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 showGuides="1">
      <p:cViewPr varScale="1">
        <p:scale>
          <a:sx n="102" d="100"/>
          <a:sy n="102" d="100"/>
        </p:scale>
        <p:origin x="2408" y="192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121E-D1A5-CC4C-AA76-5259569C376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A3E2-64E2-6A49-8D93-FA6A6423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7C893-9C84-A148-9243-2AB8EE650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6" b="2129"/>
          <a:stretch/>
        </p:blipFill>
        <p:spPr>
          <a:xfrm>
            <a:off x="756450" y="137553"/>
            <a:ext cx="5931807" cy="32011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857F5-6FEB-714E-B729-BA0D9B24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1" y="3427605"/>
            <a:ext cx="6361907" cy="38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1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2020-07-23T23:09:28Z</dcterms:created>
  <dcterms:modified xsi:type="dcterms:W3CDTF">2020-07-23T23:16:37Z</dcterms:modified>
</cp:coreProperties>
</file>