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960" userDrawn="1">
          <p15:clr>
            <a:srgbClr val="A4A3A4"/>
          </p15:clr>
        </p15:guide>
        <p15:guide id="3" pos="6720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8"/>
  </p:normalViewPr>
  <p:slideViewPr>
    <p:cSldViewPr snapToGrid="0" snapToObjects="1" showGuides="1">
      <p:cViewPr varScale="1">
        <p:scale>
          <a:sx n="107" d="100"/>
          <a:sy n="107" d="100"/>
        </p:scale>
        <p:origin x="640" y="176"/>
      </p:cViewPr>
      <p:guideLst>
        <p:guide orient="horz" pos="432"/>
        <p:guide pos="960"/>
        <p:guide pos="6720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3154-65E1-1147-B686-7ABE3C0B5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573FA-BB76-DD4D-96D9-BB83AEA78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E6FEF-6153-2844-BA57-A338F766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ADCB-BA31-5047-B705-6D46C97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61E4-251E-4441-8711-755F6316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4C2-E4F7-0A41-BDB8-FF9D835D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C484B-362E-3F41-A4D3-E71EED9A5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42D7-8B7D-454A-B9B7-BC3F6976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DEEA-B4B1-7F4A-8E68-442BDF19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2470-50FD-9249-B47B-7EAD8BEF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27B0E-B01B-E146-BA3F-FF0CBDA24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9F462-C60E-BA4C-BAC5-33103832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7A60B-74BA-EF46-8CAD-EAD0757D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004F-AC85-2F43-8AAE-C9333E76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E1E8-68F1-7843-B48C-F6FBF4AB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6BCE-A87F-9F4C-B5E9-4A479A25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5304-E431-FE4F-B282-1D95C2C8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3B7C-2F96-A54B-BD8D-B1F953FF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2EF4-877B-1946-8702-1EDBE276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D6B8-7D3B-B243-A896-7DAA30B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3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513A-1F4D-E74D-A8F9-67EB28FB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50CEB-61AD-624D-8431-88C5C72B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E512-1E18-E14D-9166-77A554A8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FDE2-AA87-F34E-9D83-89E3437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F604-341E-2747-A453-4B762B28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FE15-D8F3-1C44-938C-AB59A3B2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F93B-9829-A340-92D8-EC5B35CE3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5DC5D-E424-A34E-9CED-36B5E236C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BF4F-2D59-D340-BE42-D3E72015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7F4AF-AA25-5340-98C7-C15764F1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BCC1C-908F-9A45-AF49-8885477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4D4E-FB55-AD4A-B586-DD8820BD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DA98-E3C8-9C4E-8A28-09B05113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17547-7AC8-ED4B-BABC-79814590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74481-65BD-834C-9565-04CFF0C5B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7DC1-1D42-2B4B-9B67-A6E75458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E35BB-CC6D-0049-9262-07B0AE4A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A66F9-9C05-CC4C-BC4A-384E22A9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968E8-63B7-2446-929B-C7C2E7E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E49D-38FF-7B44-9459-3CDB7647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1FAFC-2B94-9B43-93FA-C1CE1B84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1CDD-2C9C-544E-B45A-CF63DC77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35E9-2202-FD44-9336-D2C67943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754FD-16D5-3949-9C17-46D4BE1D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E5278-5D71-2D46-8CD1-48D80873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AB8B-9E9A-224E-B0BA-3C77BC70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9F07-5B05-D942-AF97-A65B137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4B6B-5924-5349-897D-396D0408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F9072-AB93-F341-AD34-E90CB10EC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337AC-344E-304D-A928-BA1007CD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513F7-D6E0-5A44-9222-DF140DDC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13BAE-D13B-4249-A99D-A32D56A2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25FA-F4A0-D748-8150-285453F5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A95AD-2440-D14D-B17B-49F2AC178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0C23A-9A90-C746-8473-DC8804DA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97AC-0C17-E84E-9FAD-3B9D0EAE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96BB-AFF9-A24C-9EED-9A2C381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CE0DC-C12F-E242-9E12-F8B242C2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DFC02-9E60-4544-BD7F-882C691C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55CB9-46BF-9546-88A6-C9C929AC6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9EFC-935A-EB49-B70A-8B1E42326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FE34-4D7E-D046-9D0C-58108319F6C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27BB-68E7-CF4F-AEAD-8EF487D1A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F065-203A-BC4D-B1E0-363BFE03C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BA82E5-3210-F24E-90C3-811D9028D190}"/>
              </a:ext>
            </a:extLst>
          </p:cNvPr>
          <p:cNvGrpSpPr/>
          <p:nvPr/>
        </p:nvGrpSpPr>
        <p:grpSpPr>
          <a:xfrm>
            <a:off x="8370125" y="3340718"/>
            <a:ext cx="2286000" cy="2910121"/>
            <a:chOff x="8517744" y="2903551"/>
            <a:chExt cx="2286000" cy="29101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6C41EC-2E1F-8741-9B53-9FC34975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1792" y="2903551"/>
              <a:ext cx="1897905" cy="2910121"/>
            </a:xfrm>
            <a:prstGeom prst="rect">
              <a:avLst/>
            </a:prstGeom>
          </p:spPr>
        </p:pic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66867653-FF41-394F-BD3C-7277758E4DEF}"/>
                </a:ext>
              </a:extLst>
            </p:cNvPr>
            <p:cNvSpPr/>
            <p:nvPr/>
          </p:nvSpPr>
          <p:spPr>
            <a:xfrm>
              <a:off x="8517744" y="2980705"/>
              <a:ext cx="2286000" cy="2743200"/>
            </a:xfrm>
            <a:prstGeom prst="frame">
              <a:avLst>
                <a:gd name="adj1" fmla="val 21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2AFB91-CD53-6644-8AB2-B102F6DD79A8}"/>
              </a:ext>
            </a:extLst>
          </p:cNvPr>
          <p:cNvGrpSpPr/>
          <p:nvPr/>
        </p:nvGrpSpPr>
        <p:grpSpPr>
          <a:xfrm>
            <a:off x="1528994" y="3417460"/>
            <a:ext cx="2286000" cy="2743200"/>
            <a:chOff x="6368474" y="733018"/>
            <a:chExt cx="2286000" cy="27432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92BF12-7408-C240-B630-7FD430912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7704" y="868465"/>
              <a:ext cx="2107540" cy="2472307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4D93665A-56F3-E447-8A69-00737B28FD07}"/>
                </a:ext>
              </a:extLst>
            </p:cNvPr>
            <p:cNvSpPr/>
            <p:nvPr/>
          </p:nvSpPr>
          <p:spPr>
            <a:xfrm>
              <a:off x="6368474" y="733018"/>
              <a:ext cx="2286000" cy="2743200"/>
            </a:xfrm>
            <a:prstGeom prst="frame">
              <a:avLst>
                <a:gd name="adj1" fmla="val 21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D83454-D8F4-1B44-A5BE-3DFAB1F8561D}"/>
              </a:ext>
            </a:extLst>
          </p:cNvPr>
          <p:cNvGrpSpPr/>
          <p:nvPr/>
        </p:nvGrpSpPr>
        <p:grpSpPr>
          <a:xfrm>
            <a:off x="4953000" y="685800"/>
            <a:ext cx="2286000" cy="2743200"/>
            <a:chOff x="2394528" y="1200641"/>
            <a:chExt cx="2286000" cy="2743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CD8149-07CE-244D-B714-9E1F72D8E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6361" y="1268756"/>
              <a:ext cx="2222335" cy="2606970"/>
            </a:xfrm>
            <a:prstGeom prst="rect">
              <a:avLst/>
            </a:prstGeom>
          </p:spPr>
        </p:pic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3AFA194B-9BC7-D541-92BA-61615D926272}"/>
                </a:ext>
              </a:extLst>
            </p:cNvPr>
            <p:cNvSpPr/>
            <p:nvPr/>
          </p:nvSpPr>
          <p:spPr>
            <a:xfrm>
              <a:off x="2394528" y="1200641"/>
              <a:ext cx="2286000" cy="2743200"/>
            </a:xfrm>
            <a:prstGeom prst="frame">
              <a:avLst>
                <a:gd name="adj1" fmla="val 21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Bent Arrow 2">
            <a:extLst>
              <a:ext uri="{FF2B5EF4-FFF2-40B4-BE49-F238E27FC236}">
                <a16:creationId xmlns:a16="http://schemas.microsoft.com/office/drawing/2014/main" id="{37156DDD-D014-4F41-A10E-49E0A14B535F}"/>
              </a:ext>
            </a:extLst>
          </p:cNvPr>
          <p:cNvSpPr/>
          <p:nvPr/>
        </p:nvSpPr>
        <p:spPr>
          <a:xfrm>
            <a:off x="2582764" y="1453214"/>
            <a:ext cx="2286000" cy="1828800"/>
          </a:xfrm>
          <a:prstGeom prst="bentArrow">
            <a:avLst>
              <a:gd name="adj1" fmla="val 8465"/>
              <a:gd name="adj2" fmla="val 9237"/>
              <a:gd name="adj3" fmla="val 16777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78CFEC0D-66A4-F34F-86AB-A82CB4C055AB}"/>
              </a:ext>
            </a:extLst>
          </p:cNvPr>
          <p:cNvSpPr/>
          <p:nvPr/>
        </p:nvSpPr>
        <p:spPr>
          <a:xfrm rot="5400000">
            <a:off x="7649773" y="1244741"/>
            <a:ext cx="1828800" cy="2286000"/>
          </a:xfrm>
          <a:prstGeom prst="bentArrow">
            <a:avLst>
              <a:gd name="adj1" fmla="val 8465"/>
              <a:gd name="adj2" fmla="val 8913"/>
              <a:gd name="adj3" fmla="val 14829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D9FD82F4-94E5-364C-934C-0ACCC1E18A1D}"/>
              </a:ext>
            </a:extLst>
          </p:cNvPr>
          <p:cNvSpPr/>
          <p:nvPr/>
        </p:nvSpPr>
        <p:spPr>
          <a:xfrm>
            <a:off x="4263242" y="4892634"/>
            <a:ext cx="3657599" cy="344384"/>
          </a:xfrm>
          <a:prstGeom prst="leftArrow">
            <a:avLst>
              <a:gd name="adj1" fmla="val 50000"/>
              <a:gd name="adj2" fmla="val 9137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ECF006-E34E-6B47-92A9-119D754E551E}"/>
                  </a:ext>
                </a:extLst>
              </p:cNvPr>
              <p:cNvSpPr txBox="1"/>
              <p:nvPr/>
            </p:nvSpPr>
            <p:spPr>
              <a:xfrm>
                <a:off x="5652768" y="4558296"/>
                <a:ext cx="899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𝒃𝒆𝒂𝒕𝒔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ECF006-E34E-6B47-92A9-119D754E5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68" y="4558296"/>
                <a:ext cx="899285" cy="369332"/>
              </a:xfrm>
              <a:prstGeom prst="rect">
                <a:avLst/>
              </a:prstGeom>
              <a:blipFill>
                <a:blip r:embed="rId5"/>
                <a:stretch>
                  <a:fillRect l="-6944" r="-69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F8858D-330E-C34A-B39E-31296B98741E}"/>
                  </a:ext>
                </a:extLst>
              </p:cNvPr>
              <p:cNvSpPr txBox="1"/>
              <p:nvPr/>
            </p:nvSpPr>
            <p:spPr>
              <a:xfrm>
                <a:off x="7823973" y="1682491"/>
                <a:ext cx="899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𝒃𝒆𝒂𝒕𝒔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F8858D-330E-C34A-B39E-31296B987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973" y="1682491"/>
                <a:ext cx="899285" cy="369332"/>
              </a:xfrm>
              <a:prstGeom prst="rect">
                <a:avLst/>
              </a:prstGeom>
              <a:blipFill>
                <a:blip r:embed="rId6"/>
                <a:stretch>
                  <a:fillRect l="-6944" r="-69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EEE30E-67AE-5043-9C93-2183E7EB9AB5}"/>
                  </a:ext>
                </a:extLst>
              </p:cNvPr>
              <p:cNvSpPr txBox="1"/>
              <p:nvPr/>
            </p:nvSpPr>
            <p:spPr>
              <a:xfrm>
                <a:off x="3436601" y="1753741"/>
                <a:ext cx="899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𝒃𝒆𝒂𝒕𝒔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EEE30E-67AE-5043-9C93-2183E7EB9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01" y="1753741"/>
                <a:ext cx="899285" cy="369332"/>
              </a:xfrm>
              <a:prstGeom prst="rect">
                <a:avLst/>
              </a:prstGeom>
              <a:blipFill>
                <a:blip r:embed="rId7"/>
                <a:stretch>
                  <a:fillRect l="-8451" r="-845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45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5</cp:revision>
  <dcterms:created xsi:type="dcterms:W3CDTF">2019-08-11T04:41:53Z</dcterms:created>
  <dcterms:modified xsi:type="dcterms:W3CDTF">2019-08-11T13:44:14Z</dcterms:modified>
</cp:coreProperties>
</file>