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3600" userDrawn="1">
          <p15:clr>
            <a:srgbClr val="A4A3A4"/>
          </p15:clr>
        </p15:guide>
        <p15:guide id="3" orient="horz" pos="4464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3456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1192" y="200"/>
      </p:cViewPr>
      <p:guideLst>
        <p:guide orient="horz" pos="144"/>
        <p:guide pos="3600"/>
        <p:guide orient="horz" pos="4464"/>
        <p:guide orient="horz" pos="1152"/>
        <p:guide orient="horz" pos="1008"/>
        <p:guide orient="horz" pos="3456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02D0A94-8E96-604E-B2F9-E4398133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5" t="5087" r="5688" b="2150"/>
          <a:stretch/>
        </p:blipFill>
        <p:spPr>
          <a:xfrm>
            <a:off x="25400" y="25399"/>
            <a:ext cx="5257800" cy="34079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E4E3F-21F6-A644-A143-7D7B0BFA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4" r="4518"/>
          <a:stretch/>
        </p:blipFill>
        <p:spPr>
          <a:xfrm>
            <a:off x="5689600" y="1877868"/>
            <a:ext cx="5257800" cy="35848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AE7F7-DDC4-EA43-AF74-F7E7CAAE1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9" t="5067" r="5754"/>
          <a:stretch/>
        </p:blipFill>
        <p:spPr>
          <a:xfrm>
            <a:off x="25400" y="3478231"/>
            <a:ext cx="5257800" cy="38115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B6A88947-DB61-B244-A90F-297BB5308F8B}"/>
              </a:ext>
            </a:extLst>
          </p:cNvPr>
          <p:cNvSpPr/>
          <p:nvPr/>
        </p:nvSpPr>
        <p:spPr>
          <a:xfrm rot="10800000">
            <a:off x="5730406" y="5715000"/>
            <a:ext cx="1371600" cy="1371600"/>
          </a:xfrm>
          <a:prstGeom prst="bentArrow">
            <a:avLst>
              <a:gd name="adj1" fmla="val 13752"/>
              <a:gd name="adj2" fmla="val 18078"/>
              <a:gd name="adj3" fmla="val 25000"/>
              <a:gd name="adj4" fmla="val 411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5BC61E7E-7DC0-EA45-A87B-B8C7DCA7EF9F}"/>
              </a:ext>
            </a:extLst>
          </p:cNvPr>
          <p:cNvSpPr/>
          <p:nvPr/>
        </p:nvSpPr>
        <p:spPr>
          <a:xfrm rot="5400000">
            <a:off x="5727700" y="230770"/>
            <a:ext cx="1371600" cy="1371600"/>
          </a:xfrm>
          <a:prstGeom prst="bentArrow">
            <a:avLst>
              <a:gd name="adj1" fmla="val 13752"/>
              <a:gd name="adj2" fmla="val 18078"/>
              <a:gd name="adj3" fmla="val 25000"/>
              <a:gd name="adj4" fmla="val 411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12</cp:revision>
  <dcterms:created xsi:type="dcterms:W3CDTF">2020-01-29T22:40:28Z</dcterms:created>
  <dcterms:modified xsi:type="dcterms:W3CDTF">2020-01-29T23:16:22Z</dcterms:modified>
</cp:coreProperties>
</file>