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536" userDrawn="1">
          <p15:clr>
            <a:srgbClr val="A4A3A4"/>
          </p15:clr>
        </p15:guide>
        <p15:guide id="3" pos="6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8"/>
  </p:normalViewPr>
  <p:slideViewPr>
    <p:cSldViewPr snapToGrid="0" snapToObjects="1">
      <p:cViewPr varScale="1">
        <p:scale>
          <a:sx n="107" d="100"/>
          <a:sy n="107" d="100"/>
        </p:scale>
        <p:origin x="640" y="176"/>
      </p:cViewPr>
      <p:guideLst>
        <p:guide orient="horz" pos="2160"/>
        <p:guide pos="1536"/>
        <p:guide pos="6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96836-0D22-BA47-A2DB-55EB5F83F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1831D-1213-6543-B79F-216A3BAF1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5343D-BFCC-4448-9C09-9E798A237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2693-C9FC-454D-BC5F-AD6465AB0458}" type="datetimeFigureOut">
              <a:rPr lang="en-US" smtClean="0"/>
              <a:t>8/10/19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D53B5-A7F3-434A-81A3-FC98A091C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5DB60-3625-EA43-867C-BA231828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CF3-245D-8946-A3AA-37CBF4F5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1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AA5A6-D686-6C40-8D3A-5DAA9EA6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62457-A1CC-DC44-8AFB-E22EE7000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17D25-8A52-444E-993F-F4A773649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2693-C9FC-454D-BC5F-AD6465AB0458}" type="datetimeFigureOut">
              <a:rPr lang="en-US" smtClean="0"/>
              <a:t>8/10/19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7F47E-564B-1249-B84D-28F34F03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541A8-E062-F64D-A297-D44AF0C7D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CF3-245D-8946-A3AA-37CBF4F5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3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ED03E1-262C-894F-BDA9-A39F9D02E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ED2EA-67A6-1141-AA33-8FCBA964D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E2511-FB29-E94C-A60C-EE82A3F7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2693-C9FC-454D-BC5F-AD6465AB0458}" type="datetimeFigureOut">
              <a:rPr lang="en-US" smtClean="0"/>
              <a:t>8/10/19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D7833-DFF0-5741-BDB8-00137671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5641-A3CE-1047-A0CD-999103B1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CF3-245D-8946-A3AA-37CBF4F5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1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A064-432B-8E40-B4A7-52B8D696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22710-FF3E-6544-AA67-D8A298D5B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CE609-5F91-6E41-BF89-CAB7CCBD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2693-C9FC-454D-BC5F-AD6465AB0458}" type="datetimeFigureOut">
              <a:rPr lang="en-US" smtClean="0"/>
              <a:t>8/10/19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B5A98-158C-5148-91CE-549541ED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78DEE-468B-8A40-A55D-B8E770C1C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CF3-245D-8946-A3AA-37CBF4F5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8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5B3DC-65F9-AC47-886C-6ECFEBEE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86F1D-4C15-0D49-B237-34C1F256C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9FCED-178B-E34C-8929-1850225A1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2693-C9FC-454D-BC5F-AD6465AB0458}" type="datetimeFigureOut">
              <a:rPr lang="en-US" smtClean="0"/>
              <a:t>8/10/19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00D0D-B6DD-2143-9027-3432DF898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BAD03-88EA-F846-994B-86781369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CF3-245D-8946-A3AA-37CBF4F5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9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2A7C6-BB2E-1E4A-9688-3DFA7A2D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18DC3-BD64-3B4F-9923-12BC2916E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93DEA-CE61-E641-9832-61C0774D5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E1A94-B8DD-8140-86A6-FF135B0F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2693-C9FC-454D-BC5F-AD6465AB0458}" type="datetimeFigureOut">
              <a:rPr lang="en-US" smtClean="0"/>
              <a:t>8/10/19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F25BB-18C1-F440-BD14-64F2A5F8B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86926-9F0D-2E42-97CA-9D526FBB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CF3-245D-8946-A3AA-37CBF4F5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9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780B-3759-D542-BE81-A0EBE719C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0DC47-1D19-8344-938D-355EE74B6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63A92-4B93-2E4D-9D61-5AB3B4A61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9DBE3-A502-7D4D-A697-3E52787A9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8AA97-298C-E649-86B9-7351F47C0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35E159-7466-EA47-BCB5-B172B942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2693-C9FC-454D-BC5F-AD6465AB0458}" type="datetimeFigureOut">
              <a:rPr lang="en-US" smtClean="0"/>
              <a:t>8/10/19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DB67C-1E8B-844A-B92C-C5AA27AC7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072D4E-4548-2B49-A99E-1543DFFC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CF3-245D-8946-A3AA-37CBF4F5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3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E34D-708D-534B-AB63-45DE59F0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8B31FC-18E7-2145-B757-97A4D5EBF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2693-C9FC-454D-BC5F-AD6465AB0458}" type="datetimeFigureOut">
              <a:rPr lang="en-US" smtClean="0"/>
              <a:t>8/10/19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E08DF-04C8-8D44-8AAC-5CA7285D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4EAD8-0994-B040-A6C6-260D0773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CF3-245D-8946-A3AA-37CBF4F5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5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A2DCB-051F-DA49-B007-D5450137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2693-C9FC-454D-BC5F-AD6465AB0458}" type="datetimeFigureOut">
              <a:rPr lang="en-US" smtClean="0"/>
              <a:t>8/10/19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745FCF-69AB-D341-94AC-8659163C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1094C-E2FB-1A47-AA89-8D7E757A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CF3-245D-8946-A3AA-37CBF4F5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9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3E9E-0BC2-584B-8B0D-9F3C187B2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DA40E-DE00-4A41-A077-E127B0EEA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7F45B-E739-5F42-9F18-5F6D824FC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BFC04-A478-7144-8FCD-F9FACB3C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2693-C9FC-454D-BC5F-AD6465AB0458}" type="datetimeFigureOut">
              <a:rPr lang="en-US" smtClean="0"/>
              <a:t>8/10/19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C8B09-F1A8-F546-89A3-C65C88AC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B13A9-A5A4-494D-ACB1-3B6E53E4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CF3-245D-8946-A3AA-37CBF4F5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1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10BA-E82E-EF48-8E93-6703FB7EF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9B195C-05FA-0543-8ECC-4B7A191AE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B55C3-17A1-4E4D-9778-73A242A9A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23647-62CF-9343-9BAC-350D22349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2693-C9FC-454D-BC5F-AD6465AB0458}" type="datetimeFigureOut">
              <a:rPr lang="en-US" smtClean="0"/>
              <a:t>8/10/19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B4A90-ECC4-E445-8B3C-2ED0614C8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D0B63-7F79-224E-B4CF-DB4BD412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CF3-245D-8946-A3AA-37CBF4F5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6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74D9E-7872-2D42-8ACA-57879D48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6A128-D67D-C047-9888-6467F8D1F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F5CD7-A57E-434A-B18E-C6E9A9CB2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2693-C9FC-454D-BC5F-AD6465AB0458}" type="datetimeFigureOut">
              <a:rPr lang="en-US" smtClean="0"/>
              <a:t>8/10/19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B18FB-C1FE-7242-8FAF-AAEFFFD57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32B45-574F-5B4E-B44E-1D771A556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78CF3-245D-8946-A3AA-37CBF4F5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2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3E803A-318C-9C47-B586-370F4C8A0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275" y="1184443"/>
            <a:ext cx="2319130" cy="320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FDC63E-0EDE-6F42-B633-E70A5B9DF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912" y="1184443"/>
            <a:ext cx="2504660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66CD93-0A3A-4245-BD5A-95DBD0CF4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080" y="1184443"/>
            <a:ext cx="187452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73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Brockbank</dc:creator>
  <cp:lastModifiedBy>Erik Brockbank</cp:lastModifiedBy>
  <cp:revision>3</cp:revision>
  <dcterms:created xsi:type="dcterms:W3CDTF">2019-08-09T23:30:08Z</dcterms:created>
  <dcterms:modified xsi:type="dcterms:W3CDTF">2019-08-10T21:01:44Z</dcterms:modified>
</cp:coreProperties>
</file>