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6836-0D22-BA47-A2DB-55EB5F83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1831D-1213-6543-B79F-216A3BAF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343D-BFCC-4448-9C09-9E798A23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53B5-A7F3-434A-81A3-FC98A091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DB60-3625-EA43-867C-BA231828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A5A6-D686-6C40-8D3A-5DAA9EA6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2457-A1CC-DC44-8AFB-E22EE700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7D25-8A52-444E-993F-F4A77364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F47E-564B-1249-B84D-28F34F03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41A8-E062-F64D-A297-D44AF0C7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D03E1-262C-894F-BDA9-A39F9D02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ED2EA-67A6-1141-AA33-8FCBA964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2511-FB29-E94C-A60C-EE82A3F7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7833-DFF0-5741-BDB8-00137671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5641-A3CE-1047-A0CD-999103B1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A064-432B-8E40-B4A7-52B8D696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2710-FF3E-6544-AA67-D8A298D5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E609-5F91-6E41-BF89-CAB7CCBD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5A98-158C-5148-91CE-549541ED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8DEE-468B-8A40-A55D-B8E770C1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B3DC-65F9-AC47-886C-6ECFEBEE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6F1D-4C15-0D49-B237-34C1F256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FCED-178B-E34C-8929-1850225A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0D0D-B6DD-2143-9027-3432DF89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AD03-88EA-F846-994B-8678136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A7C6-BB2E-1E4A-9688-3DFA7A2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DC3-BD64-3B4F-9923-12BC2916E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3DEA-CE61-E641-9832-61C0774D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1A94-B8DD-8140-86A6-FF135B0F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25BB-18C1-F440-BD14-64F2A5F8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86926-9F0D-2E42-97CA-9D526FBB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80B-3759-D542-BE81-A0EBE719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DC47-1D19-8344-938D-355EE74B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3A92-4B93-2E4D-9D61-5AB3B4A6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9DBE3-A502-7D4D-A697-3E52787A9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AA97-298C-E649-86B9-7351F47C0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E159-7466-EA47-BCB5-B172B942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B67C-1E8B-844A-B92C-C5AA27AC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72D4E-4548-2B49-A99E-1543DFF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E34D-708D-534B-AB63-45DE59F0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B31FC-18E7-2145-B757-97A4D5EB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E08DF-04C8-8D44-8AAC-5CA7285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4EAD8-0994-B040-A6C6-260D077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A2DCB-051F-DA49-B007-D5450137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45FCF-69AB-D341-94AC-8659163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094C-E2FB-1A47-AA89-8D7E757A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E9E-0BC2-584B-8B0D-9F3C187B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A40E-DE00-4A41-A077-E127B0EE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F45B-E739-5F42-9F18-5F6D824F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FC04-A478-7144-8FCD-F9FACB3C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8B09-F1A8-F546-89A3-C65C88AC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13A9-A5A4-494D-ACB1-3B6E53E4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10BA-E82E-EF48-8E93-6703FB7E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B195C-05FA-0543-8ECC-4B7A191AE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B55C3-17A1-4E4D-9778-73A242A9A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3647-62CF-9343-9BAC-350D2234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4A90-ECC4-E445-8B3C-2ED0614C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D0B63-7F79-224E-B4CF-DB4BD412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4D9E-7872-2D42-8ACA-57879D48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A128-D67D-C047-9888-6467F8D1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5CD7-A57E-434A-B18E-C6E9A9CB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2693-C9FC-454D-BC5F-AD6465AB045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18FB-C1FE-7242-8FAF-AAEFFFD57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2B45-574F-5B4E-B44E-1D771A556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E803A-318C-9C47-B586-370F4C8A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56" y="1291323"/>
            <a:ext cx="1828800" cy="2523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DC63E-0EDE-6F42-B633-E70A5B9D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86" y="4008997"/>
            <a:ext cx="1828800" cy="233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6CD93-0A3A-4245-BD5A-95DBD0CF4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961" y="3429000"/>
            <a:ext cx="1828800" cy="312234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F9E37-CA6E-6A41-AC4C-239A6C472066}"/>
              </a:ext>
            </a:extLst>
          </p:cNvPr>
          <p:cNvCxnSpPr>
            <a:cxnSpLocks/>
          </p:cNvCxnSpPr>
          <p:nvPr/>
        </p:nvCxnSpPr>
        <p:spPr>
          <a:xfrm>
            <a:off x="7137896" y="2516004"/>
            <a:ext cx="1495465" cy="820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6490DC-50E2-1143-8FF3-D9BBB790ADAB}"/>
              </a:ext>
            </a:extLst>
          </p:cNvPr>
          <p:cNvCxnSpPr>
            <a:cxnSpLocks/>
          </p:cNvCxnSpPr>
          <p:nvPr/>
        </p:nvCxnSpPr>
        <p:spPr>
          <a:xfrm flipV="1">
            <a:off x="4014686" y="2553195"/>
            <a:ext cx="1127330" cy="1353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C336E2-B55E-F845-A648-38842350FE7F}"/>
              </a:ext>
            </a:extLst>
          </p:cNvPr>
          <p:cNvCxnSpPr>
            <a:cxnSpLocks/>
          </p:cNvCxnSpPr>
          <p:nvPr/>
        </p:nvCxnSpPr>
        <p:spPr>
          <a:xfrm flipH="1">
            <a:off x="4990193" y="5234625"/>
            <a:ext cx="2621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A6A94-76CD-5043-86C6-A1F6D1378D0F}"/>
                  </a:ext>
                </a:extLst>
              </p:cNvPr>
              <p:cNvSpPr txBox="1"/>
              <p:nvPr/>
            </p:nvSpPr>
            <p:spPr>
              <a:xfrm rot="18525614">
                <a:off x="3829456" y="3011164"/>
                <a:ext cx="899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A6A94-76CD-5043-86C6-A1F6D137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25614">
                <a:off x="3829456" y="3011164"/>
                <a:ext cx="899285" cy="369332"/>
              </a:xfrm>
              <a:prstGeom prst="rect">
                <a:avLst/>
              </a:prstGeom>
              <a:blipFill>
                <a:blip r:embed="rId5"/>
                <a:stretch>
                  <a:fillRect l="-4478" t="-4054" r="-746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AEC379-CB7C-CA4C-B02A-908BD9C8955A}"/>
                  </a:ext>
                </a:extLst>
              </p:cNvPr>
              <p:cNvSpPr txBox="1"/>
              <p:nvPr/>
            </p:nvSpPr>
            <p:spPr>
              <a:xfrm rot="1732808">
                <a:off x="7519110" y="2487279"/>
                <a:ext cx="899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AEC379-CB7C-CA4C-B02A-908BD9C8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808">
                <a:off x="7519110" y="2487279"/>
                <a:ext cx="899285" cy="369332"/>
              </a:xfrm>
              <a:prstGeom prst="rect">
                <a:avLst/>
              </a:prstGeom>
              <a:blipFill>
                <a:blip r:embed="rId6"/>
                <a:stretch>
                  <a:fillRect l="-6494" t="-1667" r="-519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0662AE-DBCB-D942-B30B-5BE673160BFC}"/>
                  </a:ext>
                </a:extLst>
              </p:cNvPr>
              <p:cNvSpPr txBox="1"/>
              <p:nvPr/>
            </p:nvSpPr>
            <p:spPr>
              <a:xfrm>
                <a:off x="5851495" y="4809003"/>
                <a:ext cx="899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0662AE-DBCB-D942-B30B-5BE673160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95" y="4809003"/>
                <a:ext cx="899285" cy="369332"/>
              </a:xfrm>
              <a:prstGeom prst="rect">
                <a:avLst/>
              </a:prstGeom>
              <a:blipFill>
                <a:blip r:embed="rId7"/>
                <a:stretch>
                  <a:fillRect l="-69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3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2019-08-09T23:30:08Z</dcterms:created>
  <dcterms:modified xsi:type="dcterms:W3CDTF">2019-08-09T23:37:58Z</dcterms:modified>
</cp:coreProperties>
</file>