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84" r:id="rId3"/>
  </p:sldMasterIdLst>
  <p:notesMasterIdLst>
    <p:notesMasterId r:id="rId16"/>
  </p:notesMasterIdLst>
  <p:sldIdLst>
    <p:sldId id="256" r:id="rId4"/>
    <p:sldId id="304" r:id="rId5"/>
    <p:sldId id="305" r:id="rId6"/>
    <p:sldId id="311" r:id="rId7"/>
    <p:sldId id="313" r:id="rId8"/>
    <p:sldId id="314" r:id="rId9"/>
    <p:sldId id="315" r:id="rId10"/>
    <p:sldId id="316" r:id="rId11"/>
    <p:sldId id="318" r:id="rId12"/>
    <p:sldId id="317" r:id="rId13"/>
    <p:sldId id="32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pPr/>
              <a:t>15/05/2014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06CB-C446-4B91-8AE0-C7C90114034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16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40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76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23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267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54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176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361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50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0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501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5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2/17/14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78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63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9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FFF39D"/>
                </a:solidFill>
              </a:rPr>
              <a:pPr/>
              <a:t>5/15/2014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728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668637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25437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988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7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79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06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152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015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2C9E-F8E7-4070-875D-E9F348C60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7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7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defTabSz="914400"/>
            <a:fld id="{74CB118D-57ED-4B3A-ABE9-DAD025F22594}" type="datetimeFigureOut">
              <a:rPr lang="en-US" smtClean="0">
                <a:solidFill>
                  <a:srgbClr val="575F6D"/>
                </a:solidFill>
              </a:rPr>
              <a:pPr defTabSz="914400"/>
              <a:t>5/15/2014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914400"/>
            <a:fld id="{229D2C9E-F8E7-4070-875D-E9F348C6010B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79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3528" y="3284984"/>
            <a:ext cx="8712968" cy="1752600"/>
          </a:xfrm>
        </p:spPr>
        <p:txBody>
          <a:bodyPr>
            <a:normAutofit fontScale="85000" lnSpcReduction="20000"/>
          </a:bodyPr>
          <a:lstStyle/>
          <a:p>
            <a:pPr lvl="0" algn="ctr">
              <a:spcAft>
                <a:spcPts val="0"/>
              </a:spcAft>
            </a:pPr>
            <a:r>
              <a:rPr lang="id-ID" sz="3500" b="1" dirty="0">
                <a:solidFill>
                  <a:schemeClr val="tx1"/>
                </a:solidFill>
                <a:latin typeface="Arial"/>
                <a:ea typeface="Times New Roman"/>
              </a:rPr>
              <a:t>Ketahanan Nasional </a:t>
            </a:r>
            <a:endParaRPr lang="id-ID" sz="3500" b="1" dirty="0" smtClean="0">
              <a:solidFill>
                <a:schemeClr val="tx1"/>
              </a:solidFill>
              <a:latin typeface="Arial"/>
              <a:ea typeface="Times New Roman"/>
            </a:endParaRPr>
          </a:p>
          <a:p>
            <a:pPr lvl="0" algn="ctr">
              <a:spcAft>
                <a:spcPts val="0"/>
              </a:spcAft>
            </a:pPr>
            <a:r>
              <a:rPr lang="id-ID" sz="3500" b="1" dirty="0" smtClean="0">
                <a:solidFill>
                  <a:schemeClr val="tx1"/>
                </a:solidFill>
                <a:latin typeface="Arial"/>
                <a:ea typeface="Times New Roman"/>
              </a:rPr>
              <a:t>Sebagai Geostrategi </a:t>
            </a:r>
            <a:r>
              <a:rPr lang="id-ID" sz="3500" b="1" dirty="0">
                <a:solidFill>
                  <a:schemeClr val="tx1"/>
                </a:solidFill>
                <a:latin typeface="Arial"/>
                <a:ea typeface="Times New Roman"/>
              </a:rPr>
              <a:t>Indonesia</a:t>
            </a:r>
            <a:endParaRPr lang="id-ID" sz="35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35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</a:t>
            </a:r>
            <a:r>
              <a:rPr lang="id-ID" sz="2400" b="1" kern="0" smtClean="0">
                <a:solidFill>
                  <a:srgbClr val="000000"/>
                </a:solidFill>
                <a:latin typeface="Arial"/>
                <a:cs typeface="+mn-cs"/>
              </a:rPr>
              <a:t>ke 13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fi-FI" sz="2400" b="1" dirty="0">
                <a:solidFill>
                  <a:prstClr val="black"/>
                </a:solidFill>
                <a:latin typeface="Century Schoolbook"/>
                <a:cs typeface="+mn-cs"/>
              </a:rPr>
              <a:t>Liputan Kajian Ketahanan Nasional: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endParaRPr lang="fi-FI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fi-FI" sz="2400" dirty="0">
                <a:solidFill>
                  <a:prstClr val="black"/>
                </a:solidFill>
                <a:latin typeface="Century Schoolbook"/>
                <a:cs typeface="+mn-cs"/>
              </a:rPr>
              <a:t>Ketahanan Ideologi</a:t>
            </a:r>
          </a:p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fi-FI" sz="2400" dirty="0">
                <a:solidFill>
                  <a:prstClr val="black"/>
                </a:solidFill>
                <a:latin typeface="Century Schoolbook"/>
                <a:cs typeface="+mn-cs"/>
              </a:rPr>
              <a:t>Ketahanan Politik</a:t>
            </a:r>
          </a:p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fi-FI" sz="2400" dirty="0">
                <a:solidFill>
                  <a:prstClr val="black"/>
                </a:solidFill>
                <a:latin typeface="Century Schoolbook"/>
                <a:cs typeface="+mn-cs"/>
              </a:rPr>
              <a:t>Ketahanan Ekonomi</a:t>
            </a:r>
          </a:p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fi-FI" sz="2400" dirty="0">
                <a:solidFill>
                  <a:prstClr val="black"/>
                </a:solidFill>
                <a:latin typeface="Century Schoolbook"/>
                <a:cs typeface="+mn-cs"/>
              </a:rPr>
              <a:t>Ketahanan Sosial Budaya</a:t>
            </a:r>
          </a:p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fi-FI" sz="2400" dirty="0">
                <a:solidFill>
                  <a:prstClr val="black"/>
                </a:solidFill>
                <a:latin typeface="Century Schoolbook"/>
                <a:cs typeface="+mn-cs"/>
              </a:rPr>
              <a:t>Ketahanan Pertahanan Keamanan </a:t>
            </a: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34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467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3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TERIMAKASIH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xmlns="" val="3637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id-ID" b="1" dirty="0">
                <a:latin typeface="Arial"/>
                <a:ea typeface="Times New Roman"/>
              </a:rPr>
              <a:t> Pengertian Ketahanan Nasional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94"/>
            <a:ext cx="8229600" cy="4957339"/>
          </a:xfrm>
        </p:spPr>
        <p:txBody>
          <a:bodyPr/>
          <a:lstStyle/>
          <a:p>
            <a:pPr marL="0" lvl="0" indent="0" algn="just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Tannas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) Indonesia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adalah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kondisi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dinamis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Indonesia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meliputi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segenap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kehidupan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terintegrasi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Tannas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juga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berarti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keuletan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ketangguhan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mengandung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kemampuan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untuk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mengembangkan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menghadapi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mengatasi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segala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tantangan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ancaman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hambatan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gangguan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baik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datang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dari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luar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maupun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dari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Negara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untuk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menjamin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identitas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integritas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kelangsungan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hidup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Negara,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serta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perjuangan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mencapai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tujuan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pPr lvl="0">
              <a:buFontTx/>
              <a:buAutoNum type="alphaLcPeriod"/>
            </a:pPr>
            <a:endParaRPr lang="id-ID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AutoNum type="alphaLcPeriod"/>
            </a:pPr>
            <a:endParaRPr lang="id-ID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AutoNum type="alphaLcPeriod"/>
            </a:pPr>
            <a:endParaRPr lang="id-ID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lphaLcPeriod"/>
            </a:pP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lphaLcPeriod"/>
            </a:pP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lphaLcPeriod"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0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Aft>
                <a:spcPts val="0"/>
              </a:spcAft>
              <a:tabLst>
                <a:tab pos="104775" algn="l"/>
              </a:tabLst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/>
              <a:t>B. </a:t>
            </a:r>
            <a:r>
              <a:rPr lang="id-ID" b="1" dirty="0">
                <a:latin typeface="Arial"/>
                <a:ea typeface="Times New Roman"/>
              </a:rPr>
              <a:t>Perkembangan Konsep Ketahanan Nasional di Indonesia</a:t>
            </a:r>
            <a:r>
              <a:rPr lang="id-ID" sz="4800" dirty="0">
                <a:latin typeface="Times New Roman"/>
                <a:ea typeface="Times New Roman"/>
              </a:rPr>
              <a:t/>
            </a:r>
            <a:br>
              <a:rPr lang="id-ID" sz="4800" dirty="0">
                <a:latin typeface="Times New Roman"/>
                <a:ea typeface="Times New Roman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Konsep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Indonesia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adalah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konsepsi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pengembangan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melalui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pengaturan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penyelenggaraan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kesejahteraan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selaras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serasi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seimbang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seluruh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kehidupan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secara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utuh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menyeluruh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serta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terpadu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berlandaskan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Pancasila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UUD ’45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Wawasan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Nusantara. 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Sarana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untuk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meningkatkan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keuletan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ketangguhan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mengandung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kemampuan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mengembangkan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dengan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pendekatan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kesejahteraan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keamanan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7008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Tannas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)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adalah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konsep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Indonesia,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Keselamatan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atau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kelangsungan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hindup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Keamanan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lebih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fokus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pada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militer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daripada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lain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ada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kehidupan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suatu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Tannas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juga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disebut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berpendapat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bahwa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kelangsungan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hidup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suatu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bangsa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atau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masyarakat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tergantung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pada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keserasian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kehidupan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seperti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Ideologi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Politik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Ekonomi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Sosial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Budaya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Militer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keamanan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),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dimana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tiap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saling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mempengaruhi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7124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>
            <a:normAutofit fontScale="92500"/>
          </a:bodyPr>
          <a:lstStyle/>
          <a:p>
            <a:pPr lvl="0" algn="just"/>
            <a:r>
              <a:rPr lang="id-ID" b="1" dirty="0">
                <a:solidFill>
                  <a:prstClr val="black"/>
                </a:solidFill>
                <a:cs typeface="+mn-cs"/>
              </a:rPr>
              <a:t>Tiga Perspektif terhadap konsepsi ketahanan nasional:</a:t>
            </a:r>
          </a:p>
          <a:p>
            <a:pPr lvl="0" algn="just" defTabSz="914400">
              <a:spcBef>
                <a:spcPts val="600"/>
              </a:spcBef>
              <a:buClr>
                <a:srgbClr val="FE8637"/>
              </a:buClr>
              <a:buSzPct val="70000"/>
              <a:buFontTx/>
              <a:buAutoNum type="arabicPeriod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kondisi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Perspektif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ini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melihat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suatu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penggambaran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atas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keadaan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seharusnya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dipenuhi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endParaRPr lang="id-ID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lvl="0" algn="just" defTabSz="914400">
              <a:spcBef>
                <a:spcPts val="600"/>
              </a:spcBef>
              <a:buClr>
                <a:srgbClr val="FE8637"/>
              </a:buClr>
              <a:buSzPct val="70000"/>
              <a:buFontTx/>
              <a:buAutoNum type="arabicPeriod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pendekatan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metode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cara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menjalankan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suatu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kegiatan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khususnya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pembangunan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negara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suatu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pendekatan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menggambarkan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pendekatan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yang integral. </a:t>
            </a:r>
            <a:endParaRPr lang="id-ID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lvl="0" algn="just" defTabSz="914400">
              <a:spcBef>
                <a:spcPts val="600"/>
              </a:spcBef>
              <a:buClr>
                <a:srgbClr val="FE8637"/>
              </a:buClr>
              <a:buSzPct val="70000"/>
              <a:buFontTx/>
              <a:buAutoNum type="arabicPeriod"/>
            </a:pP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sebagai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doktrin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merupakan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salah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satu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konsepsi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khas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Indonesia yang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berupa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ajaran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konseptual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tentang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pengaturan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penyelenggaraan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bernegara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1027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71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Pengaruh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Aspek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Ketahanan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Nasional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terhadap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Kehidupan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Berbangsa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dan</a:t>
            </a:r>
            <a:r>
              <a:rPr lang="en-US" sz="2700" b="1" cap="small" dirty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 </a:t>
            </a:r>
            <a:r>
              <a:rPr lang="en-US" sz="2700" b="1" cap="small" dirty="0" err="1" smtClean="0">
                <a:solidFill>
                  <a:srgbClr val="575F6D"/>
                </a:solidFill>
                <a:latin typeface="Century Schoolbook"/>
                <a:ea typeface="+mj-ea"/>
                <a:cs typeface="+mj-cs"/>
              </a:rPr>
              <a:t>Bernegara</a:t>
            </a:r>
            <a:endParaRPr lang="id-ID" sz="2700" b="1" cap="small" dirty="0" smtClean="0">
              <a:solidFill>
                <a:srgbClr val="575F6D"/>
              </a:solidFill>
              <a:latin typeface="Century Schoolbook"/>
              <a:ea typeface="+mj-ea"/>
              <a:cs typeface="+mj-cs"/>
            </a:endParaRP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Tiap-tiap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terutama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aspek-aspek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dinamis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di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tata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kehidupan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relatif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berubah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menurut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waktu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ruang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lingkungan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sehingga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interaksinya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menciptakan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kondisi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umum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sangat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komplek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amat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sulit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Konsepsi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Ketahana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akan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menyangkut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hubungan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antaraspek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mendukung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kepribadian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yaitu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:</a:t>
            </a:r>
          </a:p>
          <a:p>
            <a:pPr marL="708660" lvl="1" algn="just" defTabSz="914400">
              <a:buClr>
                <a:srgbClr val="FE8637"/>
              </a:buClr>
              <a:buFont typeface="Wingdings 2"/>
              <a:buAutoNum type="arabicPeriod"/>
            </a:pP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berkaitan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alam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besifat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statis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meliputi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Geografi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Kependudukan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Sumber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Kekayaan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Alam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pPr marL="708660" lvl="1" algn="just" defTabSz="914400">
              <a:buClr>
                <a:srgbClr val="FE8637"/>
              </a:buClr>
              <a:buFont typeface="Wingdings 2"/>
              <a:buAutoNum type="arabicPeriod"/>
            </a:pP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berkaitan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sosial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bersifat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dinamis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yang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meliputi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Ideologi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Politik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Sosial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Budaya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serta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Aspek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Pertahanan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entury Schoolbook"/>
                <a:cs typeface="+mn-cs"/>
              </a:rPr>
              <a:t>Keamanan</a:t>
            </a:r>
            <a:r>
              <a:rPr lang="en-US" sz="2000" dirty="0">
                <a:solidFill>
                  <a:prstClr val="black"/>
                </a:solidFill>
                <a:latin typeface="Century Schoolbook"/>
                <a:cs typeface="+mn-cs"/>
              </a:rPr>
              <a:t>.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5061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algn="ctr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BEBERAPA ISTILAH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Ketangguhan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Keuletan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Identitas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 :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id-ID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     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Integritas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	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Ancaman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: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Tantangan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7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Hambatan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8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Gangguan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1326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b="1" dirty="0">
                <a:solidFill>
                  <a:prstClr val="black"/>
                </a:solidFill>
                <a:latin typeface="Century Schoolbook"/>
                <a:cs typeface="+mn-cs"/>
              </a:rPr>
              <a:t>ASAS-ASAS  TANNAS </a:t>
            </a:r>
            <a:r>
              <a:rPr lang="en-US" sz="2400" b="1" dirty="0" smtClean="0">
                <a:solidFill>
                  <a:prstClr val="black"/>
                </a:solidFill>
                <a:latin typeface="Century Schoolbook"/>
                <a:cs typeface="+mn-cs"/>
              </a:rPr>
              <a:t>INDONESIA</a:t>
            </a:r>
            <a:endParaRPr lang="id-ID" sz="2400" b="1" dirty="0" smtClean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0" lv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en-US" sz="2400" b="1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0" lvl="0" indent="0" algn="just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+mn-cs"/>
              </a:rPr>
              <a:t>Asas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Ketahanan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nasional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Indonesia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adalah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tata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laku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berdasarkan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nilai-nilai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Pancasila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, UUD 1945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Wawasan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Nusantara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terdiri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dari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;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1.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Kesejahteraan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Keamanan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: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2.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Komprehensif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Integral 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3.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Mawas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Dalam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Mawas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Luar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</a:p>
          <a:p>
            <a:pPr marL="274320" lvl="0" indent="-274320" algn="just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4.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Asas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Kekeluargaan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endParaRPr lang="en-US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93306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400" b="1" dirty="0">
                <a:solidFill>
                  <a:prstClr val="black"/>
                </a:solidFill>
                <a:latin typeface="Century Schoolbook"/>
                <a:cs typeface="+mn-cs"/>
              </a:rPr>
              <a:t>SIFAT KETAHANAN NASIONAL INDONESIA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endParaRPr lang="en-US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1.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Mandiri</a:t>
            </a:r>
            <a:endParaRPr lang="en-US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2.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Dinamis</a:t>
            </a:r>
            <a:endParaRPr lang="en-US" sz="2400" dirty="0">
              <a:solidFill>
                <a:prstClr val="black"/>
              </a:solidFill>
              <a:latin typeface="Century Schoolbook"/>
              <a:cs typeface="+mn-cs"/>
            </a:endParaRP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3.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Wibawa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</a:p>
          <a:p>
            <a:pPr marL="0" lvl="0" indent="0" algn="ctr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4.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Konsultasi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+mn-cs"/>
              </a:rPr>
              <a:t>Kerjasama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+mn-cs"/>
              </a:rPr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9277190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3873</TotalTime>
  <Words>503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Tamplate Power Point</vt:lpstr>
      <vt:lpstr>1_Tamplate Power Point</vt:lpstr>
      <vt:lpstr>Oriel</vt:lpstr>
      <vt:lpstr>Mata Kuliah: KEWARGANEGARAAN </vt:lpstr>
      <vt:lpstr>A. Pengertian Ketahanan Nasional</vt:lpstr>
      <vt:lpstr> B. Perkembangan Konsep Ketahanan Nasional di Indonesia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BYON</cp:lastModifiedBy>
  <cp:revision>240</cp:revision>
  <dcterms:created xsi:type="dcterms:W3CDTF">2014-02-19T04:26:49Z</dcterms:created>
  <dcterms:modified xsi:type="dcterms:W3CDTF">2014-05-14T22:15:20Z</dcterms:modified>
</cp:coreProperties>
</file>