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72" r:id="rId2"/>
  </p:sldMasterIdLst>
  <p:notesMasterIdLst>
    <p:notesMasterId r:id="rId15"/>
  </p:notesMasterIdLst>
  <p:sldIdLst>
    <p:sldId id="256" r:id="rId3"/>
    <p:sldId id="306" r:id="rId4"/>
    <p:sldId id="322" r:id="rId5"/>
    <p:sldId id="323" r:id="rId6"/>
    <p:sldId id="325" r:id="rId7"/>
    <p:sldId id="326" r:id="rId8"/>
    <p:sldId id="324" r:id="rId9"/>
    <p:sldId id="328" r:id="rId10"/>
    <p:sldId id="327" r:id="rId11"/>
    <p:sldId id="307" r:id="rId12"/>
    <p:sldId id="329" r:id="rId13"/>
    <p:sldId id="282"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110"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C1C254-2570-4D51-9CAF-B953EC5BE910}" type="datetimeFigureOut">
              <a:rPr lang="id-ID" smtClean="0"/>
              <a:pPr/>
              <a:t>15/05/2014</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113829-D6F4-44DD-8C92-913189815A9C}" type="slidenum">
              <a:rPr lang="id-ID" smtClean="0"/>
              <a:pPr/>
              <a:t>‹#›</a:t>
            </a:fld>
            <a:endParaRPr lang="id-ID"/>
          </a:p>
        </p:txBody>
      </p:sp>
    </p:spTree>
    <p:extLst>
      <p:ext uri="{BB962C8B-B14F-4D97-AF65-F5344CB8AC3E}">
        <p14:creationId xmlns:p14="http://schemas.microsoft.com/office/powerpoint/2010/main" xmlns="" val="3063586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logo stikom bali.png"/>
          <p:cNvPicPr>
            <a:picLocks noChangeAspect="1"/>
          </p:cNvPicPr>
          <p:nvPr userDrawn="1"/>
        </p:nvPicPr>
        <p:blipFill rotWithShape="1">
          <a:blip r:embed="rId2">
            <a:grayscl/>
            <a:alphaModFix amt="20000"/>
            <a:extLst>
              <a:ext uri="{BEBA8EAE-BF5A-486C-A8C5-ECC9F3942E4B}">
                <a14:imgProps xmlns:a14="http://schemas.microsoft.com/office/drawing/2010/main" xmlns="">
                  <a14:imgLayer r:embed="rId3">
                    <a14:imgEffect>
                      <a14:artisticPencilGrayscale trans="10000" pencilSize="20"/>
                    </a14:imgEffect>
                    <a14:imgEffect>
                      <a14:sharpenSoften amount="100000"/>
                    </a14:imgEffect>
                    <a14:imgEffect>
                      <a14:brightnessContrast bright="-30000"/>
                    </a14:imgEffect>
                  </a14:imgLayer>
                </a14:imgProps>
              </a:ext>
              <a:ext uri="{28A0092B-C50C-407E-A947-70E740481C1C}">
                <a14:useLocalDpi xmlns:a14="http://schemas.microsoft.com/office/drawing/2010/main" xmlns="" val="0"/>
              </a:ext>
            </a:extLst>
          </a:blip>
          <a:srcRect l="23636" r="16326" b="12846"/>
          <a:stretch/>
        </p:blipFill>
        <p:spPr>
          <a:xfrm>
            <a:off x="0" y="0"/>
            <a:ext cx="3576939" cy="6858000"/>
          </a:xfrm>
          <a:prstGeom prst="rect">
            <a:avLst/>
          </a:prstGeom>
        </p:spPr>
      </p:pic>
      <p:grpSp>
        <p:nvGrpSpPr>
          <p:cNvPr id="10" name="Group 9"/>
          <p:cNvGrpSpPr/>
          <p:nvPr userDrawn="1"/>
        </p:nvGrpSpPr>
        <p:grpSpPr>
          <a:xfrm>
            <a:off x="0" y="0"/>
            <a:ext cx="277791" cy="6858000"/>
            <a:chOff x="0" y="0"/>
            <a:chExt cx="277791" cy="6858000"/>
          </a:xfrm>
          <a:effectLst/>
        </p:grpSpPr>
        <p:sp>
          <p:nvSpPr>
            <p:cNvPr id="11" name="Rectangle 10"/>
            <p:cNvSpPr/>
            <p:nvPr userDrawn="1"/>
          </p:nvSpPr>
          <p:spPr>
            <a:xfrm>
              <a:off x="0" y="0"/>
              <a:ext cx="92597" cy="6858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92597" y="0"/>
              <a:ext cx="92597"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85194" y="0"/>
              <a:ext cx="92597" cy="6858000"/>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Date Placeholder 3"/>
          <p:cNvSpPr>
            <a:spLocks noGrp="1"/>
          </p:cNvSpPr>
          <p:nvPr userDrawn="1">
            <p:ph type="dt" sz="half" idx="10"/>
          </p:nvPr>
        </p:nvSpPr>
        <p:spPr/>
        <p:txBody>
          <a:bodyPr/>
          <a:lstStyle/>
          <a:p>
            <a:fld id="{FC99874E-C789-E844-A58F-8A537194A7CF}" type="datetimeFigureOut">
              <a:rPr/>
              <a:pPr/>
              <a:t>2/17/14</a:t>
            </a:fld>
            <a:endParaRPr lang="en-US"/>
          </a:p>
        </p:txBody>
      </p:sp>
      <p:sp>
        <p:nvSpPr>
          <p:cNvPr id="5" name="Footer Placeholder 4"/>
          <p:cNvSpPr>
            <a:spLocks noGrp="1"/>
          </p:cNvSpPr>
          <p:nvPr userDrawn="1">
            <p:ph type="ftr" sz="quarter" idx="11"/>
          </p:nvPr>
        </p:nvSpPr>
        <p:spPr/>
        <p:txBody>
          <a:bodyPr/>
          <a:lstStyle/>
          <a:p>
            <a:endParaRPr lang="en-US"/>
          </a:p>
        </p:txBody>
      </p:sp>
      <p:sp>
        <p:nvSpPr>
          <p:cNvPr id="6" name="Slide Number Placeholder 5"/>
          <p:cNvSpPr>
            <a:spLocks noGrp="1"/>
          </p:cNvSpPr>
          <p:nvPr userDrawn="1">
            <p:ph type="sldNum" sz="quarter" idx="12"/>
          </p:nvPr>
        </p:nvSpPr>
        <p:spPr/>
        <p:txBody>
          <a:bodyPr/>
          <a:lstStyle/>
          <a:p>
            <a:fld id="{8ED42205-BBE1-D442-A8CB-33065BDBE923}" type="slidenum">
              <a:rPr/>
              <a:pPr/>
              <a:t>‹#›</a:t>
            </a:fld>
            <a:endParaRPr lang="en-US"/>
          </a:p>
        </p:txBody>
      </p:sp>
      <p:sp>
        <p:nvSpPr>
          <p:cNvPr id="3" name="Subtitle 2"/>
          <p:cNvSpPr>
            <a:spLocks noGrp="1"/>
          </p:cNvSpPr>
          <p:nvPr userDrawn="1">
            <p:ph type="subTitle" idx="1"/>
          </p:nvPr>
        </p:nvSpPr>
        <p:spPr>
          <a:xfrm>
            <a:off x="2394306" y="4359376"/>
            <a:ext cx="6063894"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685800" y="2463513"/>
            <a:ext cx="7772400" cy="1540837"/>
          </a:xfrm>
        </p:spPr>
        <p:txBody>
          <a:bodyPr/>
          <a:lstStyle>
            <a:lvl1pPr algn="r">
              <a:defRPr sz="3200"/>
            </a:lvl1pPr>
          </a:lstStyle>
          <a:p>
            <a:r>
              <a:rPr lang="en-US" smtClean="0"/>
              <a:t>Click to edit Master title style</a:t>
            </a:r>
            <a:endParaRPr lang="en-US"/>
          </a:p>
        </p:txBody>
      </p:sp>
      <p:pic>
        <p:nvPicPr>
          <p:cNvPr id="8" name="Picture 7" descr="logo stikom bali mini.png"/>
          <p:cNvPicPr>
            <a:picLocks noChangeAspect="1"/>
          </p:cNvPicPr>
          <p:nvPr userDrawn="1"/>
        </p:nvPicPr>
        <p:blipFill>
          <a:blip r:embed="rId4" cstate="screen">
            <a:extLst>
              <a:ext uri="{28A0092B-C50C-407E-A947-70E740481C1C}">
                <a14:useLocalDpi xmlns:a14="http://schemas.microsoft.com/office/drawing/2010/main" xmlns=""/>
              </a:ext>
            </a:extLst>
          </a:blip>
          <a:stretch>
            <a:fillRect/>
          </a:stretch>
        </p:blipFill>
        <p:spPr>
          <a:xfrm>
            <a:off x="7284071" y="424514"/>
            <a:ext cx="1174129" cy="1552102"/>
          </a:xfrm>
          <a:prstGeom prst="rect">
            <a:avLst/>
          </a:prstGeom>
        </p:spPr>
      </p:pic>
    </p:spTree>
    <p:extLst>
      <p:ext uri="{BB962C8B-B14F-4D97-AF65-F5344CB8AC3E}">
        <p14:creationId xmlns:p14="http://schemas.microsoft.com/office/powerpoint/2010/main" xmlns="" val="3851142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8" name="Picture 7" descr="logo stikom bali.png"/>
          <p:cNvPicPr>
            <a:picLocks noChangeAspect="1"/>
          </p:cNvPicPr>
          <p:nvPr userDrawn="1"/>
        </p:nvPicPr>
        <p:blipFill rotWithShape="1">
          <a:blip r:embed="rId2" cstate="screen">
            <a:alphaModFix amt="20000"/>
            <a:extLst>
              <a:ext uri="{BEBA8EAE-BF5A-486C-A8C5-ECC9F3942E4B}">
                <a14:imgProps xmlns:a14="http://schemas.microsoft.com/office/drawing/2010/main" xmlns="">
                  <a14:imgLayer r:embed="rId3">
                    <a14:imgEffect>
                      <a14:artisticLineDrawing trans="20000"/>
                    </a14:imgEffect>
                  </a14:imgLayer>
                </a14:imgProps>
              </a:ext>
              <a:ext uri="{28A0092B-C50C-407E-A947-70E740481C1C}">
                <a14:useLocalDpi xmlns:a14="http://schemas.microsoft.com/office/drawing/2010/main" xmlns=""/>
              </a:ext>
            </a:extLst>
          </a:blip>
          <a:srcRect r="36778"/>
          <a:stretch/>
        </p:blipFill>
        <p:spPr>
          <a:xfrm rot="5400000">
            <a:off x="2383481" y="97483"/>
            <a:ext cx="4377035" cy="9144002"/>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99874E-C789-E844-A58F-8A537194A7CF}" type="datetimeFigureOut">
              <a:rPr/>
              <a:pPr/>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42205-BBE1-D442-A8CB-33065BDBE923}" type="slidenum">
              <a:rPr/>
              <a:pPr/>
              <a:t>‹#›</a:t>
            </a:fld>
            <a:endParaRPr lang="en-US"/>
          </a:p>
        </p:txBody>
      </p:sp>
      <p:sp>
        <p:nvSpPr>
          <p:cNvPr id="7" name="Rectangle 6"/>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664713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7" name="Picture 6" descr="logo stikom bali.png"/>
          <p:cNvPicPr>
            <a:picLocks noChangeAspect="1"/>
          </p:cNvPicPr>
          <p:nvPr userDrawn="1"/>
        </p:nvPicPr>
        <p:blipFill rotWithShape="1">
          <a:blip r:embed="rId2" cstate="screen">
            <a:alphaModFix amt="20000"/>
            <a:extLst>
              <a:ext uri="{BEBA8EAE-BF5A-486C-A8C5-ECC9F3942E4B}">
                <a14:imgProps xmlns:a14="http://schemas.microsoft.com/office/drawing/2010/main" xmlns="">
                  <a14:imgLayer r:embed="rId3">
                    <a14:imgEffect>
                      <a14:artisticLineDrawing trans="20000"/>
                    </a14:imgEffect>
                  </a14:imgLayer>
                </a14:imgProps>
              </a:ext>
              <a:ext uri="{28A0092B-C50C-407E-A947-70E740481C1C}">
                <a14:useLocalDpi xmlns:a14="http://schemas.microsoft.com/office/drawing/2010/main" xmlns=""/>
              </a:ext>
            </a:extLst>
          </a:blip>
          <a:srcRect r="36778"/>
          <a:stretch/>
        </p:blipFill>
        <p:spPr>
          <a:xfrm rot="5400000">
            <a:off x="2383481" y="97483"/>
            <a:ext cx="4377035" cy="9144002"/>
          </a:xfrm>
          <a:prstGeom prst="rect">
            <a:avLst/>
          </a:prstGeom>
        </p:spPr>
      </p:pic>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99874E-C789-E844-A58F-8A537194A7CF}" type="datetimeFigureOut">
              <a:rPr/>
              <a:pPr/>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42205-BBE1-D442-A8CB-33065BDBE923}" type="slidenum">
              <a:rPr/>
              <a:pPr/>
              <a:t>‹#›</a:t>
            </a:fld>
            <a:endParaRPr lang="en-US"/>
          </a:p>
        </p:txBody>
      </p:sp>
    </p:spTree>
    <p:extLst>
      <p:ext uri="{BB962C8B-B14F-4D97-AF65-F5344CB8AC3E}">
        <p14:creationId xmlns:p14="http://schemas.microsoft.com/office/powerpoint/2010/main" xmlns="" val="629405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logo stikom bali.png"/>
          <p:cNvPicPr>
            <a:picLocks noChangeAspect="1"/>
          </p:cNvPicPr>
          <p:nvPr userDrawn="1"/>
        </p:nvPicPr>
        <p:blipFill rotWithShape="1">
          <a:blip r:embed="rId2">
            <a:grayscl/>
            <a:alphaModFix amt="20000"/>
            <a:extLst>
              <a:ext uri="{BEBA8EAE-BF5A-486C-A8C5-ECC9F3942E4B}">
                <a14:imgProps xmlns:a14="http://schemas.microsoft.com/office/drawing/2010/main" xmlns="">
                  <a14:imgLayer r:embed="rId3">
                    <a14:imgEffect>
                      <a14:artisticPencilGrayscale trans="10000" pencilSize="20"/>
                    </a14:imgEffect>
                    <a14:imgEffect>
                      <a14:sharpenSoften amount="100000"/>
                    </a14:imgEffect>
                    <a14:imgEffect>
                      <a14:brightnessContrast bright="-30000"/>
                    </a14:imgEffect>
                  </a14:imgLayer>
                </a14:imgProps>
              </a:ext>
              <a:ext uri="{28A0092B-C50C-407E-A947-70E740481C1C}">
                <a14:useLocalDpi xmlns:a14="http://schemas.microsoft.com/office/drawing/2010/main" xmlns="" val="0"/>
              </a:ext>
            </a:extLst>
          </a:blip>
          <a:srcRect l="23636" r="16326" b="12846"/>
          <a:stretch/>
        </p:blipFill>
        <p:spPr>
          <a:xfrm>
            <a:off x="0" y="0"/>
            <a:ext cx="3576939" cy="6858000"/>
          </a:xfrm>
          <a:prstGeom prst="rect">
            <a:avLst/>
          </a:prstGeom>
        </p:spPr>
      </p:pic>
      <p:grpSp>
        <p:nvGrpSpPr>
          <p:cNvPr id="10" name="Group 9"/>
          <p:cNvGrpSpPr/>
          <p:nvPr userDrawn="1"/>
        </p:nvGrpSpPr>
        <p:grpSpPr>
          <a:xfrm>
            <a:off x="0" y="0"/>
            <a:ext cx="277791" cy="6858000"/>
            <a:chOff x="0" y="0"/>
            <a:chExt cx="277791" cy="6858000"/>
          </a:xfrm>
          <a:effectLst/>
        </p:grpSpPr>
        <p:sp>
          <p:nvSpPr>
            <p:cNvPr id="11" name="Rectangle 10"/>
            <p:cNvSpPr/>
            <p:nvPr userDrawn="1"/>
          </p:nvSpPr>
          <p:spPr>
            <a:xfrm>
              <a:off x="0" y="0"/>
              <a:ext cx="92597" cy="6858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userDrawn="1"/>
          </p:nvSpPr>
          <p:spPr>
            <a:xfrm>
              <a:off x="92597" y="0"/>
              <a:ext cx="92597"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userDrawn="1"/>
          </p:nvSpPr>
          <p:spPr>
            <a:xfrm>
              <a:off x="185194" y="0"/>
              <a:ext cx="92597" cy="6858000"/>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4" name="Date Placeholder 3"/>
          <p:cNvSpPr>
            <a:spLocks noGrp="1"/>
          </p:cNvSpPr>
          <p:nvPr userDrawn="1">
            <p:ph type="dt" sz="half" idx="10"/>
          </p:nvPr>
        </p:nvSpPr>
        <p:spPr/>
        <p:txBody>
          <a:bodyPr/>
          <a:lstStyle/>
          <a:p>
            <a:fld id="{FC99874E-C789-E844-A58F-8A537194A7CF}" type="datetimeFigureOut">
              <a:rPr>
                <a:solidFill>
                  <a:prstClr val="black">
                    <a:tint val="75000"/>
                  </a:prstClr>
                </a:solidFill>
              </a:rPr>
              <a:pPr/>
              <a:t>2/17/14</a:t>
            </a:fld>
            <a:endParaRPr lang="en-US">
              <a:solidFill>
                <a:prstClr val="black">
                  <a:tint val="75000"/>
                </a:prstClr>
              </a:solidFill>
            </a:endParaRPr>
          </a:p>
        </p:txBody>
      </p:sp>
      <p:sp>
        <p:nvSpPr>
          <p:cNvPr id="5" name="Footer Placeholder 4"/>
          <p:cNvSpPr>
            <a:spLocks noGrp="1"/>
          </p:cNvSpPr>
          <p:nvPr userDrawn="1">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userDrawn="1">
            <p:ph type="sldNum" sz="quarter" idx="12"/>
          </p:nvPr>
        </p:nvSpPr>
        <p:spPr/>
        <p:txBody>
          <a:bodyPr/>
          <a:lstStyle/>
          <a:p>
            <a:fld id="{8ED42205-BBE1-D442-A8CB-33065BDBE923}" type="slidenum">
              <a:rPr>
                <a:solidFill>
                  <a:prstClr val="black">
                    <a:tint val="75000"/>
                  </a:prstClr>
                </a:solidFill>
              </a:rPr>
              <a:pPr/>
              <a:t>‹#›</a:t>
            </a:fld>
            <a:endParaRPr lang="en-US">
              <a:solidFill>
                <a:prstClr val="black">
                  <a:tint val="75000"/>
                </a:prstClr>
              </a:solidFill>
            </a:endParaRPr>
          </a:p>
        </p:txBody>
      </p:sp>
      <p:sp>
        <p:nvSpPr>
          <p:cNvPr id="3" name="Subtitle 2"/>
          <p:cNvSpPr>
            <a:spLocks noGrp="1"/>
          </p:cNvSpPr>
          <p:nvPr userDrawn="1">
            <p:ph type="subTitle" idx="1"/>
          </p:nvPr>
        </p:nvSpPr>
        <p:spPr>
          <a:xfrm>
            <a:off x="2394306" y="4359376"/>
            <a:ext cx="6063894"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685800" y="2463513"/>
            <a:ext cx="7772400" cy="1540837"/>
          </a:xfrm>
        </p:spPr>
        <p:txBody>
          <a:bodyPr/>
          <a:lstStyle>
            <a:lvl1pPr algn="r">
              <a:defRPr sz="3200"/>
            </a:lvl1pPr>
          </a:lstStyle>
          <a:p>
            <a:r>
              <a:rPr lang="en-US" smtClean="0"/>
              <a:t>Click to edit Master title style</a:t>
            </a:r>
            <a:endParaRPr lang="en-US"/>
          </a:p>
        </p:txBody>
      </p:sp>
      <p:pic>
        <p:nvPicPr>
          <p:cNvPr id="8" name="Picture 7" descr="logo stikom bali mini.png"/>
          <p:cNvPicPr>
            <a:picLocks noChangeAspect="1"/>
          </p:cNvPicPr>
          <p:nvPr userDrawn="1"/>
        </p:nvPicPr>
        <p:blipFill>
          <a:blip r:embed="rId4" cstate="screen">
            <a:extLst>
              <a:ext uri="{28A0092B-C50C-407E-A947-70E740481C1C}">
                <a14:useLocalDpi xmlns:a14="http://schemas.microsoft.com/office/drawing/2010/main" xmlns=""/>
              </a:ext>
            </a:extLst>
          </a:blip>
          <a:stretch>
            <a:fillRect/>
          </a:stretch>
        </p:blipFill>
        <p:spPr>
          <a:xfrm>
            <a:off x="7284071" y="424514"/>
            <a:ext cx="1174129" cy="1552102"/>
          </a:xfrm>
          <a:prstGeom prst="rect">
            <a:avLst/>
          </a:prstGeom>
        </p:spPr>
      </p:pic>
    </p:spTree>
    <p:extLst>
      <p:ext uri="{BB962C8B-B14F-4D97-AF65-F5344CB8AC3E}">
        <p14:creationId xmlns:p14="http://schemas.microsoft.com/office/powerpoint/2010/main" xmlns="" val="1328763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userDrawn="1">
            <p:ph type="title"/>
          </p:nvPr>
        </p:nvSpPr>
        <p:spPr/>
        <p:txBody>
          <a:bodyPr/>
          <a:lstStyle/>
          <a:p>
            <a:r>
              <a:rPr lang="en-US" smtClean="0"/>
              <a:t>Click to edit Master title style</a:t>
            </a:r>
            <a:endParaRPr lang="en-US"/>
          </a:p>
        </p:txBody>
      </p:sp>
      <p:sp>
        <p:nvSpPr>
          <p:cNvPr id="3" name="Content Placeholder 2"/>
          <p:cNvSpPr>
            <a:spLocks noGrp="1"/>
          </p:cNvSpPr>
          <p:nvPr userDrawn="1">
            <p:ph idx="1"/>
          </p:nvPr>
        </p:nvSpPr>
        <p:spPr>
          <a:xfrm>
            <a:off x="457200" y="1600200"/>
            <a:ext cx="8229600" cy="47877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userDrawn="1">
            <p:ph type="dt" sz="half" idx="10"/>
          </p:nvPr>
        </p:nvSpPr>
        <p:spPr/>
        <p:txBody>
          <a:bodyPr/>
          <a:lstStyle/>
          <a:p>
            <a:fld id="{FC99874E-C789-E844-A58F-8A537194A7CF}" type="datetimeFigureOut">
              <a:rPr>
                <a:solidFill>
                  <a:prstClr val="black">
                    <a:tint val="75000"/>
                  </a:prstClr>
                </a:solidFill>
              </a:rPr>
              <a:pPr/>
              <a:t>2/17/14</a:t>
            </a:fld>
            <a:endParaRPr lang="en-US">
              <a:solidFill>
                <a:prstClr val="black">
                  <a:tint val="75000"/>
                </a:prstClr>
              </a:solidFill>
            </a:endParaRPr>
          </a:p>
        </p:txBody>
      </p:sp>
      <p:sp>
        <p:nvSpPr>
          <p:cNvPr id="5" name="Footer Placeholder 4"/>
          <p:cNvSpPr>
            <a:spLocks noGrp="1"/>
          </p:cNvSpPr>
          <p:nvPr userDrawn="1">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userDrawn="1">
            <p:ph type="sldNum" sz="quarter" idx="12"/>
          </p:nvPr>
        </p:nvSpPr>
        <p:spPr/>
        <p:txBody>
          <a:bodyPr/>
          <a:lstStyle/>
          <a:p>
            <a:fld id="{8ED42205-BBE1-D442-A8CB-33065BDBE923}" type="slidenum">
              <a:rPr>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xmlns="" val="182823276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71582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81410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99874E-C789-E844-A58F-8A537194A7CF}" type="datetimeFigureOut">
              <a:rPr>
                <a:solidFill>
                  <a:prstClr val="black">
                    <a:tint val="75000"/>
                  </a:prstClr>
                </a:solidFill>
              </a:rPr>
              <a:pPr/>
              <a:t>2/17/14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ED42205-BBE1-D442-A8CB-33065BDBE923}" type="slidenum">
              <a:rPr>
                <a:solidFill>
                  <a:prstClr val="black">
                    <a:tint val="75000"/>
                  </a:prstClr>
                </a:solidFill>
              </a:rPr>
              <a:pPr/>
              <a:t>‹#›</a:t>
            </a:fld>
            <a:endParaRPr lang="en-US">
              <a:solidFill>
                <a:prstClr val="black">
                  <a:tint val="75000"/>
                </a:prstClr>
              </a:solidFill>
            </a:endParaRPr>
          </a:p>
        </p:txBody>
      </p:sp>
      <p:pic>
        <p:nvPicPr>
          <p:cNvPr id="12" name="Picture 11" descr="logo stikom bali mini.png"/>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685799" y="406762"/>
            <a:ext cx="1325801" cy="1752600"/>
          </a:xfrm>
          <a:prstGeom prst="rect">
            <a:avLst/>
          </a:prstGeom>
        </p:spPr>
      </p:pic>
    </p:spTree>
    <p:extLst>
      <p:ext uri="{BB962C8B-B14F-4D97-AF65-F5344CB8AC3E}">
        <p14:creationId xmlns:p14="http://schemas.microsoft.com/office/powerpoint/2010/main" xmlns="" val="1042679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99874E-C789-E844-A58F-8A537194A7CF}" type="datetimeFigureOut">
              <a:rPr>
                <a:solidFill>
                  <a:prstClr val="black">
                    <a:tint val="75000"/>
                  </a:prstClr>
                </a:solidFill>
              </a:rPr>
              <a:pPr/>
              <a:t>2/17/14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ED42205-BBE1-D442-A8CB-33065BDBE923}" type="slidenum">
              <a:rPr>
                <a:solidFill>
                  <a:prstClr val="black">
                    <a:tint val="75000"/>
                  </a:prstClr>
                </a:solidFill>
              </a:rPr>
              <a:pPr/>
              <a:t>‹#›</a:t>
            </a:fld>
            <a:endParaRPr lang="en-US">
              <a:solidFill>
                <a:prstClr val="black">
                  <a:tint val="75000"/>
                </a:prstClr>
              </a:solidFill>
            </a:endParaRPr>
          </a:p>
        </p:txBody>
      </p:sp>
      <p:sp>
        <p:nvSpPr>
          <p:cNvPr id="8" name="Rectangle 7"/>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xmlns="" val="1928542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99874E-C789-E844-A58F-8A537194A7CF}" type="datetimeFigureOut">
              <a:rPr>
                <a:solidFill>
                  <a:prstClr val="black">
                    <a:tint val="75000"/>
                  </a:prstClr>
                </a:solidFill>
              </a:rPr>
              <a:pPr/>
              <a:t>2/17/14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ED42205-BBE1-D442-A8CB-33065BDBE923}" type="slidenum">
              <a:rPr>
                <a:solidFill>
                  <a:prstClr val="black">
                    <a:tint val="75000"/>
                  </a:prstClr>
                </a:solidFill>
              </a:rPr>
              <a:pPr/>
              <a:t>‹#›</a:t>
            </a:fld>
            <a:endParaRPr lang="en-US">
              <a:solidFill>
                <a:prstClr val="black">
                  <a:tint val="75000"/>
                </a:prstClr>
              </a:solidFill>
            </a:endParaRPr>
          </a:p>
        </p:txBody>
      </p:sp>
      <p:sp>
        <p:nvSpPr>
          <p:cNvPr id="10" name="Rectangle 9"/>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xmlns="" val="3187176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99874E-C789-E844-A58F-8A537194A7CF}" type="datetimeFigureOut">
              <a:rPr>
                <a:solidFill>
                  <a:prstClr val="black">
                    <a:tint val="75000"/>
                  </a:prstClr>
                </a:solidFill>
              </a:rPr>
              <a:pPr/>
              <a:t>2/17/14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ED42205-BBE1-D442-A8CB-33065BDBE923}" type="slidenum">
              <a:rPr>
                <a:solidFill>
                  <a:prstClr val="black">
                    <a:tint val="75000"/>
                  </a:prstClr>
                </a:solidFill>
              </a:rPr>
              <a:pPr/>
              <a:t>‹#›</a:t>
            </a:fld>
            <a:endParaRPr lang="en-US">
              <a:solidFill>
                <a:prstClr val="black">
                  <a:tint val="75000"/>
                </a:prstClr>
              </a:solidFill>
            </a:endParaRPr>
          </a:p>
        </p:txBody>
      </p:sp>
      <p:sp>
        <p:nvSpPr>
          <p:cNvPr id="6" name="Rectangle 5"/>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xmlns="" val="17043610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99874E-C789-E844-A58F-8A537194A7CF}" type="datetimeFigureOut">
              <a:rPr>
                <a:solidFill>
                  <a:prstClr val="black">
                    <a:tint val="75000"/>
                  </a:prstClr>
                </a:solidFill>
              </a:rPr>
              <a:pPr/>
              <a:t>2/17/14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ED42205-BBE1-D442-A8CB-33065BDBE923}" type="slidenum">
              <a:rPr>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766501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561117"/>
            <a:ext cx="3008313" cy="45650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99874E-C789-E844-A58F-8A537194A7CF}" type="datetimeFigureOut">
              <a:rPr>
                <a:solidFill>
                  <a:prstClr val="black">
                    <a:tint val="75000"/>
                  </a:prstClr>
                </a:solidFill>
              </a:rPr>
              <a:pPr/>
              <a:t>2/17/14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ED42205-BBE1-D442-A8CB-33065BDBE923}" type="slidenum">
              <a:rPr>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872070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userDrawn="1">
            <p:ph type="title"/>
          </p:nvPr>
        </p:nvSpPr>
        <p:spPr/>
        <p:txBody>
          <a:bodyPr/>
          <a:lstStyle/>
          <a:p>
            <a:r>
              <a:rPr lang="en-US" smtClean="0"/>
              <a:t>Click to edit Master title style</a:t>
            </a:r>
            <a:endParaRPr lang="en-US"/>
          </a:p>
        </p:txBody>
      </p:sp>
      <p:sp>
        <p:nvSpPr>
          <p:cNvPr id="3" name="Content Placeholder 2"/>
          <p:cNvSpPr>
            <a:spLocks noGrp="1"/>
          </p:cNvSpPr>
          <p:nvPr userDrawn="1">
            <p:ph idx="1"/>
          </p:nvPr>
        </p:nvSpPr>
        <p:spPr>
          <a:xfrm>
            <a:off x="457200" y="1600200"/>
            <a:ext cx="8229600" cy="47877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userDrawn="1">
            <p:ph type="dt" sz="half" idx="10"/>
          </p:nvPr>
        </p:nvSpPr>
        <p:spPr/>
        <p:txBody>
          <a:bodyPr/>
          <a:lstStyle/>
          <a:p>
            <a:fld id="{FC99874E-C789-E844-A58F-8A537194A7CF}" type="datetimeFigureOut">
              <a:rPr/>
              <a:pPr/>
              <a:t>2/17/14</a:t>
            </a:fld>
            <a:endParaRPr lang="en-US"/>
          </a:p>
        </p:txBody>
      </p:sp>
      <p:sp>
        <p:nvSpPr>
          <p:cNvPr id="5" name="Footer Placeholder 4"/>
          <p:cNvSpPr>
            <a:spLocks noGrp="1"/>
          </p:cNvSpPr>
          <p:nvPr userDrawn="1">
            <p:ph type="ftr" sz="quarter" idx="11"/>
          </p:nvPr>
        </p:nvSpPr>
        <p:spPr/>
        <p:txBody>
          <a:bodyPr/>
          <a:lstStyle/>
          <a:p>
            <a:endParaRPr lang="en-US"/>
          </a:p>
        </p:txBody>
      </p:sp>
      <p:sp>
        <p:nvSpPr>
          <p:cNvPr id="6" name="Slide Number Placeholder 5"/>
          <p:cNvSpPr>
            <a:spLocks noGrp="1"/>
          </p:cNvSpPr>
          <p:nvPr userDrawn="1">
            <p:ph type="sldNum" sz="quarter" idx="12"/>
          </p:nvPr>
        </p:nvSpPr>
        <p:spPr/>
        <p:txBody>
          <a:bodyPr/>
          <a:lstStyle/>
          <a:p>
            <a:fld id="{8ED42205-BBE1-D442-A8CB-33065BDBE923}" type="slidenum">
              <a:rPr/>
              <a:pPr/>
              <a:t>‹#›</a:t>
            </a:fld>
            <a:endParaRPr lang="en-US"/>
          </a:p>
        </p:txBody>
      </p:sp>
      <p:sp>
        <p:nvSpPr>
          <p:cNvPr id="7" name="Rectangle 6"/>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1461780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99874E-C789-E844-A58F-8A537194A7CF}" type="datetimeFigureOut">
              <a:rPr>
                <a:solidFill>
                  <a:prstClr val="black">
                    <a:tint val="75000"/>
                  </a:prstClr>
                </a:solidFill>
              </a:rPr>
              <a:pPr/>
              <a:t>2/17/14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ED42205-BBE1-D442-A8CB-33065BDBE923}" type="slidenum">
              <a:rPr>
                <a:solidFill>
                  <a:prstClr val="black">
                    <a:tint val="75000"/>
                  </a:prstClr>
                </a:solidFill>
              </a:rPr>
              <a:pPr/>
              <a:t>‹#›</a:t>
            </a:fld>
            <a:endParaRPr lang="en-US">
              <a:solidFill>
                <a:prstClr val="black">
                  <a:tint val="75000"/>
                </a:prstClr>
              </a:solidFill>
            </a:endParaRPr>
          </a:p>
        </p:txBody>
      </p:sp>
      <p:pic>
        <p:nvPicPr>
          <p:cNvPr id="8" name="Picture 7" descr="logo stikom bali mini.png"/>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457200" y="4800600"/>
            <a:ext cx="1037583" cy="1371600"/>
          </a:xfrm>
          <a:prstGeom prst="rect">
            <a:avLst/>
          </a:prstGeom>
        </p:spPr>
      </p:pic>
    </p:spTree>
    <p:extLst>
      <p:ext uri="{BB962C8B-B14F-4D97-AF65-F5344CB8AC3E}">
        <p14:creationId xmlns:p14="http://schemas.microsoft.com/office/powerpoint/2010/main" xmlns="" val="31685015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8" name="Picture 7" descr="logo stikom bali.png"/>
          <p:cNvPicPr>
            <a:picLocks noChangeAspect="1"/>
          </p:cNvPicPr>
          <p:nvPr userDrawn="1"/>
        </p:nvPicPr>
        <p:blipFill rotWithShape="1">
          <a:blip r:embed="rId2" cstate="screen">
            <a:alphaModFix amt="20000"/>
            <a:extLst>
              <a:ext uri="{BEBA8EAE-BF5A-486C-A8C5-ECC9F3942E4B}">
                <a14:imgProps xmlns:a14="http://schemas.microsoft.com/office/drawing/2010/main" xmlns="">
                  <a14:imgLayer r:embed="rId3">
                    <a14:imgEffect>
                      <a14:artisticLineDrawing trans="20000"/>
                    </a14:imgEffect>
                  </a14:imgLayer>
                </a14:imgProps>
              </a:ext>
              <a:ext uri="{28A0092B-C50C-407E-A947-70E740481C1C}">
                <a14:useLocalDpi xmlns:a14="http://schemas.microsoft.com/office/drawing/2010/main" xmlns=""/>
              </a:ext>
            </a:extLst>
          </a:blip>
          <a:srcRect r="36778"/>
          <a:stretch/>
        </p:blipFill>
        <p:spPr>
          <a:xfrm rot="5400000">
            <a:off x="2383481" y="97483"/>
            <a:ext cx="4377035" cy="9144002"/>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99874E-C789-E844-A58F-8A537194A7CF}" type="datetimeFigureOut">
              <a:rPr>
                <a:solidFill>
                  <a:prstClr val="black">
                    <a:tint val="75000"/>
                  </a:prstClr>
                </a:solidFill>
              </a:rPr>
              <a:pPr/>
              <a:t>2/17/14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ED42205-BBE1-D442-A8CB-33065BDBE923}" type="slidenum">
              <a:rPr>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xmlns="" val="33379578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7" name="Picture 6" descr="logo stikom bali.png"/>
          <p:cNvPicPr>
            <a:picLocks noChangeAspect="1"/>
          </p:cNvPicPr>
          <p:nvPr userDrawn="1"/>
        </p:nvPicPr>
        <p:blipFill rotWithShape="1">
          <a:blip r:embed="rId2" cstate="screen">
            <a:alphaModFix amt="20000"/>
            <a:extLst>
              <a:ext uri="{BEBA8EAE-BF5A-486C-A8C5-ECC9F3942E4B}">
                <a14:imgProps xmlns:a14="http://schemas.microsoft.com/office/drawing/2010/main" xmlns="">
                  <a14:imgLayer r:embed="rId3">
                    <a14:imgEffect>
                      <a14:artisticLineDrawing trans="20000"/>
                    </a14:imgEffect>
                  </a14:imgLayer>
                </a14:imgProps>
              </a:ext>
              <a:ext uri="{28A0092B-C50C-407E-A947-70E740481C1C}">
                <a14:useLocalDpi xmlns:a14="http://schemas.microsoft.com/office/drawing/2010/main" xmlns=""/>
              </a:ext>
            </a:extLst>
          </a:blip>
          <a:srcRect r="36778"/>
          <a:stretch/>
        </p:blipFill>
        <p:spPr>
          <a:xfrm rot="5400000">
            <a:off x="2383481" y="97483"/>
            <a:ext cx="4377035" cy="9144002"/>
          </a:xfrm>
          <a:prstGeom prst="rect">
            <a:avLst/>
          </a:prstGeom>
        </p:spPr>
      </p:pic>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99874E-C789-E844-A58F-8A537194A7CF}" type="datetimeFigureOut">
              <a:rPr>
                <a:solidFill>
                  <a:prstClr val="black">
                    <a:tint val="75000"/>
                  </a:prstClr>
                </a:solidFill>
              </a:rPr>
              <a:pPr/>
              <a:t>2/17/14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ED42205-BBE1-D442-A8CB-33065BDBE923}" type="slidenum">
              <a:rPr>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540785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71582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81410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99874E-C789-E844-A58F-8A537194A7CF}" type="datetimeFigureOut">
              <a:rPr/>
              <a:pPr/>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42205-BBE1-D442-A8CB-33065BDBE923}" type="slidenum">
              <a:rPr/>
              <a:pPr/>
              <a:t>‹#›</a:t>
            </a:fld>
            <a:endParaRPr lang="en-US"/>
          </a:p>
        </p:txBody>
      </p:sp>
      <p:pic>
        <p:nvPicPr>
          <p:cNvPr id="12" name="Picture 11" descr="logo stikom bali mini.png"/>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685799" y="406762"/>
            <a:ext cx="1325801" cy="1752600"/>
          </a:xfrm>
          <a:prstGeom prst="rect">
            <a:avLst/>
          </a:prstGeom>
        </p:spPr>
      </p:pic>
    </p:spTree>
    <p:extLst>
      <p:ext uri="{BB962C8B-B14F-4D97-AF65-F5344CB8AC3E}">
        <p14:creationId xmlns:p14="http://schemas.microsoft.com/office/powerpoint/2010/main" xmlns="" val="203790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99874E-C789-E844-A58F-8A537194A7CF}" type="datetimeFigureOut">
              <a:rPr/>
              <a:pPr/>
              <a:t>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42205-BBE1-D442-A8CB-33065BDBE923}" type="slidenum">
              <a:rPr/>
              <a:pPr/>
              <a:t>‹#›</a:t>
            </a:fld>
            <a:endParaRPr lang="en-US"/>
          </a:p>
        </p:txBody>
      </p:sp>
      <p:sp>
        <p:nvSpPr>
          <p:cNvPr id="8" name="Rectangle 7"/>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66458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99874E-C789-E844-A58F-8A537194A7CF}" type="datetimeFigureOut">
              <a:rPr/>
              <a:pPr/>
              <a:t>2/17/14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D42205-BBE1-D442-A8CB-33065BDBE923}" type="slidenum">
              <a:rPr/>
              <a:pPr/>
              <a:t>‹#›</a:t>
            </a:fld>
            <a:endParaRPr lang="en-US"/>
          </a:p>
        </p:txBody>
      </p:sp>
      <p:sp>
        <p:nvSpPr>
          <p:cNvPr id="10" name="Rectangle 9"/>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822127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99874E-C789-E844-A58F-8A537194A7CF}" type="datetimeFigureOut">
              <a:rPr/>
              <a:pPr/>
              <a:t>2/17/14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D42205-BBE1-D442-A8CB-33065BDBE923}" type="slidenum">
              <a:rPr/>
              <a:pPr/>
              <a:t>‹#›</a:t>
            </a:fld>
            <a:endParaRPr lang="en-US"/>
          </a:p>
        </p:txBody>
      </p:sp>
      <p:sp>
        <p:nvSpPr>
          <p:cNvPr id="6" name="Rectangle 5"/>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69501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99874E-C789-E844-A58F-8A537194A7CF}" type="datetimeFigureOut">
              <a:rPr/>
              <a:pPr/>
              <a:t>2/17/14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D42205-BBE1-D442-A8CB-33065BDBE923}" type="slidenum">
              <a:rPr/>
              <a:pPr/>
              <a:t>‹#›</a:t>
            </a:fld>
            <a:endParaRPr lang="en-US"/>
          </a:p>
        </p:txBody>
      </p:sp>
    </p:spTree>
    <p:extLst>
      <p:ext uri="{BB962C8B-B14F-4D97-AF65-F5344CB8AC3E}">
        <p14:creationId xmlns:p14="http://schemas.microsoft.com/office/powerpoint/2010/main" xmlns="" val="169609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561117"/>
            <a:ext cx="3008313" cy="45650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99874E-C789-E844-A58F-8A537194A7CF}" type="datetimeFigureOut">
              <a:rPr/>
              <a:pPr/>
              <a:t>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42205-BBE1-D442-A8CB-33065BDBE923}" type="slidenum">
              <a:rPr/>
              <a:pPr/>
              <a:t>‹#›</a:t>
            </a:fld>
            <a:endParaRPr lang="en-US"/>
          </a:p>
        </p:txBody>
      </p:sp>
    </p:spTree>
    <p:extLst>
      <p:ext uri="{BB962C8B-B14F-4D97-AF65-F5344CB8AC3E}">
        <p14:creationId xmlns:p14="http://schemas.microsoft.com/office/powerpoint/2010/main" xmlns="" val="1712324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99874E-C789-E844-A58F-8A537194A7CF}" type="datetimeFigureOut">
              <a:rPr/>
              <a:pPr/>
              <a:t>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42205-BBE1-D442-A8CB-33065BDBE923}" type="slidenum">
              <a:rPr/>
              <a:pPr/>
              <a:t>‹#›</a:t>
            </a:fld>
            <a:endParaRPr lang="en-US"/>
          </a:p>
        </p:txBody>
      </p:sp>
      <p:pic>
        <p:nvPicPr>
          <p:cNvPr id="8" name="Picture 7" descr="logo stikom bali mini.png"/>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457200" y="4800600"/>
            <a:ext cx="1037583" cy="1371600"/>
          </a:xfrm>
          <a:prstGeom prst="rect">
            <a:avLst/>
          </a:prstGeom>
        </p:spPr>
      </p:pic>
    </p:spTree>
    <p:extLst>
      <p:ext uri="{BB962C8B-B14F-4D97-AF65-F5344CB8AC3E}">
        <p14:creationId xmlns:p14="http://schemas.microsoft.com/office/powerpoint/2010/main" xmlns="" val="1337506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18" Type="http://schemas.openxmlformats.org/officeDocument/2006/relationships/image" Target="../media/image5.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image" Target="../media/image4.png"/><Relationship Id="rId2" Type="http://schemas.openxmlformats.org/officeDocument/2006/relationships/slideLayout" Target="../slideLayouts/slideLayout13.xml"/><Relationship Id="rId16"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19" Type="http://schemas.openxmlformats.org/officeDocument/2006/relationships/image" Target="../media/image6.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descr="logo stikom bali.png"/>
          <p:cNvPicPr>
            <a:picLocks noChangeAspect="1"/>
          </p:cNvPicPr>
          <p:nvPr/>
        </p:nvPicPr>
        <p:blipFill rotWithShape="1">
          <a:blip r:embed="rId13" cstate="screen">
            <a:alphaModFix amt="20000"/>
            <a:extLst>
              <a:ext uri="{BEBA8EAE-BF5A-486C-A8C5-ECC9F3942E4B}">
                <a14:imgProps xmlns:a14="http://schemas.microsoft.com/office/drawing/2010/main" xmlns="">
                  <a14:imgLayer r:embed="rId14">
                    <a14:imgEffect>
                      <a14:artisticLineDrawing trans="20000"/>
                    </a14:imgEffect>
                  </a14:imgLayer>
                </a14:imgProps>
              </a:ext>
              <a:ext uri="{28A0092B-C50C-407E-A947-70E740481C1C}">
                <a14:useLocalDpi xmlns:a14="http://schemas.microsoft.com/office/drawing/2010/main" xmlns=""/>
              </a:ext>
            </a:extLst>
          </a:blip>
          <a:srcRect r="36778"/>
          <a:stretch/>
        </p:blipFill>
        <p:spPr>
          <a:xfrm>
            <a:off x="5861224" y="0"/>
            <a:ext cx="3282776" cy="6858001"/>
          </a:xfrm>
          <a:prstGeom prst="rect">
            <a:avLst/>
          </a:prstGeom>
        </p:spPr>
      </p:pic>
      <p:grpSp>
        <p:nvGrpSpPr>
          <p:cNvPr id="10" name="Group 9"/>
          <p:cNvGrpSpPr/>
          <p:nvPr/>
        </p:nvGrpSpPr>
        <p:grpSpPr>
          <a:xfrm>
            <a:off x="0" y="0"/>
            <a:ext cx="277791" cy="6858000"/>
            <a:chOff x="0" y="0"/>
            <a:chExt cx="277791" cy="6858000"/>
          </a:xfrm>
          <a:effectLst/>
        </p:grpSpPr>
        <p:sp>
          <p:nvSpPr>
            <p:cNvPr id="7" name="Rectangle 6"/>
            <p:cNvSpPr/>
            <p:nvPr userDrawn="1"/>
          </p:nvSpPr>
          <p:spPr>
            <a:xfrm>
              <a:off x="0" y="0"/>
              <a:ext cx="92597" cy="6858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92597" y="0"/>
              <a:ext cx="92597"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185194" y="0"/>
              <a:ext cx="92597" cy="6858000"/>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Placeholder 1"/>
          <p:cNvSpPr>
            <a:spLocks noGrp="1"/>
          </p:cNvSpPr>
          <p:nvPr>
            <p:ph type="title"/>
          </p:nvPr>
        </p:nvSpPr>
        <p:spPr>
          <a:xfrm>
            <a:off x="457200" y="187474"/>
            <a:ext cx="8229600" cy="1143000"/>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7877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612071"/>
            <a:ext cx="2133600" cy="196568"/>
          </a:xfrm>
          <a:prstGeom prst="rect">
            <a:avLst/>
          </a:prstGeom>
        </p:spPr>
        <p:txBody>
          <a:bodyPr vert="horz" lIns="91440" tIns="45720" rIns="91440" bIns="45720" rtlCol="0" anchor="ctr"/>
          <a:lstStyle>
            <a:lvl1pPr algn="l">
              <a:defRPr sz="1100">
                <a:solidFill>
                  <a:schemeClr val="tx1">
                    <a:tint val="75000"/>
                  </a:schemeClr>
                </a:solidFill>
              </a:defRPr>
            </a:lvl1pPr>
          </a:lstStyle>
          <a:p>
            <a:fld id="{FC99874E-C789-E844-A58F-8A537194A7CF}" type="datetimeFigureOut">
              <a:rPr lang="en-US"/>
              <a:pPr/>
              <a:t>5/15/2014</a:t>
            </a:fld>
            <a:endParaRPr lang="en-US"/>
          </a:p>
        </p:txBody>
      </p:sp>
      <p:sp>
        <p:nvSpPr>
          <p:cNvPr id="5" name="Footer Placeholder 4"/>
          <p:cNvSpPr>
            <a:spLocks noGrp="1"/>
          </p:cNvSpPr>
          <p:nvPr>
            <p:ph type="ftr" sz="quarter" idx="3"/>
          </p:nvPr>
        </p:nvSpPr>
        <p:spPr>
          <a:xfrm>
            <a:off x="3124200" y="6612071"/>
            <a:ext cx="2895600" cy="196568"/>
          </a:xfrm>
          <a:prstGeom prst="rect">
            <a:avLst/>
          </a:prstGeom>
        </p:spPr>
        <p:txBody>
          <a:bodyPr vert="horz" lIns="91440" tIns="45720" rIns="91440" bIns="45720" rtlCol="0" anchor="ctr"/>
          <a:lstStyle>
            <a:lvl1pPr algn="ctr">
              <a:defRPr sz="1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612071"/>
            <a:ext cx="2133600" cy="196568"/>
          </a:xfrm>
          <a:prstGeom prst="rect">
            <a:avLst/>
          </a:prstGeom>
        </p:spPr>
        <p:txBody>
          <a:bodyPr vert="horz" lIns="91440" tIns="45720" rIns="91440" bIns="45720" rtlCol="0" anchor="ctr"/>
          <a:lstStyle>
            <a:lvl1pPr algn="r">
              <a:defRPr sz="1100">
                <a:solidFill>
                  <a:schemeClr val="tx1">
                    <a:tint val="75000"/>
                  </a:schemeClr>
                </a:solidFill>
              </a:defRPr>
            </a:lvl1pPr>
          </a:lstStyle>
          <a:p>
            <a:fld id="{8ED42205-BBE1-D442-A8CB-33065BDBE923}" type="slidenum">
              <a:rPr lang="en-US"/>
              <a:pPr/>
              <a:t>‹#›</a:t>
            </a:fld>
            <a:endParaRPr lang="en-US"/>
          </a:p>
        </p:txBody>
      </p:sp>
    </p:spTree>
    <p:extLst>
      <p:ext uri="{BB962C8B-B14F-4D97-AF65-F5344CB8AC3E}">
        <p14:creationId xmlns:p14="http://schemas.microsoft.com/office/powerpoint/2010/main" xmlns="" val="3871067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200" kern="1200">
          <a:solidFill>
            <a:schemeClr val="tx1"/>
          </a:solidFill>
          <a:latin typeface="Trajan Pro"/>
          <a:ea typeface="+mj-ea"/>
          <a:cs typeface="Trajan Pro"/>
        </a:defRPr>
      </a:lvl1pPr>
    </p:titleStyle>
    <p:bodyStyle>
      <a:lvl1pPr marL="457200" indent="-457200" algn="l" defTabSz="457200" rtl="0" eaLnBrk="1" latinLnBrk="0" hangingPunct="1">
        <a:spcBef>
          <a:spcPct val="20000"/>
        </a:spcBef>
        <a:buSzPct val="80000"/>
        <a:buFontTx/>
        <a:buBlip>
          <a:blip r:embed="rId15"/>
        </a:buBlip>
        <a:defRPr sz="2800" kern="1200">
          <a:solidFill>
            <a:schemeClr val="tx1"/>
          </a:solidFill>
          <a:latin typeface="Century Gothic"/>
          <a:ea typeface="+mn-ea"/>
          <a:cs typeface="Century Gothic"/>
        </a:defRPr>
      </a:lvl1pPr>
      <a:lvl2pPr marL="800100" indent="-342900" algn="l" defTabSz="457200" rtl="0" eaLnBrk="1" latinLnBrk="0" hangingPunct="1">
        <a:spcBef>
          <a:spcPct val="20000"/>
        </a:spcBef>
        <a:buSzPct val="80000"/>
        <a:buFontTx/>
        <a:buBlip>
          <a:blip r:embed="rId16"/>
        </a:buBlip>
        <a:defRPr sz="2400" kern="1200">
          <a:solidFill>
            <a:schemeClr val="tx1"/>
          </a:solidFill>
          <a:latin typeface="Century Gothic"/>
          <a:ea typeface="+mn-ea"/>
          <a:cs typeface="Century Gothic"/>
        </a:defRPr>
      </a:lvl2pPr>
      <a:lvl3pPr marL="1257300" indent="-342900" algn="l" defTabSz="457200" rtl="0" eaLnBrk="1" latinLnBrk="0" hangingPunct="1">
        <a:spcBef>
          <a:spcPct val="20000"/>
        </a:spcBef>
        <a:buSzPct val="80000"/>
        <a:buFontTx/>
        <a:buBlip>
          <a:blip r:embed="rId17"/>
        </a:buBlip>
        <a:defRPr sz="2000" kern="1200">
          <a:solidFill>
            <a:schemeClr val="tx1"/>
          </a:solidFill>
          <a:latin typeface="Century Gothic"/>
          <a:ea typeface="+mn-ea"/>
          <a:cs typeface="Century Gothic"/>
        </a:defRPr>
      </a:lvl3pPr>
      <a:lvl4pPr marL="1657350" indent="-285750" algn="l" defTabSz="457200" rtl="0" eaLnBrk="1" latinLnBrk="0" hangingPunct="1">
        <a:spcBef>
          <a:spcPct val="20000"/>
        </a:spcBef>
        <a:buSzPct val="80000"/>
        <a:buFontTx/>
        <a:buBlip>
          <a:blip r:embed="rId18"/>
        </a:buBlip>
        <a:defRPr sz="1800" kern="1200">
          <a:solidFill>
            <a:schemeClr val="tx1"/>
          </a:solidFill>
          <a:latin typeface="Century Gothic"/>
          <a:ea typeface="+mn-ea"/>
          <a:cs typeface="Century Gothic"/>
        </a:defRPr>
      </a:lvl4pPr>
      <a:lvl5pPr marL="2114550" indent="-285750" algn="l" defTabSz="457200" rtl="0" eaLnBrk="1" latinLnBrk="0" hangingPunct="1">
        <a:spcBef>
          <a:spcPct val="20000"/>
        </a:spcBef>
        <a:buSzPct val="80000"/>
        <a:buFontTx/>
        <a:buBlip>
          <a:blip r:embed="rId19"/>
        </a:buBlip>
        <a:defRPr sz="18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descr="logo stikom bali.png"/>
          <p:cNvPicPr>
            <a:picLocks noChangeAspect="1"/>
          </p:cNvPicPr>
          <p:nvPr/>
        </p:nvPicPr>
        <p:blipFill rotWithShape="1">
          <a:blip r:embed="rId13" cstate="screen">
            <a:alphaModFix amt="20000"/>
            <a:extLst>
              <a:ext uri="{BEBA8EAE-BF5A-486C-A8C5-ECC9F3942E4B}">
                <a14:imgProps xmlns:a14="http://schemas.microsoft.com/office/drawing/2010/main" xmlns="">
                  <a14:imgLayer r:embed="rId14">
                    <a14:imgEffect>
                      <a14:artisticLineDrawing trans="20000"/>
                    </a14:imgEffect>
                  </a14:imgLayer>
                </a14:imgProps>
              </a:ext>
              <a:ext uri="{28A0092B-C50C-407E-A947-70E740481C1C}">
                <a14:useLocalDpi xmlns:a14="http://schemas.microsoft.com/office/drawing/2010/main" xmlns=""/>
              </a:ext>
            </a:extLst>
          </a:blip>
          <a:srcRect r="36778"/>
          <a:stretch/>
        </p:blipFill>
        <p:spPr>
          <a:xfrm>
            <a:off x="5861224" y="0"/>
            <a:ext cx="3282776" cy="6858001"/>
          </a:xfrm>
          <a:prstGeom prst="rect">
            <a:avLst/>
          </a:prstGeom>
        </p:spPr>
      </p:pic>
      <p:grpSp>
        <p:nvGrpSpPr>
          <p:cNvPr id="10" name="Group 9"/>
          <p:cNvGrpSpPr/>
          <p:nvPr/>
        </p:nvGrpSpPr>
        <p:grpSpPr>
          <a:xfrm>
            <a:off x="0" y="0"/>
            <a:ext cx="277791" cy="6858000"/>
            <a:chOff x="0" y="0"/>
            <a:chExt cx="277791" cy="6858000"/>
          </a:xfrm>
          <a:effectLst/>
        </p:grpSpPr>
        <p:sp>
          <p:nvSpPr>
            <p:cNvPr id="7" name="Rectangle 6"/>
            <p:cNvSpPr/>
            <p:nvPr userDrawn="1"/>
          </p:nvSpPr>
          <p:spPr>
            <a:xfrm>
              <a:off x="0" y="0"/>
              <a:ext cx="92597" cy="6858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a:xfrm>
              <a:off x="92597" y="0"/>
              <a:ext cx="92597"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185194" y="0"/>
              <a:ext cx="92597" cy="6858000"/>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2" name="Title Placeholder 1"/>
          <p:cNvSpPr>
            <a:spLocks noGrp="1"/>
          </p:cNvSpPr>
          <p:nvPr>
            <p:ph type="title"/>
          </p:nvPr>
        </p:nvSpPr>
        <p:spPr>
          <a:xfrm>
            <a:off x="457200" y="187474"/>
            <a:ext cx="8229600" cy="1143000"/>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7877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612071"/>
            <a:ext cx="2133600" cy="196568"/>
          </a:xfrm>
          <a:prstGeom prst="rect">
            <a:avLst/>
          </a:prstGeom>
        </p:spPr>
        <p:txBody>
          <a:bodyPr vert="horz" lIns="91440" tIns="45720" rIns="91440" bIns="45720" rtlCol="0" anchor="ctr"/>
          <a:lstStyle>
            <a:lvl1pPr algn="l">
              <a:defRPr sz="1100">
                <a:solidFill>
                  <a:schemeClr val="tx1">
                    <a:tint val="75000"/>
                  </a:schemeClr>
                </a:solidFill>
              </a:defRPr>
            </a:lvl1pPr>
          </a:lstStyle>
          <a:p>
            <a:fld id="{FC99874E-C789-E844-A58F-8A537194A7CF}" type="datetimeFigureOut">
              <a:rPr lang="en-US">
                <a:solidFill>
                  <a:prstClr val="black">
                    <a:tint val="75000"/>
                  </a:prstClr>
                </a:solidFill>
              </a:rPr>
              <a:pPr/>
              <a:t>5/15/2014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612071"/>
            <a:ext cx="2895600" cy="196568"/>
          </a:xfrm>
          <a:prstGeom prst="rect">
            <a:avLst/>
          </a:prstGeom>
        </p:spPr>
        <p:txBody>
          <a:bodyPr vert="horz" lIns="91440" tIns="45720" rIns="91440" bIns="45720" rtlCol="0" anchor="ctr"/>
          <a:lstStyle>
            <a:lvl1pPr algn="ctr">
              <a:defRPr sz="11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612071"/>
            <a:ext cx="2133600" cy="196568"/>
          </a:xfrm>
          <a:prstGeom prst="rect">
            <a:avLst/>
          </a:prstGeom>
        </p:spPr>
        <p:txBody>
          <a:bodyPr vert="horz" lIns="91440" tIns="45720" rIns="91440" bIns="45720" rtlCol="0" anchor="ctr"/>
          <a:lstStyle>
            <a:lvl1pPr algn="r">
              <a:defRPr sz="1100">
                <a:solidFill>
                  <a:schemeClr val="tx1">
                    <a:tint val="75000"/>
                  </a:schemeClr>
                </a:solidFill>
              </a:defRPr>
            </a:lvl1pPr>
          </a:lstStyle>
          <a:p>
            <a:fld id="{8ED42205-BBE1-D442-A8CB-33065BDBE9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4214725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3200" kern="1200">
          <a:solidFill>
            <a:schemeClr val="tx1"/>
          </a:solidFill>
          <a:latin typeface="Trajan Pro"/>
          <a:ea typeface="+mj-ea"/>
          <a:cs typeface="Trajan Pro"/>
        </a:defRPr>
      </a:lvl1pPr>
    </p:titleStyle>
    <p:bodyStyle>
      <a:lvl1pPr marL="457200" indent="-457200" algn="l" defTabSz="457200" rtl="0" eaLnBrk="1" latinLnBrk="0" hangingPunct="1">
        <a:spcBef>
          <a:spcPct val="20000"/>
        </a:spcBef>
        <a:buSzPct val="80000"/>
        <a:buFontTx/>
        <a:buBlip>
          <a:blip r:embed="rId15"/>
        </a:buBlip>
        <a:defRPr sz="2800" kern="1200">
          <a:solidFill>
            <a:schemeClr val="tx1"/>
          </a:solidFill>
          <a:latin typeface="Century Gothic"/>
          <a:ea typeface="+mn-ea"/>
          <a:cs typeface="Century Gothic"/>
        </a:defRPr>
      </a:lvl1pPr>
      <a:lvl2pPr marL="800100" indent="-342900" algn="l" defTabSz="457200" rtl="0" eaLnBrk="1" latinLnBrk="0" hangingPunct="1">
        <a:spcBef>
          <a:spcPct val="20000"/>
        </a:spcBef>
        <a:buSzPct val="80000"/>
        <a:buFontTx/>
        <a:buBlip>
          <a:blip r:embed="rId16"/>
        </a:buBlip>
        <a:defRPr sz="2400" kern="1200">
          <a:solidFill>
            <a:schemeClr val="tx1"/>
          </a:solidFill>
          <a:latin typeface="Century Gothic"/>
          <a:ea typeface="+mn-ea"/>
          <a:cs typeface="Century Gothic"/>
        </a:defRPr>
      </a:lvl2pPr>
      <a:lvl3pPr marL="1257300" indent="-342900" algn="l" defTabSz="457200" rtl="0" eaLnBrk="1" latinLnBrk="0" hangingPunct="1">
        <a:spcBef>
          <a:spcPct val="20000"/>
        </a:spcBef>
        <a:buSzPct val="80000"/>
        <a:buFontTx/>
        <a:buBlip>
          <a:blip r:embed="rId17"/>
        </a:buBlip>
        <a:defRPr sz="2000" kern="1200">
          <a:solidFill>
            <a:schemeClr val="tx1"/>
          </a:solidFill>
          <a:latin typeface="Century Gothic"/>
          <a:ea typeface="+mn-ea"/>
          <a:cs typeface="Century Gothic"/>
        </a:defRPr>
      </a:lvl3pPr>
      <a:lvl4pPr marL="1657350" indent="-285750" algn="l" defTabSz="457200" rtl="0" eaLnBrk="1" latinLnBrk="0" hangingPunct="1">
        <a:spcBef>
          <a:spcPct val="20000"/>
        </a:spcBef>
        <a:buSzPct val="80000"/>
        <a:buFontTx/>
        <a:buBlip>
          <a:blip r:embed="rId18"/>
        </a:buBlip>
        <a:defRPr sz="1800" kern="1200">
          <a:solidFill>
            <a:schemeClr val="tx1"/>
          </a:solidFill>
          <a:latin typeface="Century Gothic"/>
          <a:ea typeface="+mn-ea"/>
          <a:cs typeface="Century Gothic"/>
        </a:defRPr>
      </a:lvl4pPr>
      <a:lvl5pPr marL="2114550" indent="-285750" algn="l" defTabSz="457200" rtl="0" eaLnBrk="1" latinLnBrk="0" hangingPunct="1">
        <a:spcBef>
          <a:spcPct val="20000"/>
        </a:spcBef>
        <a:buSzPct val="80000"/>
        <a:buFontTx/>
        <a:buBlip>
          <a:blip r:embed="rId19"/>
        </a:buBlip>
        <a:defRPr sz="18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23528" y="3284984"/>
            <a:ext cx="8712968" cy="1752600"/>
          </a:xfrm>
        </p:spPr>
        <p:txBody>
          <a:bodyPr>
            <a:normAutofit fontScale="85000" lnSpcReduction="20000"/>
          </a:bodyPr>
          <a:lstStyle/>
          <a:p>
            <a:pPr lvl="0" algn="ctr">
              <a:spcAft>
                <a:spcPts val="0"/>
              </a:spcAft>
            </a:pPr>
            <a:r>
              <a:rPr lang="id-ID" sz="3500" b="1" dirty="0">
                <a:solidFill>
                  <a:schemeClr val="tx1"/>
                </a:solidFill>
                <a:latin typeface="Arial"/>
                <a:ea typeface="Times New Roman"/>
              </a:rPr>
              <a:t>Ketahanan Nasional </a:t>
            </a:r>
            <a:endParaRPr lang="id-ID" sz="3500" b="1" dirty="0" smtClean="0">
              <a:solidFill>
                <a:schemeClr val="tx1"/>
              </a:solidFill>
              <a:latin typeface="Arial"/>
              <a:ea typeface="Times New Roman"/>
            </a:endParaRPr>
          </a:p>
          <a:p>
            <a:pPr lvl="0" algn="ctr">
              <a:spcAft>
                <a:spcPts val="0"/>
              </a:spcAft>
            </a:pPr>
            <a:r>
              <a:rPr lang="id-ID" sz="3500" b="1" dirty="0" smtClean="0">
                <a:solidFill>
                  <a:schemeClr val="tx1"/>
                </a:solidFill>
                <a:latin typeface="Arial"/>
                <a:ea typeface="Times New Roman"/>
              </a:rPr>
              <a:t>Sebagai Geostrategi </a:t>
            </a:r>
            <a:r>
              <a:rPr lang="id-ID" sz="3500" b="1" dirty="0">
                <a:solidFill>
                  <a:schemeClr val="tx1"/>
                </a:solidFill>
                <a:latin typeface="Arial"/>
                <a:ea typeface="Times New Roman"/>
              </a:rPr>
              <a:t>Indonesia</a:t>
            </a:r>
            <a:endParaRPr lang="id-ID" sz="3500" b="1" dirty="0">
              <a:solidFill>
                <a:schemeClr val="tx1"/>
              </a:solidFill>
              <a:latin typeface="Times New Roman"/>
              <a:ea typeface="Times New Roman"/>
            </a:endParaRPr>
          </a:p>
          <a:p>
            <a:pPr lvl="0" defTabSz="914400" fontAlgn="base">
              <a:spcAft>
                <a:spcPct val="0"/>
              </a:spcAft>
              <a:buClr>
                <a:srgbClr val="330066"/>
              </a:buClr>
              <a:buSzPct val="70000"/>
            </a:pPr>
            <a:endParaRPr lang="id-ID" sz="3500" b="1" kern="0" dirty="0">
              <a:solidFill>
                <a:srgbClr val="000000"/>
              </a:solidFill>
              <a:latin typeface="Arial"/>
              <a:cs typeface="+mn-cs"/>
            </a:endParaRPr>
          </a:p>
          <a:p>
            <a:pPr lvl="0" algn="ctr" defTabSz="914400" fontAlgn="base">
              <a:spcAft>
                <a:spcPct val="0"/>
              </a:spcAft>
              <a:buClr>
                <a:srgbClr val="330066"/>
              </a:buClr>
              <a:buSzPct val="70000"/>
            </a:pPr>
            <a:r>
              <a:rPr lang="en-US" sz="2400" b="1" kern="0" dirty="0" smtClean="0">
                <a:solidFill>
                  <a:srgbClr val="000000"/>
                </a:solidFill>
                <a:latin typeface="Arial"/>
                <a:cs typeface="+mn-cs"/>
              </a:rPr>
              <a:t>P</a:t>
            </a:r>
            <a:r>
              <a:rPr lang="id-ID" sz="2400" b="1" kern="0" dirty="0" smtClean="0">
                <a:solidFill>
                  <a:srgbClr val="000000"/>
                </a:solidFill>
                <a:latin typeface="Arial"/>
                <a:cs typeface="+mn-cs"/>
              </a:rPr>
              <a:t>ertemuan </a:t>
            </a:r>
            <a:r>
              <a:rPr lang="id-ID" sz="2400" b="1" kern="0" smtClean="0">
                <a:solidFill>
                  <a:srgbClr val="000000"/>
                </a:solidFill>
                <a:latin typeface="Arial"/>
                <a:cs typeface="+mn-cs"/>
              </a:rPr>
              <a:t>ke 14</a:t>
            </a:r>
            <a:endParaRPr lang="id-ID" sz="2400" dirty="0"/>
          </a:p>
        </p:txBody>
      </p:sp>
      <p:sp>
        <p:nvSpPr>
          <p:cNvPr id="3" name="Title 2"/>
          <p:cNvSpPr>
            <a:spLocks noGrp="1"/>
          </p:cNvSpPr>
          <p:nvPr>
            <p:ph type="ctrTitle"/>
          </p:nvPr>
        </p:nvSpPr>
        <p:spPr>
          <a:xfrm>
            <a:off x="2195736" y="908720"/>
            <a:ext cx="4752528" cy="1224136"/>
          </a:xfrm>
        </p:spPr>
        <p:txBody>
          <a:bodyPr/>
          <a:lstStyle/>
          <a:p>
            <a:pPr algn="ctr"/>
            <a:r>
              <a:rPr lang="id-ID" sz="2800" b="1" kern="0" dirty="0" smtClean="0">
                <a:solidFill>
                  <a:srgbClr val="330066"/>
                </a:solidFill>
                <a:latin typeface="Arial"/>
                <a:cs typeface="+mj-cs"/>
              </a:rPr>
              <a:t>Mata Kuliah:</a:t>
            </a:r>
            <a:br>
              <a:rPr lang="id-ID" sz="2800" b="1" kern="0" dirty="0" smtClean="0">
                <a:solidFill>
                  <a:srgbClr val="330066"/>
                </a:solidFill>
                <a:latin typeface="Arial"/>
                <a:cs typeface="+mj-cs"/>
              </a:rPr>
            </a:br>
            <a:r>
              <a:rPr lang="id-ID" sz="2800" b="1" kern="0" dirty="0" smtClean="0">
                <a:solidFill>
                  <a:srgbClr val="330066"/>
                </a:solidFill>
                <a:latin typeface="Arial"/>
                <a:cs typeface="+mj-cs"/>
              </a:rPr>
              <a:t>KEWARGANEGARAAN</a:t>
            </a:r>
            <a:r>
              <a:rPr lang="id-ID" sz="4400" b="1" kern="0" dirty="0" smtClean="0">
                <a:solidFill>
                  <a:srgbClr val="330066"/>
                </a:solidFill>
                <a:latin typeface="Arial"/>
                <a:cs typeface="+mj-cs"/>
              </a:rPr>
              <a:t/>
            </a:r>
            <a:br>
              <a:rPr lang="id-ID" sz="4400" b="1" kern="0" dirty="0" smtClean="0">
                <a:solidFill>
                  <a:srgbClr val="330066"/>
                </a:solidFill>
                <a:latin typeface="Arial"/>
                <a:cs typeface="+mj-cs"/>
              </a:rPr>
            </a:br>
            <a:endParaRPr lang="id-ID" dirty="0"/>
          </a:p>
        </p:txBody>
      </p:sp>
    </p:spTree>
    <p:extLst>
      <p:ext uri="{BB962C8B-B14F-4D97-AF65-F5344CB8AC3E}">
        <p14:creationId xmlns:p14="http://schemas.microsoft.com/office/powerpoint/2010/main" xmlns="" val="3470939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069826"/>
          </a:xfrm>
        </p:spPr>
        <p:txBody>
          <a:bodyPr/>
          <a:lstStyle/>
          <a:p>
            <a:pPr lvl="0" algn="ctr">
              <a:spcAft>
                <a:spcPts val="0"/>
              </a:spcAft>
              <a:tabLst>
                <a:tab pos="104775" algn="l"/>
              </a:tabLst>
            </a:pPr>
            <a:r>
              <a:rPr lang="id-ID" b="1" dirty="0" smtClean="0">
                <a:latin typeface="Arial"/>
                <a:ea typeface="Times New Roman"/>
              </a:rPr>
              <a:t>D. Pembelaan </a:t>
            </a:r>
            <a:r>
              <a:rPr lang="id-ID" b="1" dirty="0">
                <a:latin typeface="Arial"/>
                <a:ea typeface="Times New Roman"/>
              </a:rPr>
              <a:t>Negara</a:t>
            </a:r>
            <a:r>
              <a:rPr lang="id-ID" sz="4800" b="1" dirty="0">
                <a:latin typeface="Times New Roman"/>
                <a:ea typeface="Times New Roman"/>
              </a:rPr>
              <a:t/>
            </a:r>
            <a:br>
              <a:rPr lang="id-ID" sz="4800" b="1" dirty="0">
                <a:latin typeface="Times New Roman"/>
                <a:ea typeface="Times New Roman"/>
              </a:rPr>
            </a:br>
            <a:r>
              <a:rPr lang="id-ID" b="1" dirty="0">
                <a:latin typeface="Arial"/>
                <a:ea typeface="Times New Roman"/>
              </a:rPr>
              <a:t>Indonesia dan Perdamaian Dunia</a:t>
            </a:r>
            <a:endParaRPr lang="id-ID" b="1" dirty="0"/>
          </a:p>
        </p:txBody>
      </p:sp>
      <p:sp>
        <p:nvSpPr>
          <p:cNvPr id="3" name="Content Placeholder 2"/>
          <p:cNvSpPr>
            <a:spLocks noGrp="1"/>
          </p:cNvSpPr>
          <p:nvPr>
            <p:ph idx="1"/>
          </p:nvPr>
        </p:nvSpPr>
        <p:spPr/>
        <p:txBody>
          <a:bodyPr>
            <a:normAutofit fontScale="92500" lnSpcReduction="10000"/>
          </a:bodyPr>
          <a:lstStyle/>
          <a:p>
            <a:pPr marL="514350" indent="-514350">
              <a:buAutoNum type="arabicPeriod"/>
            </a:pPr>
            <a:r>
              <a:rPr lang="id-ID" b="1" dirty="0" smtClean="0"/>
              <a:t>Posisi Negara dalam Era Global</a:t>
            </a:r>
          </a:p>
          <a:p>
            <a:pPr algn="just">
              <a:buFont typeface="Arial" charset="0"/>
              <a:buChar char="•"/>
            </a:pPr>
            <a:r>
              <a:rPr lang="id-ID" sz="2400" dirty="0" smtClean="0"/>
              <a:t>Globalisasi adalah proses sosial yang muncul sebagai akibat dari kemajuan dan inovasi teknologi serta perkembangan komunikasi dan informasi.</a:t>
            </a:r>
          </a:p>
          <a:p>
            <a:pPr algn="just">
              <a:buFont typeface="Arial" charset="0"/>
              <a:buChar char="•"/>
            </a:pPr>
            <a:r>
              <a:rPr lang="id-ID" sz="2400" dirty="0" smtClean="0"/>
              <a:t>Globalisasi abad XXI diyakini berpengaruh besar terhadap kehidupan suatu bangsa. Globalisasi akan menimbulkan ancaman dan tantangan yang ditengarai bisa berdampak negatif bagi bangsa dan negara. Namun di sisi lain globalisasi memberikan peluang yang akan berdampak positif bagi kemajuan suatu bangsa.</a:t>
            </a:r>
          </a:p>
          <a:p>
            <a:pPr marL="0" indent="0">
              <a:buNone/>
            </a:pPr>
            <a:endParaRPr lang="id-ID" sz="2400" dirty="0" smtClean="0"/>
          </a:p>
          <a:p>
            <a:pPr marL="0" indent="0">
              <a:buNone/>
            </a:pPr>
            <a:endParaRPr lang="id-ID" sz="2400" dirty="0" smtClean="0"/>
          </a:p>
          <a:p>
            <a:pPr marL="0" indent="0">
              <a:buNone/>
            </a:pPr>
            <a:r>
              <a:rPr lang="id-ID" dirty="0" smtClean="0"/>
              <a:t>    </a:t>
            </a:r>
            <a:endParaRPr lang="id-ID" dirty="0"/>
          </a:p>
        </p:txBody>
      </p:sp>
    </p:spTree>
    <p:extLst>
      <p:ext uri="{BB962C8B-B14F-4D97-AF65-F5344CB8AC3E}">
        <p14:creationId xmlns:p14="http://schemas.microsoft.com/office/powerpoint/2010/main" xmlns="" val="1655576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5047165"/>
          </a:xfrm>
        </p:spPr>
        <p:txBody>
          <a:bodyPr/>
          <a:lstStyle/>
          <a:p>
            <a:pPr marL="514350" indent="-514350">
              <a:buAutoNum type="arabicPeriod" startAt="2"/>
            </a:pPr>
            <a:r>
              <a:rPr lang="id-ID" b="1" dirty="0" smtClean="0"/>
              <a:t>Partisipasi Indonesia Bagi Perdamaian Dunia</a:t>
            </a:r>
          </a:p>
          <a:p>
            <a:pPr algn="just">
              <a:buFont typeface="Wingdings" pitchFamily="2" charset="2"/>
              <a:buChar char="v"/>
            </a:pPr>
            <a:r>
              <a:rPr lang="id-ID" sz="2400" dirty="0" smtClean="0"/>
              <a:t>Peran serta Indonesia dalam operasi pemeliharaan perdamaian merupakan amanat Pembukaan UUD 1945, yaitu dalam rangka mewujudkan perdamaian dunia yang berdasarkan kemerdekaan, perdamaian abadi, dan keadilan sosial.</a:t>
            </a:r>
          </a:p>
          <a:p>
            <a:pPr algn="just">
              <a:buFont typeface="Wingdings" pitchFamily="2" charset="2"/>
              <a:buChar char="v"/>
            </a:pPr>
            <a:r>
              <a:rPr lang="id-ID" sz="2400" dirty="0" smtClean="0"/>
              <a:t>Disisi lain, konstelasi perubahan dunia akan selalu berpengaruh terhadap kelangsungan bangsa negara Indonesia.</a:t>
            </a:r>
            <a:endParaRPr lang="id-ID" sz="2400" dirty="0"/>
          </a:p>
        </p:txBody>
      </p:sp>
    </p:spTree>
    <p:extLst>
      <p:ext uri="{BB962C8B-B14F-4D97-AF65-F5344CB8AC3E}">
        <p14:creationId xmlns:p14="http://schemas.microsoft.com/office/powerpoint/2010/main" xmlns="" val="2369408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id-ID" sz="4400" b="1" dirty="0" smtClean="0"/>
              <a:t>TERIMAKASIH</a:t>
            </a:r>
            <a:endParaRPr lang="id-ID" sz="4400" b="1" dirty="0"/>
          </a:p>
        </p:txBody>
      </p:sp>
    </p:spTree>
    <p:extLst>
      <p:ext uri="{BB962C8B-B14F-4D97-AF65-F5344CB8AC3E}">
        <p14:creationId xmlns:p14="http://schemas.microsoft.com/office/powerpoint/2010/main" xmlns="" val="3637303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spcAft>
                <a:spcPts val="0"/>
              </a:spcAft>
              <a:tabLst>
                <a:tab pos="104775" algn="l"/>
              </a:tabLst>
            </a:pPr>
            <a:r>
              <a:rPr lang="id-ID" dirty="0" smtClean="0"/>
              <a:t/>
            </a:r>
            <a:br>
              <a:rPr lang="id-ID" dirty="0" smtClean="0"/>
            </a:br>
            <a:r>
              <a:rPr lang="id-ID" b="1" dirty="0" smtClean="0"/>
              <a:t>C. </a:t>
            </a:r>
            <a:r>
              <a:rPr lang="id-ID" b="1" dirty="0">
                <a:latin typeface="Arial"/>
                <a:ea typeface="Times New Roman"/>
              </a:rPr>
              <a:t>Unsur-unsur Ketahanan Nasional</a:t>
            </a:r>
            <a:r>
              <a:rPr lang="id-ID" sz="4800" dirty="0">
                <a:latin typeface="Times New Roman"/>
                <a:ea typeface="Times New Roman"/>
              </a:rPr>
              <a:t/>
            </a:r>
            <a:br>
              <a:rPr lang="id-ID" sz="4800" dirty="0">
                <a:latin typeface="Times New Roman"/>
                <a:ea typeface="Times New Roman"/>
              </a:rPr>
            </a:br>
            <a:endParaRPr lang="id-ID" dirty="0"/>
          </a:p>
        </p:txBody>
      </p:sp>
      <p:sp>
        <p:nvSpPr>
          <p:cNvPr id="3" name="Content Placeholder 2"/>
          <p:cNvSpPr>
            <a:spLocks noGrp="1"/>
          </p:cNvSpPr>
          <p:nvPr>
            <p:ph idx="1"/>
          </p:nvPr>
        </p:nvSpPr>
        <p:spPr/>
        <p:txBody>
          <a:bodyPr>
            <a:normAutofit/>
          </a:bodyPr>
          <a:lstStyle/>
          <a:p>
            <a:pPr marL="274320" lvl="0" indent="-274320" defTabSz="914400">
              <a:spcBef>
                <a:spcPts val="600"/>
              </a:spcBef>
              <a:buClr>
                <a:srgbClr val="FE8637"/>
              </a:buClr>
              <a:buSzPct val="70000"/>
              <a:buFont typeface="Wingdings"/>
              <a:buChar char=""/>
            </a:pPr>
            <a:r>
              <a:rPr lang="en-US" dirty="0">
                <a:solidFill>
                  <a:prstClr val="black"/>
                </a:solidFill>
                <a:latin typeface="Century Schoolbook"/>
                <a:cs typeface="+mn-cs"/>
              </a:rPr>
              <a:t>Tri </a:t>
            </a:r>
            <a:r>
              <a:rPr lang="en-US" dirty="0" err="1">
                <a:solidFill>
                  <a:prstClr val="black"/>
                </a:solidFill>
                <a:latin typeface="Century Schoolbook"/>
                <a:cs typeface="+mn-cs"/>
              </a:rPr>
              <a:t>gatra</a:t>
            </a:r>
            <a:r>
              <a:rPr lang="en-US" dirty="0">
                <a:solidFill>
                  <a:prstClr val="black"/>
                </a:solidFill>
                <a:latin typeface="Century Schoolbook"/>
                <a:cs typeface="+mn-cs"/>
              </a:rPr>
              <a:t> </a:t>
            </a:r>
            <a:endParaRPr lang="id-ID" dirty="0" smtClean="0">
              <a:solidFill>
                <a:prstClr val="black"/>
              </a:solidFill>
              <a:latin typeface="Century Schoolbook"/>
              <a:cs typeface="+mn-cs"/>
            </a:endParaRPr>
          </a:p>
          <a:p>
            <a:pPr marL="617220" lvl="1" indent="-274320" defTabSz="914400">
              <a:spcBef>
                <a:spcPts val="600"/>
              </a:spcBef>
              <a:buClr>
                <a:srgbClr val="FE8637"/>
              </a:buClr>
              <a:buSzPct val="70000"/>
              <a:buFont typeface="Wingdings"/>
              <a:buChar char=""/>
            </a:pPr>
            <a:r>
              <a:rPr lang="en-US" sz="2800" dirty="0" err="1" smtClean="0">
                <a:solidFill>
                  <a:prstClr val="black"/>
                </a:solidFill>
                <a:latin typeface="Century Schoolbook"/>
                <a:cs typeface="+mn-cs"/>
              </a:rPr>
              <a:t>adalah</a:t>
            </a:r>
            <a:r>
              <a:rPr lang="en-US" sz="2800" dirty="0" smtClean="0">
                <a:solidFill>
                  <a:prstClr val="black"/>
                </a:solidFill>
                <a:latin typeface="Century Schoolbook"/>
                <a:cs typeface="+mn-cs"/>
              </a:rPr>
              <a:t> </a:t>
            </a:r>
            <a:r>
              <a:rPr lang="en-US" sz="2800" dirty="0" err="1">
                <a:solidFill>
                  <a:prstClr val="black"/>
                </a:solidFill>
                <a:latin typeface="Century Schoolbook"/>
                <a:cs typeface="+mn-cs"/>
              </a:rPr>
              <a:t>aspek</a:t>
            </a:r>
            <a:r>
              <a:rPr lang="en-US" sz="2800" dirty="0">
                <a:solidFill>
                  <a:prstClr val="black"/>
                </a:solidFill>
                <a:latin typeface="Century Schoolbook"/>
                <a:cs typeface="+mn-cs"/>
              </a:rPr>
              <a:t> </a:t>
            </a:r>
            <a:r>
              <a:rPr lang="en-US" sz="2800" dirty="0" err="1">
                <a:solidFill>
                  <a:prstClr val="black"/>
                </a:solidFill>
                <a:latin typeface="Century Schoolbook"/>
                <a:cs typeface="+mn-cs"/>
              </a:rPr>
              <a:t>alamiah</a:t>
            </a:r>
            <a:r>
              <a:rPr lang="en-US" sz="2800" dirty="0">
                <a:solidFill>
                  <a:prstClr val="black"/>
                </a:solidFill>
                <a:latin typeface="Century Schoolbook"/>
                <a:cs typeface="+mn-cs"/>
              </a:rPr>
              <a:t>  ( tangible): </a:t>
            </a:r>
            <a:r>
              <a:rPr lang="en-US" sz="2800" dirty="0" err="1">
                <a:solidFill>
                  <a:prstClr val="black"/>
                </a:solidFill>
                <a:latin typeface="Century Schoolbook"/>
                <a:cs typeface="+mn-cs"/>
              </a:rPr>
              <a:t>penduduk</a:t>
            </a:r>
            <a:r>
              <a:rPr lang="en-US" sz="2800" dirty="0">
                <a:solidFill>
                  <a:prstClr val="black"/>
                </a:solidFill>
                <a:latin typeface="Century Schoolbook"/>
                <a:cs typeface="+mn-cs"/>
              </a:rPr>
              <a:t>, </a:t>
            </a:r>
            <a:r>
              <a:rPr lang="en-US" sz="2800" dirty="0" err="1">
                <a:solidFill>
                  <a:prstClr val="black"/>
                </a:solidFill>
                <a:latin typeface="Century Schoolbook"/>
                <a:cs typeface="+mn-cs"/>
              </a:rPr>
              <a:t>sumberdaya</a:t>
            </a:r>
            <a:r>
              <a:rPr lang="en-US" sz="2800" dirty="0">
                <a:solidFill>
                  <a:prstClr val="black"/>
                </a:solidFill>
                <a:latin typeface="Century Schoolbook"/>
                <a:cs typeface="+mn-cs"/>
              </a:rPr>
              <a:t> </a:t>
            </a:r>
            <a:r>
              <a:rPr lang="en-US" sz="2800" dirty="0" err="1">
                <a:solidFill>
                  <a:prstClr val="black"/>
                </a:solidFill>
                <a:latin typeface="Century Schoolbook"/>
                <a:cs typeface="+mn-cs"/>
              </a:rPr>
              <a:t>alam</a:t>
            </a:r>
            <a:r>
              <a:rPr lang="en-US" sz="2800" dirty="0">
                <a:solidFill>
                  <a:prstClr val="black"/>
                </a:solidFill>
                <a:latin typeface="Century Schoolbook"/>
                <a:cs typeface="+mn-cs"/>
              </a:rPr>
              <a:t>, </a:t>
            </a:r>
            <a:r>
              <a:rPr lang="en-US" sz="2800" dirty="0" err="1">
                <a:solidFill>
                  <a:prstClr val="black"/>
                </a:solidFill>
                <a:latin typeface="Century Schoolbook"/>
                <a:cs typeface="+mn-cs"/>
              </a:rPr>
              <a:t>dan</a:t>
            </a:r>
            <a:r>
              <a:rPr lang="en-US" sz="2800" dirty="0">
                <a:solidFill>
                  <a:prstClr val="black"/>
                </a:solidFill>
                <a:latin typeface="Century Schoolbook"/>
                <a:cs typeface="+mn-cs"/>
              </a:rPr>
              <a:t> </a:t>
            </a:r>
            <a:r>
              <a:rPr lang="en-US" sz="2800" dirty="0" err="1">
                <a:solidFill>
                  <a:prstClr val="black"/>
                </a:solidFill>
                <a:latin typeface="Century Schoolbook"/>
                <a:cs typeface="+mn-cs"/>
              </a:rPr>
              <a:t>wilayaha</a:t>
            </a:r>
            <a:r>
              <a:rPr lang="en-US" sz="2800" dirty="0">
                <a:solidFill>
                  <a:prstClr val="black"/>
                </a:solidFill>
                <a:latin typeface="Century Schoolbook"/>
                <a:cs typeface="+mn-cs"/>
              </a:rPr>
              <a:t>).</a:t>
            </a:r>
          </a:p>
          <a:p>
            <a:pPr marL="274320" lvl="0" indent="-274320" defTabSz="914400">
              <a:spcBef>
                <a:spcPts val="600"/>
              </a:spcBef>
              <a:buClr>
                <a:srgbClr val="FE8637"/>
              </a:buClr>
              <a:buSzPct val="70000"/>
              <a:buFont typeface="Wingdings"/>
              <a:buChar char=""/>
            </a:pPr>
            <a:endParaRPr lang="en-US" dirty="0">
              <a:solidFill>
                <a:prstClr val="black"/>
              </a:solidFill>
              <a:latin typeface="Century Schoolbook"/>
              <a:cs typeface="+mn-cs"/>
            </a:endParaRPr>
          </a:p>
          <a:p>
            <a:pPr marL="274320" lvl="0" indent="-274320" defTabSz="914400">
              <a:spcBef>
                <a:spcPts val="600"/>
              </a:spcBef>
              <a:buClr>
                <a:srgbClr val="FE8637"/>
              </a:buClr>
              <a:buSzPct val="70000"/>
              <a:buFont typeface="Wingdings"/>
              <a:buChar char=""/>
            </a:pPr>
            <a:r>
              <a:rPr lang="en-US" dirty="0" err="1">
                <a:solidFill>
                  <a:prstClr val="black"/>
                </a:solidFill>
                <a:latin typeface="Century Schoolbook"/>
                <a:cs typeface="+mn-cs"/>
              </a:rPr>
              <a:t>Pancagatra</a:t>
            </a:r>
            <a:r>
              <a:rPr lang="en-US" dirty="0">
                <a:solidFill>
                  <a:prstClr val="black"/>
                </a:solidFill>
                <a:latin typeface="Century Schoolbook"/>
                <a:cs typeface="+mn-cs"/>
              </a:rPr>
              <a:t> </a:t>
            </a:r>
            <a:endParaRPr lang="id-ID" dirty="0" smtClean="0">
              <a:solidFill>
                <a:prstClr val="black"/>
              </a:solidFill>
              <a:latin typeface="Century Schoolbook"/>
              <a:cs typeface="+mn-cs"/>
            </a:endParaRPr>
          </a:p>
          <a:p>
            <a:pPr marL="617220" lvl="1" indent="-274320" defTabSz="914400">
              <a:spcBef>
                <a:spcPts val="600"/>
              </a:spcBef>
              <a:buClr>
                <a:srgbClr val="FE8637"/>
              </a:buClr>
              <a:buSzPct val="70000"/>
              <a:buFont typeface="Wingdings"/>
              <a:buChar char=""/>
            </a:pPr>
            <a:r>
              <a:rPr lang="en-US" sz="2800" dirty="0" err="1" smtClean="0">
                <a:solidFill>
                  <a:prstClr val="black"/>
                </a:solidFill>
                <a:latin typeface="Century Schoolbook"/>
                <a:cs typeface="+mn-cs"/>
              </a:rPr>
              <a:t>adalah</a:t>
            </a:r>
            <a:r>
              <a:rPr lang="en-US" sz="2800" dirty="0" smtClean="0">
                <a:solidFill>
                  <a:prstClr val="black"/>
                </a:solidFill>
                <a:latin typeface="Century Schoolbook"/>
                <a:cs typeface="+mn-cs"/>
              </a:rPr>
              <a:t> </a:t>
            </a:r>
            <a:r>
              <a:rPr lang="en-US" sz="2800" dirty="0" err="1">
                <a:solidFill>
                  <a:prstClr val="black"/>
                </a:solidFill>
                <a:latin typeface="Century Schoolbook"/>
                <a:cs typeface="+mn-cs"/>
              </a:rPr>
              <a:t>aspek</a:t>
            </a:r>
            <a:r>
              <a:rPr lang="en-US" sz="2800" dirty="0">
                <a:solidFill>
                  <a:prstClr val="black"/>
                </a:solidFill>
                <a:latin typeface="Century Schoolbook"/>
                <a:cs typeface="+mn-cs"/>
              </a:rPr>
              <a:t> </a:t>
            </a:r>
            <a:r>
              <a:rPr lang="en-US" sz="2800" dirty="0" err="1">
                <a:solidFill>
                  <a:prstClr val="black"/>
                </a:solidFill>
                <a:latin typeface="Century Schoolbook"/>
                <a:cs typeface="+mn-cs"/>
              </a:rPr>
              <a:t>sosial</a:t>
            </a:r>
            <a:r>
              <a:rPr lang="en-US" sz="2800" dirty="0">
                <a:solidFill>
                  <a:prstClr val="black"/>
                </a:solidFill>
                <a:latin typeface="Century Schoolbook"/>
                <a:cs typeface="+mn-cs"/>
              </a:rPr>
              <a:t> ( intangible) yang </a:t>
            </a:r>
            <a:r>
              <a:rPr lang="en-US" sz="2800" dirty="0" err="1">
                <a:solidFill>
                  <a:prstClr val="black"/>
                </a:solidFill>
                <a:latin typeface="Century Schoolbook"/>
                <a:cs typeface="+mn-cs"/>
              </a:rPr>
              <a:t>terdiri</a:t>
            </a:r>
            <a:r>
              <a:rPr lang="en-US" sz="2800" dirty="0">
                <a:solidFill>
                  <a:prstClr val="black"/>
                </a:solidFill>
                <a:latin typeface="Century Schoolbook"/>
                <a:cs typeface="+mn-cs"/>
              </a:rPr>
              <a:t> </a:t>
            </a:r>
            <a:r>
              <a:rPr lang="en-US" sz="2800" dirty="0" err="1">
                <a:solidFill>
                  <a:prstClr val="black"/>
                </a:solidFill>
                <a:latin typeface="Century Schoolbook"/>
                <a:cs typeface="+mn-cs"/>
              </a:rPr>
              <a:t>dari</a:t>
            </a:r>
            <a:r>
              <a:rPr lang="en-US" sz="2800" dirty="0">
                <a:solidFill>
                  <a:prstClr val="black"/>
                </a:solidFill>
                <a:latin typeface="Century Schoolbook"/>
                <a:cs typeface="+mn-cs"/>
              </a:rPr>
              <a:t> ideology, </a:t>
            </a:r>
            <a:r>
              <a:rPr lang="en-US" sz="2800" dirty="0" err="1">
                <a:solidFill>
                  <a:prstClr val="black"/>
                </a:solidFill>
                <a:latin typeface="Century Schoolbook"/>
                <a:cs typeface="+mn-cs"/>
              </a:rPr>
              <a:t>politik</a:t>
            </a:r>
            <a:r>
              <a:rPr lang="en-US" sz="2800" dirty="0">
                <a:solidFill>
                  <a:prstClr val="black"/>
                </a:solidFill>
                <a:latin typeface="Century Schoolbook"/>
                <a:cs typeface="+mn-cs"/>
              </a:rPr>
              <a:t>, </a:t>
            </a:r>
            <a:r>
              <a:rPr lang="en-US" sz="2800" dirty="0" err="1">
                <a:solidFill>
                  <a:prstClr val="black"/>
                </a:solidFill>
                <a:latin typeface="Century Schoolbook"/>
                <a:cs typeface="+mn-cs"/>
              </a:rPr>
              <a:t>ekonomi</a:t>
            </a:r>
            <a:r>
              <a:rPr lang="en-US" sz="2800" dirty="0">
                <a:solidFill>
                  <a:prstClr val="black"/>
                </a:solidFill>
                <a:latin typeface="Century Schoolbook"/>
                <a:cs typeface="+mn-cs"/>
              </a:rPr>
              <a:t> , </a:t>
            </a:r>
            <a:r>
              <a:rPr lang="en-US" sz="2800" dirty="0" err="1">
                <a:solidFill>
                  <a:prstClr val="black"/>
                </a:solidFill>
                <a:latin typeface="Century Schoolbook"/>
                <a:cs typeface="+mn-cs"/>
              </a:rPr>
              <a:t>sosial</a:t>
            </a:r>
            <a:r>
              <a:rPr lang="en-US" sz="2800" dirty="0">
                <a:solidFill>
                  <a:prstClr val="black"/>
                </a:solidFill>
                <a:latin typeface="Century Schoolbook"/>
                <a:cs typeface="+mn-cs"/>
              </a:rPr>
              <a:t> </a:t>
            </a:r>
            <a:r>
              <a:rPr lang="en-US" sz="2800" dirty="0" err="1">
                <a:solidFill>
                  <a:prstClr val="black"/>
                </a:solidFill>
                <a:latin typeface="Century Schoolbook"/>
                <a:cs typeface="+mn-cs"/>
              </a:rPr>
              <a:t>budaya</a:t>
            </a:r>
            <a:r>
              <a:rPr lang="en-US" sz="2800" dirty="0">
                <a:solidFill>
                  <a:prstClr val="black"/>
                </a:solidFill>
                <a:latin typeface="Century Schoolbook"/>
                <a:cs typeface="+mn-cs"/>
              </a:rPr>
              <a:t> </a:t>
            </a:r>
            <a:r>
              <a:rPr lang="en-US" sz="2800" dirty="0" err="1">
                <a:solidFill>
                  <a:prstClr val="black"/>
                </a:solidFill>
                <a:latin typeface="Century Schoolbook"/>
                <a:cs typeface="+mn-cs"/>
              </a:rPr>
              <a:t>dan</a:t>
            </a:r>
            <a:r>
              <a:rPr lang="en-US" sz="2800" dirty="0">
                <a:solidFill>
                  <a:prstClr val="black"/>
                </a:solidFill>
                <a:latin typeface="Century Schoolbook"/>
                <a:cs typeface="+mn-cs"/>
              </a:rPr>
              <a:t> </a:t>
            </a:r>
            <a:r>
              <a:rPr lang="en-US" sz="2800" dirty="0" err="1">
                <a:solidFill>
                  <a:prstClr val="black"/>
                </a:solidFill>
                <a:latin typeface="Century Schoolbook"/>
                <a:cs typeface="+mn-cs"/>
              </a:rPr>
              <a:t>pertahanan</a:t>
            </a:r>
            <a:r>
              <a:rPr lang="en-US" sz="2800" dirty="0">
                <a:solidFill>
                  <a:prstClr val="black"/>
                </a:solidFill>
                <a:latin typeface="Century Schoolbook"/>
                <a:cs typeface="+mn-cs"/>
              </a:rPr>
              <a:t> </a:t>
            </a:r>
            <a:r>
              <a:rPr lang="en-US" sz="2800" dirty="0" err="1">
                <a:solidFill>
                  <a:prstClr val="black"/>
                </a:solidFill>
                <a:latin typeface="Century Schoolbook"/>
                <a:cs typeface="+mn-cs"/>
              </a:rPr>
              <a:t>keamanan</a:t>
            </a:r>
            <a:endParaRPr lang="en-US" sz="2800" dirty="0">
              <a:solidFill>
                <a:prstClr val="black"/>
              </a:solidFill>
              <a:latin typeface="Century Schoolbook"/>
              <a:cs typeface="+mn-cs"/>
            </a:endParaRPr>
          </a:p>
          <a:p>
            <a:pPr marL="0" indent="0">
              <a:buNone/>
            </a:pPr>
            <a:endParaRPr lang="id-ID" dirty="0"/>
          </a:p>
        </p:txBody>
      </p:sp>
    </p:spTree>
    <p:extLst>
      <p:ext uri="{BB962C8B-B14F-4D97-AF65-F5344CB8AC3E}">
        <p14:creationId xmlns:p14="http://schemas.microsoft.com/office/powerpoint/2010/main" xmlns="" val="2135831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2776"/>
            <a:ext cx="8229600" cy="4975157"/>
          </a:xfrm>
        </p:spPr>
        <p:txBody>
          <a:bodyPr/>
          <a:lstStyle/>
          <a:p>
            <a:pPr marL="0" lvl="0" indent="0" algn="just" defTabSz="914400">
              <a:spcBef>
                <a:spcPts val="600"/>
              </a:spcBef>
              <a:buClr>
                <a:srgbClr val="FE8637"/>
              </a:buClr>
              <a:buSzPct val="70000"/>
              <a:buNone/>
            </a:pPr>
            <a:r>
              <a:rPr lang="en-US" sz="2400" b="1" dirty="0" err="1">
                <a:solidFill>
                  <a:prstClr val="black"/>
                </a:solidFill>
                <a:latin typeface="Century Schoolbook"/>
                <a:cs typeface="+mn-cs"/>
              </a:rPr>
              <a:t>Unsur</a:t>
            </a:r>
            <a:r>
              <a:rPr lang="en-US" sz="2400" b="1" dirty="0">
                <a:solidFill>
                  <a:prstClr val="black"/>
                </a:solidFill>
                <a:latin typeface="Century Schoolbook"/>
                <a:cs typeface="+mn-cs"/>
              </a:rPr>
              <a:t> </a:t>
            </a:r>
            <a:r>
              <a:rPr lang="en-US" sz="2400" b="1" dirty="0" err="1">
                <a:solidFill>
                  <a:prstClr val="black"/>
                </a:solidFill>
                <a:latin typeface="Century Schoolbook"/>
                <a:cs typeface="+mn-cs"/>
              </a:rPr>
              <a:t>ketahanan</a:t>
            </a:r>
            <a:r>
              <a:rPr lang="en-US" sz="2400" b="1" dirty="0">
                <a:solidFill>
                  <a:prstClr val="black"/>
                </a:solidFill>
                <a:latin typeface="Century Schoolbook"/>
                <a:cs typeface="+mn-cs"/>
              </a:rPr>
              <a:t> </a:t>
            </a:r>
            <a:r>
              <a:rPr lang="en-US" sz="2400" b="1" dirty="0" err="1">
                <a:solidFill>
                  <a:prstClr val="black"/>
                </a:solidFill>
                <a:latin typeface="Century Schoolbook"/>
                <a:cs typeface="+mn-cs"/>
              </a:rPr>
              <a:t>nasional</a:t>
            </a:r>
            <a:r>
              <a:rPr lang="en-US" sz="2400" b="1" dirty="0">
                <a:solidFill>
                  <a:prstClr val="black"/>
                </a:solidFill>
                <a:latin typeface="Century Schoolbook"/>
                <a:cs typeface="+mn-cs"/>
              </a:rPr>
              <a:t> </a:t>
            </a:r>
            <a:r>
              <a:rPr lang="en-US" sz="2400" b="1" dirty="0" err="1">
                <a:solidFill>
                  <a:prstClr val="black"/>
                </a:solidFill>
                <a:latin typeface="Century Schoolbook"/>
                <a:cs typeface="+mn-cs"/>
              </a:rPr>
              <a:t>menurut</a:t>
            </a:r>
            <a:r>
              <a:rPr lang="en-US" sz="2400" b="1" dirty="0">
                <a:solidFill>
                  <a:prstClr val="black"/>
                </a:solidFill>
                <a:latin typeface="Century Schoolbook"/>
                <a:cs typeface="+mn-cs"/>
              </a:rPr>
              <a:t> </a:t>
            </a:r>
            <a:r>
              <a:rPr lang="en-US" sz="2400" b="1" dirty="0" err="1">
                <a:solidFill>
                  <a:prstClr val="black"/>
                </a:solidFill>
                <a:latin typeface="Century Schoolbook"/>
                <a:cs typeface="+mn-cs"/>
              </a:rPr>
              <a:t>parakhas</a:t>
            </a:r>
            <a:r>
              <a:rPr lang="en-US" sz="2400" b="1" dirty="0">
                <a:solidFill>
                  <a:prstClr val="black"/>
                </a:solidFill>
                <a:latin typeface="Century Schoolbook"/>
                <a:cs typeface="+mn-cs"/>
              </a:rPr>
              <a:t> Chandra </a:t>
            </a:r>
          </a:p>
          <a:p>
            <a:pPr marL="274320" lvl="0" indent="-274320" algn="just" defTabSz="914400">
              <a:spcBef>
                <a:spcPts val="600"/>
              </a:spcBef>
              <a:buClr>
                <a:srgbClr val="FE8637"/>
              </a:buClr>
              <a:buSzPct val="70000"/>
              <a:buFont typeface="Wingdings"/>
              <a:buChar char=""/>
            </a:pPr>
            <a:r>
              <a:rPr lang="en-US" sz="2400" dirty="0" err="1" smtClean="0">
                <a:solidFill>
                  <a:prstClr val="black"/>
                </a:solidFill>
                <a:latin typeface="Century Schoolbook"/>
                <a:cs typeface="+mn-cs"/>
              </a:rPr>
              <a:t>Alamiah</a:t>
            </a:r>
            <a:r>
              <a:rPr lang="id-ID" sz="2400" dirty="0" smtClean="0">
                <a:solidFill>
                  <a:prstClr val="black"/>
                </a:solidFill>
                <a:latin typeface="Century Schoolbook"/>
                <a:cs typeface="+mn-cs"/>
              </a:rPr>
              <a:t> </a:t>
            </a:r>
            <a:r>
              <a:rPr lang="en-US" sz="2400" dirty="0" err="1" smtClean="0">
                <a:solidFill>
                  <a:prstClr val="black"/>
                </a:solidFill>
                <a:latin typeface="Century Schoolbook"/>
                <a:cs typeface="+mn-cs"/>
              </a:rPr>
              <a:t>terdiri</a:t>
            </a:r>
            <a:r>
              <a:rPr lang="en-US" sz="2400" dirty="0" smtClean="0">
                <a:solidFill>
                  <a:prstClr val="black"/>
                </a:solidFill>
                <a:latin typeface="Century Schoolbook"/>
                <a:cs typeface="+mn-cs"/>
              </a:rPr>
              <a:t> </a:t>
            </a:r>
            <a:r>
              <a:rPr lang="en-US" sz="2400" dirty="0" err="1">
                <a:solidFill>
                  <a:prstClr val="black"/>
                </a:solidFill>
                <a:latin typeface="Century Schoolbook"/>
                <a:cs typeface="+mn-cs"/>
              </a:rPr>
              <a:t>dari</a:t>
            </a:r>
            <a:r>
              <a:rPr lang="en-US" sz="2400" dirty="0">
                <a:solidFill>
                  <a:prstClr val="black"/>
                </a:solidFill>
                <a:latin typeface="Century Schoolbook"/>
                <a:cs typeface="+mn-cs"/>
              </a:rPr>
              <a:t> </a:t>
            </a:r>
            <a:r>
              <a:rPr lang="en-US" sz="2400" dirty="0" err="1">
                <a:solidFill>
                  <a:prstClr val="black"/>
                </a:solidFill>
                <a:latin typeface="Century Schoolbook"/>
                <a:cs typeface="+mn-cs"/>
              </a:rPr>
              <a:t>geografi</a:t>
            </a:r>
            <a:r>
              <a:rPr lang="en-US" sz="2400" dirty="0">
                <a:solidFill>
                  <a:prstClr val="black"/>
                </a:solidFill>
                <a:latin typeface="Century Schoolbook"/>
                <a:cs typeface="+mn-cs"/>
              </a:rPr>
              <a:t>, </a:t>
            </a:r>
            <a:r>
              <a:rPr lang="en-US" sz="2400" dirty="0" err="1">
                <a:solidFill>
                  <a:prstClr val="black"/>
                </a:solidFill>
                <a:latin typeface="Century Schoolbook"/>
                <a:cs typeface="+mn-cs"/>
              </a:rPr>
              <a:t>sumber</a:t>
            </a:r>
            <a:r>
              <a:rPr lang="en-US" sz="2400" dirty="0">
                <a:solidFill>
                  <a:prstClr val="black"/>
                </a:solidFill>
                <a:latin typeface="Century Schoolbook"/>
                <a:cs typeface="+mn-cs"/>
              </a:rPr>
              <a:t> </a:t>
            </a:r>
            <a:r>
              <a:rPr lang="en-US" sz="2400" dirty="0" err="1">
                <a:solidFill>
                  <a:prstClr val="black"/>
                </a:solidFill>
                <a:latin typeface="Century Schoolbook"/>
                <a:cs typeface="+mn-cs"/>
              </a:rPr>
              <a:t>daya</a:t>
            </a:r>
            <a:r>
              <a:rPr lang="en-US" sz="2400" dirty="0">
                <a:solidFill>
                  <a:prstClr val="black"/>
                </a:solidFill>
                <a:latin typeface="Century Schoolbook"/>
                <a:cs typeface="+mn-cs"/>
              </a:rPr>
              <a:t>, </a:t>
            </a:r>
            <a:r>
              <a:rPr lang="en-US" sz="2400" dirty="0" err="1">
                <a:solidFill>
                  <a:prstClr val="black"/>
                </a:solidFill>
                <a:latin typeface="Century Schoolbook"/>
                <a:cs typeface="+mn-cs"/>
              </a:rPr>
              <a:t>dan</a:t>
            </a:r>
            <a:r>
              <a:rPr lang="en-US" sz="2400" dirty="0">
                <a:solidFill>
                  <a:prstClr val="black"/>
                </a:solidFill>
                <a:latin typeface="Century Schoolbook"/>
                <a:cs typeface="+mn-cs"/>
              </a:rPr>
              <a:t> </a:t>
            </a:r>
            <a:r>
              <a:rPr lang="en-US" sz="2400" dirty="0" err="1">
                <a:solidFill>
                  <a:prstClr val="black"/>
                </a:solidFill>
                <a:latin typeface="Century Schoolbook"/>
                <a:cs typeface="+mn-cs"/>
              </a:rPr>
              <a:t>penduduk</a:t>
            </a:r>
            <a:endParaRPr lang="en-US" sz="2400" dirty="0">
              <a:solidFill>
                <a:prstClr val="black"/>
              </a:solidFill>
              <a:latin typeface="Century Schoolbook"/>
              <a:cs typeface="+mn-cs"/>
            </a:endParaRPr>
          </a:p>
          <a:p>
            <a:pPr marL="274320" lvl="0" indent="-274320" algn="just" defTabSz="914400">
              <a:spcBef>
                <a:spcPts val="600"/>
              </a:spcBef>
              <a:buClr>
                <a:srgbClr val="FE8637"/>
              </a:buClr>
              <a:buSzPct val="70000"/>
              <a:buFont typeface="Wingdings"/>
              <a:buChar char=""/>
            </a:pPr>
            <a:r>
              <a:rPr lang="en-US" sz="2400" dirty="0" err="1">
                <a:solidFill>
                  <a:prstClr val="black"/>
                </a:solidFill>
                <a:latin typeface="Century Schoolbook"/>
                <a:cs typeface="+mn-cs"/>
              </a:rPr>
              <a:t>sosial</a:t>
            </a:r>
            <a:r>
              <a:rPr lang="en-US" sz="2400" dirty="0">
                <a:solidFill>
                  <a:prstClr val="black"/>
                </a:solidFill>
                <a:latin typeface="Century Schoolbook"/>
                <a:cs typeface="+mn-cs"/>
              </a:rPr>
              <a:t> </a:t>
            </a:r>
            <a:r>
              <a:rPr lang="en-US" sz="2400" dirty="0" err="1">
                <a:solidFill>
                  <a:prstClr val="black"/>
                </a:solidFill>
                <a:latin typeface="Century Schoolbook"/>
                <a:cs typeface="+mn-cs"/>
              </a:rPr>
              <a:t>terdiri</a:t>
            </a:r>
            <a:r>
              <a:rPr lang="en-US" sz="2400" dirty="0">
                <a:solidFill>
                  <a:prstClr val="black"/>
                </a:solidFill>
                <a:latin typeface="Century Schoolbook"/>
                <a:cs typeface="+mn-cs"/>
              </a:rPr>
              <a:t> </a:t>
            </a:r>
            <a:r>
              <a:rPr lang="en-US" sz="2400" dirty="0" err="1">
                <a:solidFill>
                  <a:prstClr val="black"/>
                </a:solidFill>
                <a:latin typeface="Century Schoolbook"/>
                <a:cs typeface="+mn-cs"/>
              </a:rPr>
              <a:t>dari</a:t>
            </a:r>
            <a:r>
              <a:rPr lang="en-US" sz="2400" dirty="0">
                <a:solidFill>
                  <a:prstClr val="black"/>
                </a:solidFill>
                <a:latin typeface="Century Schoolbook"/>
                <a:cs typeface="+mn-cs"/>
              </a:rPr>
              <a:t> </a:t>
            </a:r>
            <a:r>
              <a:rPr lang="en-US" sz="2400" dirty="0" err="1">
                <a:solidFill>
                  <a:prstClr val="black"/>
                </a:solidFill>
                <a:latin typeface="Century Schoolbook"/>
                <a:cs typeface="+mn-cs"/>
              </a:rPr>
              <a:t>perkembangan</a:t>
            </a:r>
            <a:r>
              <a:rPr lang="en-US" sz="2400" dirty="0">
                <a:solidFill>
                  <a:prstClr val="black"/>
                </a:solidFill>
                <a:latin typeface="Century Schoolbook"/>
                <a:cs typeface="+mn-cs"/>
              </a:rPr>
              <a:t> </a:t>
            </a:r>
            <a:r>
              <a:rPr lang="en-US" sz="2400" dirty="0" err="1" smtClean="0">
                <a:solidFill>
                  <a:prstClr val="black"/>
                </a:solidFill>
                <a:latin typeface="Century Schoolbook"/>
                <a:cs typeface="+mn-cs"/>
              </a:rPr>
              <a:t>ekonomi</a:t>
            </a:r>
            <a:r>
              <a:rPr lang="en-US" sz="2400" dirty="0" smtClean="0">
                <a:solidFill>
                  <a:prstClr val="black"/>
                </a:solidFill>
                <a:latin typeface="Century Schoolbook"/>
                <a:cs typeface="+mn-cs"/>
              </a:rPr>
              <a:t>,</a:t>
            </a:r>
            <a:r>
              <a:rPr lang="id-ID" sz="2400" dirty="0" smtClean="0">
                <a:solidFill>
                  <a:prstClr val="black"/>
                </a:solidFill>
                <a:latin typeface="Century Schoolbook"/>
                <a:cs typeface="+mn-cs"/>
              </a:rPr>
              <a:t> </a:t>
            </a:r>
            <a:r>
              <a:rPr lang="en-US" sz="2400" dirty="0" err="1" smtClean="0">
                <a:solidFill>
                  <a:prstClr val="black"/>
                </a:solidFill>
                <a:latin typeface="Century Schoolbook"/>
                <a:cs typeface="+mn-cs"/>
              </a:rPr>
              <a:t>struktur</a:t>
            </a:r>
            <a:r>
              <a:rPr lang="en-US" sz="2400" dirty="0" smtClean="0">
                <a:solidFill>
                  <a:prstClr val="black"/>
                </a:solidFill>
                <a:latin typeface="Century Schoolbook"/>
                <a:cs typeface="+mn-cs"/>
              </a:rPr>
              <a:t> </a:t>
            </a:r>
            <a:r>
              <a:rPr lang="en-US" sz="2400" dirty="0" err="1">
                <a:solidFill>
                  <a:prstClr val="black"/>
                </a:solidFill>
                <a:latin typeface="Century Schoolbook"/>
                <a:cs typeface="+mn-cs"/>
              </a:rPr>
              <a:t>politik</a:t>
            </a:r>
            <a:r>
              <a:rPr lang="en-US" sz="2400" dirty="0">
                <a:solidFill>
                  <a:prstClr val="black"/>
                </a:solidFill>
                <a:latin typeface="Century Schoolbook"/>
                <a:cs typeface="+mn-cs"/>
              </a:rPr>
              <a:t>, </a:t>
            </a:r>
            <a:r>
              <a:rPr lang="en-US" sz="2400" dirty="0" err="1">
                <a:solidFill>
                  <a:prstClr val="black"/>
                </a:solidFill>
                <a:latin typeface="Century Schoolbook"/>
                <a:cs typeface="+mn-cs"/>
              </a:rPr>
              <a:t>struktur</a:t>
            </a:r>
            <a:r>
              <a:rPr lang="en-US" sz="2400" dirty="0">
                <a:solidFill>
                  <a:prstClr val="black"/>
                </a:solidFill>
                <a:latin typeface="Century Schoolbook"/>
                <a:cs typeface="+mn-cs"/>
              </a:rPr>
              <a:t> </a:t>
            </a:r>
            <a:r>
              <a:rPr lang="en-US" sz="2400" dirty="0" err="1">
                <a:solidFill>
                  <a:prstClr val="black"/>
                </a:solidFill>
                <a:latin typeface="Century Schoolbook"/>
                <a:cs typeface="+mn-cs"/>
              </a:rPr>
              <a:t>budaya</a:t>
            </a:r>
            <a:r>
              <a:rPr lang="en-US" sz="2400" dirty="0">
                <a:solidFill>
                  <a:prstClr val="black"/>
                </a:solidFill>
                <a:latin typeface="Century Schoolbook"/>
                <a:cs typeface="+mn-cs"/>
              </a:rPr>
              <a:t> </a:t>
            </a:r>
            <a:r>
              <a:rPr lang="en-US" sz="2400" dirty="0" err="1">
                <a:solidFill>
                  <a:prstClr val="black"/>
                </a:solidFill>
                <a:latin typeface="Century Schoolbook"/>
                <a:cs typeface="+mn-cs"/>
              </a:rPr>
              <a:t>dan</a:t>
            </a:r>
            <a:r>
              <a:rPr lang="en-US" sz="2400" dirty="0">
                <a:solidFill>
                  <a:prstClr val="black"/>
                </a:solidFill>
                <a:latin typeface="Century Schoolbook"/>
                <a:cs typeface="+mn-cs"/>
              </a:rPr>
              <a:t> moral </a:t>
            </a:r>
            <a:r>
              <a:rPr lang="en-US" sz="2400" dirty="0" err="1">
                <a:solidFill>
                  <a:prstClr val="black"/>
                </a:solidFill>
                <a:latin typeface="Century Schoolbook"/>
                <a:cs typeface="+mn-cs"/>
              </a:rPr>
              <a:t>nasional</a:t>
            </a:r>
            <a:endParaRPr lang="en-US" sz="2400" dirty="0">
              <a:solidFill>
                <a:prstClr val="black"/>
              </a:solidFill>
              <a:latin typeface="Century Schoolbook"/>
              <a:cs typeface="+mn-cs"/>
            </a:endParaRPr>
          </a:p>
          <a:p>
            <a:pPr marL="274320" lvl="0" indent="-274320" algn="just" defTabSz="914400">
              <a:spcBef>
                <a:spcPts val="600"/>
              </a:spcBef>
              <a:buClr>
                <a:srgbClr val="FE8637"/>
              </a:buClr>
              <a:buSzPct val="70000"/>
              <a:buFont typeface="Wingdings"/>
              <a:buChar char=""/>
            </a:pPr>
            <a:r>
              <a:rPr lang="en-US" sz="2400" dirty="0" smtClean="0">
                <a:solidFill>
                  <a:prstClr val="black"/>
                </a:solidFill>
                <a:latin typeface="Century Schoolbook"/>
                <a:cs typeface="+mn-cs"/>
              </a:rPr>
              <a:t>lain-lain: </a:t>
            </a:r>
            <a:r>
              <a:rPr lang="en-US" sz="2400" dirty="0" err="1" smtClean="0">
                <a:solidFill>
                  <a:prstClr val="black"/>
                </a:solidFill>
                <a:latin typeface="Century Schoolbook"/>
                <a:cs typeface="+mn-cs"/>
              </a:rPr>
              <a:t>ide,intelegensi,dan</a:t>
            </a:r>
            <a:r>
              <a:rPr lang="en-US" sz="2400" dirty="0" smtClean="0">
                <a:solidFill>
                  <a:prstClr val="black"/>
                </a:solidFill>
                <a:latin typeface="Century Schoolbook"/>
                <a:cs typeface="+mn-cs"/>
              </a:rPr>
              <a:t> </a:t>
            </a:r>
            <a:r>
              <a:rPr lang="en-US" sz="2400" dirty="0" err="1">
                <a:solidFill>
                  <a:prstClr val="black"/>
                </a:solidFill>
                <a:latin typeface="Century Schoolbook"/>
                <a:cs typeface="+mn-cs"/>
              </a:rPr>
              <a:t>diplomasi</a:t>
            </a:r>
            <a:r>
              <a:rPr lang="en-US" sz="2400" dirty="0">
                <a:solidFill>
                  <a:prstClr val="black"/>
                </a:solidFill>
                <a:latin typeface="Century Schoolbook"/>
                <a:cs typeface="+mn-cs"/>
              </a:rPr>
              <a:t>, </a:t>
            </a:r>
            <a:r>
              <a:rPr lang="en-US" sz="2400" dirty="0" err="1">
                <a:solidFill>
                  <a:prstClr val="black"/>
                </a:solidFill>
                <a:latin typeface="Century Schoolbook"/>
                <a:cs typeface="+mn-cs"/>
              </a:rPr>
              <a:t>kebijaksanaan</a:t>
            </a:r>
            <a:r>
              <a:rPr lang="en-US" sz="2400" dirty="0">
                <a:solidFill>
                  <a:prstClr val="black"/>
                </a:solidFill>
                <a:latin typeface="Century Schoolbook"/>
                <a:cs typeface="+mn-cs"/>
              </a:rPr>
              <a:t> </a:t>
            </a:r>
            <a:r>
              <a:rPr lang="en-US" sz="2400" dirty="0" err="1">
                <a:solidFill>
                  <a:prstClr val="black"/>
                </a:solidFill>
                <a:latin typeface="Century Schoolbook"/>
                <a:cs typeface="+mn-cs"/>
              </a:rPr>
              <a:t>dan</a:t>
            </a:r>
            <a:r>
              <a:rPr lang="en-US" sz="2400" dirty="0">
                <a:solidFill>
                  <a:prstClr val="black"/>
                </a:solidFill>
                <a:latin typeface="Century Schoolbook"/>
                <a:cs typeface="+mn-cs"/>
              </a:rPr>
              <a:t> </a:t>
            </a:r>
            <a:r>
              <a:rPr lang="en-US" sz="2400" dirty="0" err="1">
                <a:solidFill>
                  <a:prstClr val="black"/>
                </a:solidFill>
                <a:latin typeface="Century Schoolbook"/>
                <a:cs typeface="+mn-cs"/>
              </a:rPr>
              <a:t>kepemimpinan</a:t>
            </a:r>
            <a:r>
              <a:rPr lang="en-US" sz="2400" dirty="0">
                <a:solidFill>
                  <a:prstClr val="black"/>
                </a:solidFill>
                <a:latin typeface="Century Schoolbook"/>
                <a:cs typeface="+mn-cs"/>
              </a:rPr>
              <a:t> </a:t>
            </a:r>
          </a:p>
          <a:p>
            <a:endParaRPr lang="id-ID" dirty="0"/>
          </a:p>
        </p:txBody>
      </p:sp>
    </p:spTree>
    <p:extLst>
      <p:ext uri="{BB962C8B-B14F-4D97-AF65-F5344CB8AC3E}">
        <p14:creationId xmlns:p14="http://schemas.microsoft.com/office/powerpoint/2010/main" xmlns="" val="1870590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836712"/>
            <a:ext cx="8712968" cy="5551221"/>
          </a:xfrm>
        </p:spPr>
        <p:txBody>
          <a:bodyPr>
            <a:normAutofit lnSpcReduction="10000"/>
          </a:bodyPr>
          <a:lstStyle/>
          <a:p>
            <a:pPr marL="0" lvl="0" indent="0" defTabSz="914400">
              <a:spcBef>
                <a:spcPts val="600"/>
              </a:spcBef>
              <a:buClr>
                <a:srgbClr val="FE8637"/>
              </a:buClr>
              <a:buSzPct val="70000"/>
              <a:buNone/>
            </a:pPr>
            <a:r>
              <a:rPr lang="en-US" sz="2400" b="1" u="sng" dirty="0" err="1">
                <a:solidFill>
                  <a:prstClr val="black"/>
                </a:solidFill>
                <a:latin typeface="Century Schoolbook"/>
                <a:cs typeface="+mn-cs"/>
              </a:rPr>
              <a:t>Pengaruh</a:t>
            </a:r>
            <a:r>
              <a:rPr lang="en-US" sz="2400" b="1" u="sng" dirty="0">
                <a:solidFill>
                  <a:prstClr val="black"/>
                </a:solidFill>
                <a:latin typeface="Century Schoolbook"/>
                <a:cs typeface="+mn-cs"/>
              </a:rPr>
              <a:t> </a:t>
            </a:r>
            <a:r>
              <a:rPr lang="en-US" sz="2400" b="1" u="sng" dirty="0" err="1">
                <a:solidFill>
                  <a:prstClr val="black"/>
                </a:solidFill>
                <a:latin typeface="Century Schoolbook"/>
                <a:cs typeface="+mn-cs"/>
              </a:rPr>
              <a:t>Ketahanan</a:t>
            </a:r>
            <a:r>
              <a:rPr lang="en-US" sz="2400" b="1" u="sng" dirty="0">
                <a:solidFill>
                  <a:prstClr val="black"/>
                </a:solidFill>
                <a:latin typeface="Century Schoolbook"/>
                <a:cs typeface="+mn-cs"/>
              </a:rPr>
              <a:t> </a:t>
            </a:r>
            <a:r>
              <a:rPr lang="en-US" sz="2400" b="1" u="sng" dirty="0" err="1">
                <a:solidFill>
                  <a:prstClr val="black"/>
                </a:solidFill>
                <a:latin typeface="Century Schoolbook"/>
                <a:cs typeface="+mn-cs"/>
              </a:rPr>
              <a:t>Nasional</a:t>
            </a:r>
            <a:r>
              <a:rPr lang="en-US" sz="2400" b="1" u="sng" dirty="0">
                <a:solidFill>
                  <a:prstClr val="black"/>
                </a:solidFill>
                <a:latin typeface="Century Schoolbook"/>
                <a:cs typeface="+mn-cs"/>
              </a:rPr>
              <a:t> </a:t>
            </a:r>
            <a:r>
              <a:rPr lang="en-US" sz="2400" b="1" u="sng" dirty="0" err="1">
                <a:solidFill>
                  <a:prstClr val="black"/>
                </a:solidFill>
                <a:latin typeface="Century Schoolbook"/>
                <a:cs typeface="+mn-cs"/>
              </a:rPr>
              <a:t>Pada</a:t>
            </a:r>
            <a:r>
              <a:rPr lang="en-US" sz="2400" b="1" u="sng" dirty="0">
                <a:solidFill>
                  <a:prstClr val="black"/>
                </a:solidFill>
                <a:latin typeface="Century Schoolbook"/>
                <a:cs typeface="+mn-cs"/>
              </a:rPr>
              <a:t> </a:t>
            </a:r>
            <a:r>
              <a:rPr lang="en-US" sz="2400" b="1" u="sng" dirty="0" err="1">
                <a:solidFill>
                  <a:prstClr val="black"/>
                </a:solidFill>
                <a:latin typeface="Century Schoolbook"/>
                <a:cs typeface="+mn-cs"/>
              </a:rPr>
              <a:t>Aspek</a:t>
            </a:r>
            <a:r>
              <a:rPr lang="en-US" sz="2400" b="1" u="sng" dirty="0">
                <a:solidFill>
                  <a:prstClr val="black"/>
                </a:solidFill>
                <a:latin typeface="Century Schoolbook"/>
                <a:cs typeface="+mn-cs"/>
              </a:rPr>
              <a:t> </a:t>
            </a:r>
            <a:r>
              <a:rPr lang="en-US" sz="2400" b="1" u="sng" dirty="0" err="1">
                <a:solidFill>
                  <a:prstClr val="black"/>
                </a:solidFill>
                <a:latin typeface="Century Schoolbook"/>
                <a:cs typeface="+mn-cs"/>
              </a:rPr>
              <a:t>Ideologi</a:t>
            </a:r>
            <a:endParaRPr lang="en-US" sz="2400" b="1" u="sng" dirty="0">
              <a:solidFill>
                <a:prstClr val="black"/>
              </a:solidFill>
              <a:latin typeface="Century Schoolbook"/>
              <a:cs typeface="+mn-cs"/>
            </a:endParaRPr>
          </a:p>
          <a:p>
            <a:pPr marL="274320" lvl="0" indent="-274320" defTabSz="914400">
              <a:spcBef>
                <a:spcPts val="600"/>
              </a:spcBef>
              <a:buClr>
                <a:srgbClr val="FE8637"/>
              </a:buClr>
              <a:buSzPct val="70000"/>
              <a:buFont typeface="Wingdings" pitchFamily="2" charset="2"/>
              <a:buChar char="v"/>
            </a:pPr>
            <a:endParaRPr lang="id-ID" sz="2400" dirty="0" smtClean="0">
              <a:solidFill>
                <a:prstClr val="black"/>
              </a:solidFill>
              <a:latin typeface="Century Schoolbook"/>
              <a:cs typeface="+mn-cs"/>
            </a:endParaRPr>
          </a:p>
          <a:p>
            <a:pPr marL="274320" lvl="0" indent="-274320" defTabSz="914400">
              <a:spcBef>
                <a:spcPts val="600"/>
              </a:spcBef>
              <a:buClr>
                <a:srgbClr val="FE8637"/>
              </a:buClr>
              <a:buSzPct val="70000"/>
              <a:buFont typeface="Wingdings" pitchFamily="2" charset="2"/>
              <a:buChar char="v"/>
            </a:pPr>
            <a:r>
              <a:rPr lang="en-US" sz="2400" dirty="0" err="1" smtClean="0">
                <a:solidFill>
                  <a:prstClr val="black"/>
                </a:solidFill>
                <a:latin typeface="Century Schoolbook"/>
                <a:cs typeface="+mn-cs"/>
              </a:rPr>
              <a:t>Kondisi</a:t>
            </a:r>
            <a:r>
              <a:rPr lang="en-US" sz="2400" dirty="0" smtClean="0">
                <a:solidFill>
                  <a:prstClr val="black"/>
                </a:solidFill>
                <a:latin typeface="Century Schoolbook"/>
                <a:cs typeface="+mn-cs"/>
              </a:rPr>
              <a:t> </a:t>
            </a:r>
            <a:r>
              <a:rPr lang="en-US" sz="2400" dirty="0">
                <a:solidFill>
                  <a:prstClr val="black"/>
                </a:solidFill>
                <a:latin typeface="Century Schoolbook"/>
                <a:cs typeface="+mn-cs"/>
              </a:rPr>
              <a:t>mental </a:t>
            </a:r>
            <a:r>
              <a:rPr lang="en-US" sz="2400" dirty="0" err="1">
                <a:solidFill>
                  <a:prstClr val="black"/>
                </a:solidFill>
                <a:latin typeface="Century Schoolbook"/>
                <a:cs typeface="+mn-cs"/>
              </a:rPr>
              <a:t>bangsa</a:t>
            </a:r>
            <a:r>
              <a:rPr lang="en-US" sz="2400" dirty="0">
                <a:solidFill>
                  <a:prstClr val="black"/>
                </a:solidFill>
                <a:latin typeface="Century Schoolbook"/>
                <a:cs typeface="+mn-cs"/>
              </a:rPr>
              <a:t> Indonesia yang </a:t>
            </a:r>
            <a:r>
              <a:rPr lang="en-US" sz="2400" dirty="0" err="1">
                <a:solidFill>
                  <a:prstClr val="black"/>
                </a:solidFill>
                <a:latin typeface="Century Schoolbook"/>
                <a:cs typeface="+mn-cs"/>
              </a:rPr>
              <a:t>berlandaskan</a:t>
            </a:r>
            <a:r>
              <a:rPr lang="en-US" sz="2400" dirty="0">
                <a:solidFill>
                  <a:prstClr val="black"/>
                </a:solidFill>
                <a:latin typeface="Century Schoolbook"/>
                <a:cs typeface="+mn-cs"/>
              </a:rPr>
              <a:t> </a:t>
            </a:r>
            <a:r>
              <a:rPr lang="en-US" sz="2400" dirty="0" err="1">
                <a:solidFill>
                  <a:prstClr val="black"/>
                </a:solidFill>
                <a:latin typeface="Century Schoolbook"/>
                <a:cs typeface="+mn-cs"/>
              </a:rPr>
              <a:t>akan</a:t>
            </a:r>
            <a:r>
              <a:rPr lang="en-US" sz="2400" dirty="0">
                <a:solidFill>
                  <a:prstClr val="black"/>
                </a:solidFill>
                <a:latin typeface="Century Schoolbook"/>
                <a:cs typeface="+mn-cs"/>
              </a:rPr>
              <a:t> </a:t>
            </a:r>
            <a:r>
              <a:rPr lang="en-US" sz="2400" dirty="0" err="1">
                <a:solidFill>
                  <a:prstClr val="black"/>
                </a:solidFill>
                <a:latin typeface="Century Schoolbook"/>
                <a:cs typeface="+mn-cs"/>
              </a:rPr>
              <a:t>ideologi</a:t>
            </a:r>
            <a:r>
              <a:rPr lang="en-US" sz="2400" dirty="0">
                <a:solidFill>
                  <a:prstClr val="black"/>
                </a:solidFill>
                <a:latin typeface="Century Schoolbook"/>
                <a:cs typeface="+mn-cs"/>
              </a:rPr>
              <a:t> </a:t>
            </a:r>
            <a:r>
              <a:rPr lang="en-US" sz="2400" dirty="0" err="1">
                <a:solidFill>
                  <a:prstClr val="black"/>
                </a:solidFill>
                <a:latin typeface="Century Schoolbook"/>
                <a:cs typeface="+mn-cs"/>
              </a:rPr>
              <a:t>Pancasila</a:t>
            </a:r>
            <a:r>
              <a:rPr lang="en-US" sz="2400" dirty="0">
                <a:solidFill>
                  <a:prstClr val="black"/>
                </a:solidFill>
                <a:latin typeface="Century Schoolbook"/>
                <a:cs typeface="+mn-cs"/>
              </a:rPr>
              <a:t>. </a:t>
            </a:r>
            <a:r>
              <a:rPr lang="en-US" sz="2400" dirty="0" err="1">
                <a:solidFill>
                  <a:prstClr val="black"/>
                </a:solidFill>
                <a:latin typeface="Century Schoolbook"/>
                <a:cs typeface="+mn-cs"/>
              </a:rPr>
              <a:t>Ideologi</a:t>
            </a:r>
            <a:r>
              <a:rPr lang="en-US" sz="2400" dirty="0">
                <a:solidFill>
                  <a:prstClr val="black"/>
                </a:solidFill>
                <a:latin typeface="Century Schoolbook"/>
                <a:cs typeface="+mn-cs"/>
              </a:rPr>
              <a:t> </a:t>
            </a:r>
            <a:r>
              <a:rPr lang="en-US" sz="2400" dirty="0" err="1">
                <a:solidFill>
                  <a:prstClr val="black"/>
                </a:solidFill>
                <a:latin typeface="Century Schoolbook"/>
                <a:cs typeface="+mn-cs"/>
              </a:rPr>
              <a:t>adalah</a:t>
            </a:r>
            <a:r>
              <a:rPr lang="en-US" sz="2400" dirty="0">
                <a:solidFill>
                  <a:prstClr val="black"/>
                </a:solidFill>
                <a:latin typeface="Century Schoolbook"/>
                <a:cs typeface="+mn-cs"/>
              </a:rPr>
              <a:t> </a:t>
            </a:r>
            <a:r>
              <a:rPr lang="en-US" sz="2400" dirty="0" err="1">
                <a:solidFill>
                  <a:prstClr val="black"/>
                </a:solidFill>
                <a:latin typeface="Century Schoolbook"/>
                <a:cs typeface="+mn-cs"/>
              </a:rPr>
              <a:t>suatu</a:t>
            </a:r>
            <a:r>
              <a:rPr lang="en-US" sz="2400" dirty="0">
                <a:solidFill>
                  <a:prstClr val="black"/>
                </a:solidFill>
                <a:latin typeface="Century Schoolbook"/>
                <a:cs typeface="+mn-cs"/>
              </a:rPr>
              <a:t> </a:t>
            </a:r>
            <a:r>
              <a:rPr lang="en-US" sz="2400" dirty="0" err="1">
                <a:solidFill>
                  <a:prstClr val="black"/>
                </a:solidFill>
                <a:latin typeface="Century Schoolbook"/>
                <a:cs typeface="+mn-cs"/>
              </a:rPr>
              <a:t>sistem</a:t>
            </a:r>
            <a:r>
              <a:rPr lang="en-US" sz="2400" dirty="0">
                <a:solidFill>
                  <a:prstClr val="black"/>
                </a:solidFill>
                <a:latin typeface="Century Schoolbook"/>
                <a:cs typeface="+mn-cs"/>
              </a:rPr>
              <a:t> </a:t>
            </a:r>
            <a:r>
              <a:rPr lang="en-US" sz="2400" dirty="0" err="1">
                <a:solidFill>
                  <a:prstClr val="black"/>
                </a:solidFill>
                <a:latin typeface="Century Schoolbook"/>
                <a:cs typeface="+mn-cs"/>
              </a:rPr>
              <a:t>nilai</a:t>
            </a:r>
            <a:r>
              <a:rPr lang="en-US" sz="2400" dirty="0">
                <a:solidFill>
                  <a:prstClr val="black"/>
                </a:solidFill>
                <a:latin typeface="Century Schoolbook"/>
                <a:cs typeface="+mn-cs"/>
              </a:rPr>
              <a:t> </a:t>
            </a:r>
            <a:r>
              <a:rPr lang="en-US" sz="2400" dirty="0" err="1">
                <a:solidFill>
                  <a:prstClr val="black"/>
                </a:solidFill>
                <a:latin typeface="Century Schoolbook"/>
                <a:cs typeface="+mn-cs"/>
              </a:rPr>
              <a:t>sekaligus</a:t>
            </a:r>
            <a:r>
              <a:rPr lang="en-US" sz="2400" dirty="0">
                <a:solidFill>
                  <a:prstClr val="black"/>
                </a:solidFill>
                <a:latin typeface="Century Schoolbook"/>
                <a:cs typeface="+mn-cs"/>
              </a:rPr>
              <a:t> </a:t>
            </a:r>
            <a:r>
              <a:rPr lang="en-US" sz="2400" dirty="0" err="1">
                <a:solidFill>
                  <a:prstClr val="black"/>
                </a:solidFill>
                <a:latin typeface="Century Schoolbook"/>
                <a:cs typeface="+mn-cs"/>
              </a:rPr>
              <a:t>kebulatan</a:t>
            </a:r>
            <a:r>
              <a:rPr lang="en-US" sz="2400" dirty="0">
                <a:solidFill>
                  <a:prstClr val="black"/>
                </a:solidFill>
                <a:latin typeface="Century Schoolbook"/>
                <a:cs typeface="+mn-cs"/>
              </a:rPr>
              <a:t> </a:t>
            </a:r>
            <a:r>
              <a:rPr lang="en-US" sz="2400" dirty="0" err="1">
                <a:solidFill>
                  <a:prstClr val="black"/>
                </a:solidFill>
                <a:latin typeface="Century Schoolbook"/>
                <a:cs typeface="+mn-cs"/>
              </a:rPr>
              <a:t>ajaran</a:t>
            </a:r>
            <a:r>
              <a:rPr lang="en-US" sz="2400" dirty="0">
                <a:solidFill>
                  <a:prstClr val="black"/>
                </a:solidFill>
                <a:latin typeface="Century Schoolbook"/>
                <a:cs typeface="+mn-cs"/>
              </a:rPr>
              <a:t> yang </a:t>
            </a:r>
            <a:r>
              <a:rPr lang="en-US" sz="2400" dirty="0" err="1">
                <a:solidFill>
                  <a:prstClr val="black"/>
                </a:solidFill>
                <a:latin typeface="Century Schoolbook"/>
                <a:cs typeface="+mn-cs"/>
              </a:rPr>
              <a:t>memberikan</a:t>
            </a:r>
            <a:r>
              <a:rPr lang="en-US" sz="2400" dirty="0">
                <a:solidFill>
                  <a:prstClr val="black"/>
                </a:solidFill>
                <a:latin typeface="Century Schoolbook"/>
                <a:cs typeface="+mn-cs"/>
              </a:rPr>
              <a:t> </a:t>
            </a:r>
            <a:r>
              <a:rPr lang="en-US" sz="2400" dirty="0" err="1">
                <a:solidFill>
                  <a:prstClr val="black"/>
                </a:solidFill>
                <a:latin typeface="Century Schoolbook"/>
                <a:cs typeface="+mn-cs"/>
              </a:rPr>
              <a:t>motivasi</a:t>
            </a:r>
            <a:r>
              <a:rPr lang="en-US" sz="2400" dirty="0">
                <a:solidFill>
                  <a:prstClr val="black"/>
                </a:solidFill>
                <a:latin typeface="Century Schoolbook"/>
                <a:cs typeface="+mn-cs"/>
              </a:rPr>
              <a:t>. </a:t>
            </a:r>
          </a:p>
          <a:p>
            <a:pPr marL="274320" lvl="0" indent="-274320" defTabSz="914400">
              <a:spcBef>
                <a:spcPts val="600"/>
              </a:spcBef>
              <a:buClr>
                <a:srgbClr val="FE8637"/>
              </a:buClr>
              <a:buSzPct val="70000"/>
              <a:buFont typeface="Wingdings" pitchFamily="2" charset="2"/>
              <a:buChar char="v"/>
            </a:pPr>
            <a:r>
              <a:rPr lang="en-US" sz="2400" dirty="0" err="1">
                <a:solidFill>
                  <a:prstClr val="black"/>
                </a:solidFill>
                <a:latin typeface="Century Schoolbook"/>
                <a:cs typeface="+mn-cs"/>
              </a:rPr>
              <a:t>Keampuhan</a:t>
            </a:r>
            <a:r>
              <a:rPr lang="en-US" sz="2400" dirty="0">
                <a:solidFill>
                  <a:prstClr val="black"/>
                </a:solidFill>
                <a:latin typeface="Century Schoolbook"/>
                <a:cs typeface="+mn-cs"/>
              </a:rPr>
              <a:t> </a:t>
            </a:r>
            <a:r>
              <a:rPr lang="en-US" sz="2400" dirty="0" err="1">
                <a:solidFill>
                  <a:prstClr val="black"/>
                </a:solidFill>
                <a:latin typeface="Century Schoolbook"/>
                <a:cs typeface="+mn-cs"/>
              </a:rPr>
              <a:t>suatu</a:t>
            </a:r>
            <a:r>
              <a:rPr lang="en-US" sz="2400" dirty="0">
                <a:solidFill>
                  <a:prstClr val="black"/>
                </a:solidFill>
                <a:latin typeface="Century Schoolbook"/>
                <a:cs typeface="+mn-cs"/>
              </a:rPr>
              <a:t> </a:t>
            </a:r>
            <a:r>
              <a:rPr lang="en-US" sz="2400" dirty="0" err="1">
                <a:solidFill>
                  <a:prstClr val="black"/>
                </a:solidFill>
                <a:latin typeface="Century Schoolbook"/>
                <a:cs typeface="+mn-cs"/>
              </a:rPr>
              <a:t>ideologi</a:t>
            </a:r>
            <a:r>
              <a:rPr lang="en-US" sz="2400" dirty="0">
                <a:solidFill>
                  <a:prstClr val="black"/>
                </a:solidFill>
                <a:latin typeface="Century Schoolbook"/>
                <a:cs typeface="+mn-cs"/>
              </a:rPr>
              <a:t> </a:t>
            </a:r>
            <a:r>
              <a:rPr lang="en-US" sz="2400" dirty="0" err="1">
                <a:solidFill>
                  <a:prstClr val="black"/>
                </a:solidFill>
                <a:latin typeface="Century Schoolbook"/>
                <a:cs typeface="+mn-cs"/>
              </a:rPr>
              <a:t>tergantung</a:t>
            </a:r>
            <a:r>
              <a:rPr lang="en-US" sz="2400" dirty="0">
                <a:solidFill>
                  <a:prstClr val="black"/>
                </a:solidFill>
                <a:latin typeface="Century Schoolbook"/>
                <a:cs typeface="+mn-cs"/>
              </a:rPr>
              <a:t> </a:t>
            </a:r>
            <a:r>
              <a:rPr lang="en-US" sz="2400" dirty="0" err="1">
                <a:solidFill>
                  <a:prstClr val="black"/>
                </a:solidFill>
                <a:latin typeface="Century Schoolbook"/>
                <a:cs typeface="+mn-cs"/>
              </a:rPr>
              <a:t>pada</a:t>
            </a:r>
            <a:r>
              <a:rPr lang="en-US" sz="2400" dirty="0">
                <a:solidFill>
                  <a:prstClr val="black"/>
                </a:solidFill>
                <a:latin typeface="Century Schoolbook"/>
                <a:cs typeface="+mn-cs"/>
              </a:rPr>
              <a:t> </a:t>
            </a:r>
            <a:r>
              <a:rPr lang="en-US" sz="2400" dirty="0" err="1">
                <a:solidFill>
                  <a:prstClr val="black"/>
                </a:solidFill>
                <a:latin typeface="Century Schoolbook"/>
                <a:cs typeface="+mn-cs"/>
              </a:rPr>
              <a:t>rangkaian</a:t>
            </a:r>
            <a:r>
              <a:rPr lang="en-US" sz="2400" dirty="0">
                <a:solidFill>
                  <a:prstClr val="black"/>
                </a:solidFill>
                <a:latin typeface="Century Schoolbook"/>
                <a:cs typeface="+mn-cs"/>
              </a:rPr>
              <a:t> </a:t>
            </a:r>
            <a:r>
              <a:rPr lang="en-US" sz="2400" dirty="0" err="1">
                <a:solidFill>
                  <a:prstClr val="black"/>
                </a:solidFill>
                <a:latin typeface="Century Schoolbook"/>
                <a:cs typeface="+mn-cs"/>
              </a:rPr>
              <a:t>nilai</a:t>
            </a:r>
            <a:r>
              <a:rPr lang="en-US" sz="2400" dirty="0">
                <a:solidFill>
                  <a:prstClr val="black"/>
                </a:solidFill>
                <a:latin typeface="Century Schoolbook"/>
                <a:cs typeface="+mn-cs"/>
              </a:rPr>
              <a:t> yang </a:t>
            </a:r>
            <a:r>
              <a:rPr lang="en-US" sz="2400" dirty="0" err="1">
                <a:solidFill>
                  <a:prstClr val="black"/>
                </a:solidFill>
                <a:latin typeface="Century Schoolbook"/>
                <a:cs typeface="+mn-cs"/>
              </a:rPr>
              <a:t>dikandungnya</a:t>
            </a:r>
            <a:r>
              <a:rPr lang="en-US" sz="2400" dirty="0">
                <a:solidFill>
                  <a:prstClr val="black"/>
                </a:solidFill>
                <a:latin typeface="Century Schoolbook"/>
                <a:cs typeface="+mn-cs"/>
              </a:rPr>
              <a:t>, yang </a:t>
            </a:r>
            <a:r>
              <a:rPr lang="en-US" sz="2400" dirty="0" err="1">
                <a:solidFill>
                  <a:prstClr val="black"/>
                </a:solidFill>
                <a:latin typeface="Century Schoolbook"/>
                <a:cs typeface="+mn-cs"/>
              </a:rPr>
              <a:t>dapat</a:t>
            </a:r>
            <a:r>
              <a:rPr lang="en-US" sz="2400" dirty="0">
                <a:solidFill>
                  <a:prstClr val="black"/>
                </a:solidFill>
                <a:latin typeface="Century Schoolbook"/>
                <a:cs typeface="+mn-cs"/>
              </a:rPr>
              <a:t> </a:t>
            </a:r>
            <a:r>
              <a:rPr lang="en-US" sz="2400" dirty="0" err="1">
                <a:solidFill>
                  <a:prstClr val="black"/>
                </a:solidFill>
                <a:latin typeface="Century Schoolbook"/>
                <a:cs typeface="+mn-cs"/>
              </a:rPr>
              <a:t>memenuhi</a:t>
            </a:r>
            <a:r>
              <a:rPr lang="en-US" sz="2400" dirty="0">
                <a:solidFill>
                  <a:prstClr val="black"/>
                </a:solidFill>
                <a:latin typeface="Century Schoolbook"/>
                <a:cs typeface="+mn-cs"/>
              </a:rPr>
              <a:t> </a:t>
            </a:r>
            <a:r>
              <a:rPr lang="en-US" sz="2400" dirty="0" err="1">
                <a:solidFill>
                  <a:prstClr val="black"/>
                </a:solidFill>
                <a:latin typeface="Century Schoolbook"/>
                <a:cs typeface="+mn-cs"/>
              </a:rPr>
              <a:t>serta</a:t>
            </a:r>
            <a:r>
              <a:rPr lang="en-US" sz="2400" dirty="0">
                <a:solidFill>
                  <a:prstClr val="black"/>
                </a:solidFill>
                <a:latin typeface="Century Schoolbook"/>
                <a:cs typeface="+mn-cs"/>
              </a:rPr>
              <a:t> </a:t>
            </a:r>
            <a:r>
              <a:rPr lang="en-US" sz="2400" dirty="0" err="1">
                <a:solidFill>
                  <a:prstClr val="black"/>
                </a:solidFill>
                <a:latin typeface="Century Schoolbook"/>
                <a:cs typeface="+mn-cs"/>
              </a:rPr>
              <a:t>menjamin</a:t>
            </a:r>
            <a:r>
              <a:rPr lang="en-US" sz="2400" dirty="0">
                <a:solidFill>
                  <a:prstClr val="black"/>
                </a:solidFill>
                <a:latin typeface="Century Schoolbook"/>
                <a:cs typeface="+mn-cs"/>
              </a:rPr>
              <a:t> </a:t>
            </a:r>
            <a:r>
              <a:rPr lang="en-US" sz="2400" dirty="0" err="1">
                <a:solidFill>
                  <a:prstClr val="black"/>
                </a:solidFill>
                <a:latin typeface="Century Schoolbook"/>
                <a:cs typeface="+mn-cs"/>
              </a:rPr>
              <a:t>segala</a:t>
            </a:r>
            <a:r>
              <a:rPr lang="en-US" sz="2400" dirty="0">
                <a:solidFill>
                  <a:prstClr val="black"/>
                </a:solidFill>
                <a:latin typeface="Century Schoolbook"/>
                <a:cs typeface="+mn-cs"/>
              </a:rPr>
              <a:t> </a:t>
            </a:r>
            <a:r>
              <a:rPr lang="en-US" sz="2400" dirty="0" err="1">
                <a:solidFill>
                  <a:prstClr val="black"/>
                </a:solidFill>
                <a:latin typeface="Century Schoolbook"/>
                <a:cs typeface="+mn-cs"/>
              </a:rPr>
              <a:t>aspirasi</a:t>
            </a:r>
            <a:r>
              <a:rPr lang="en-US" sz="2400" dirty="0">
                <a:solidFill>
                  <a:prstClr val="black"/>
                </a:solidFill>
                <a:latin typeface="Century Schoolbook"/>
                <a:cs typeface="+mn-cs"/>
              </a:rPr>
              <a:t> </a:t>
            </a:r>
            <a:r>
              <a:rPr lang="en-US" sz="2400" dirty="0" err="1">
                <a:solidFill>
                  <a:prstClr val="black"/>
                </a:solidFill>
                <a:latin typeface="Century Schoolbook"/>
                <a:cs typeface="+mn-cs"/>
              </a:rPr>
              <a:t>dan</a:t>
            </a:r>
            <a:r>
              <a:rPr lang="en-US" sz="2400" dirty="0">
                <a:solidFill>
                  <a:prstClr val="black"/>
                </a:solidFill>
                <a:latin typeface="Century Schoolbook"/>
                <a:cs typeface="+mn-cs"/>
              </a:rPr>
              <a:t> </a:t>
            </a:r>
            <a:r>
              <a:rPr lang="en-US" sz="2400" dirty="0" err="1">
                <a:solidFill>
                  <a:prstClr val="black"/>
                </a:solidFill>
                <a:latin typeface="Century Schoolbook"/>
                <a:cs typeface="+mn-cs"/>
              </a:rPr>
              <a:t>kehidupan</a:t>
            </a:r>
            <a:r>
              <a:rPr lang="en-US" sz="2400" dirty="0">
                <a:solidFill>
                  <a:prstClr val="black"/>
                </a:solidFill>
                <a:latin typeface="Century Schoolbook"/>
                <a:cs typeface="+mn-cs"/>
              </a:rPr>
              <a:t> </a:t>
            </a:r>
            <a:r>
              <a:rPr lang="en-US" sz="2400" dirty="0" err="1">
                <a:solidFill>
                  <a:prstClr val="black"/>
                </a:solidFill>
                <a:latin typeface="Century Schoolbook"/>
                <a:cs typeface="+mn-cs"/>
              </a:rPr>
              <a:t>manusia</a:t>
            </a:r>
            <a:r>
              <a:rPr lang="en-US" sz="2400" dirty="0">
                <a:solidFill>
                  <a:prstClr val="black"/>
                </a:solidFill>
                <a:latin typeface="Century Schoolbook"/>
                <a:cs typeface="+mn-cs"/>
              </a:rPr>
              <a:t>.</a:t>
            </a:r>
            <a:br>
              <a:rPr lang="en-US" sz="2400" dirty="0">
                <a:solidFill>
                  <a:prstClr val="black"/>
                </a:solidFill>
                <a:latin typeface="Century Schoolbook"/>
                <a:cs typeface="+mn-cs"/>
              </a:rPr>
            </a:br>
            <a:r>
              <a:rPr lang="en-US" sz="2400" dirty="0">
                <a:solidFill>
                  <a:prstClr val="black"/>
                </a:solidFill>
                <a:latin typeface="Century Schoolbook"/>
                <a:cs typeface="+mn-cs"/>
              </a:rPr>
              <a:t>1. </a:t>
            </a:r>
            <a:r>
              <a:rPr lang="en-US" sz="2400" dirty="0" err="1">
                <a:solidFill>
                  <a:prstClr val="black"/>
                </a:solidFill>
                <a:latin typeface="Century Schoolbook"/>
                <a:cs typeface="+mn-cs"/>
              </a:rPr>
              <a:t>Ideologi</a:t>
            </a:r>
            <a:r>
              <a:rPr lang="en-US" sz="2400" dirty="0">
                <a:solidFill>
                  <a:prstClr val="black"/>
                </a:solidFill>
                <a:latin typeface="Century Schoolbook"/>
                <a:cs typeface="+mn-cs"/>
              </a:rPr>
              <a:t> </a:t>
            </a:r>
            <a:r>
              <a:rPr lang="en-US" sz="2400" dirty="0" err="1">
                <a:solidFill>
                  <a:prstClr val="black"/>
                </a:solidFill>
                <a:latin typeface="Century Schoolbook"/>
                <a:cs typeface="+mn-cs"/>
              </a:rPr>
              <a:t>Dunia</a:t>
            </a:r>
            <a:r>
              <a:rPr lang="en-US" sz="2400" dirty="0">
                <a:solidFill>
                  <a:prstClr val="black"/>
                </a:solidFill>
                <a:latin typeface="Century Schoolbook"/>
                <a:cs typeface="+mn-cs"/>
              </a:rPr>
              <a:t> :</a:t>
            </a:r>
            <a:br>
              <a:rPr lang="en-US" sz="2400" dirty="0">
                <a:solidFill>
                  <a:prstClr val="black"/>
                </a:solidFill>
                <a:latin typeface="Century Schoolbook"/>
                <a:cs typeface="+mn-cs"/>
              </a:rPr>
            </a:br>
            <a:r>
              <a:rPr lang="en-US" sz="2400" dirty="0">
                <a:solidFill>
                  <a:prstClr val="black"/>
                </a:solidFill>
                <a:latin typeface="Century Schoolbook"/>
                <a:cs typeface="+mn-cs"/>
              </a:rPr>
              <a:t>    a. </a:t>
            </a:r>
            <a:r>
              <a:rPr lang="en-US" sz="2400" i="1" dirty="0" err="1">
                <a:solidFill>
                  <a:prstClr val="black"/>
                </a:solidFill>
                <a:latin typeface="Century Schoolbook"/>
                <a:cs typeface="+mn-cs"/>
              </a:rPr>
              <a:t>Ideologi</a:t>
            </a:r>
            <a:r>
              <a:rPr lang="en-US" sz="2400" i="1" dirty="0">
                <a:solidFill>
                  <a:prstClr val="black"/>
                </a:solidFill>
                <a:latin typeface="Century Schoolbook"/>
                <a:cs typeface="+mn-cs"/>
              </a:rPr>
              <a:t> </a:t>
            </a:r>
            <a:r>
              <a:rPr lang="en-US" sz="2400" i="1" dirty="0" err="1">
                <a:solidFill>
                  <a:prstClr val="black"/>
                </a:solidFill>
                <a:latin typeface="Century Schoolbook"/>
                <a:cs typeface="+mn-cs"/>
              </a:rPr>
              <a:t>Liberalisme</a:t>
            </a:r>
            <a:r>
              <a:rPr lang="en-US" sz="2400" i="1" dirty="0">
                <a:solidFill>
                  <a:prstClr val="black"/>
                </a:solidFill>
                <a:latin typeface="Century Schoolbook"/>
                <a:cs typeface="+mn-cs"/>
              </a:rPr>
              <a:t> : </a:t>
            </a:r>
            <a:r>
              <a:rPr lang="en-US" sz="2400" dirty="0" err="1">
                <a:solidFill>
                  <a:prstClr val="black"/>
                </a:solidFill>
                <a:latin typeface="Century Schoolbook"/>
                <a:cs typeface="+mn-cs"/>
              </a:rPr>
              <a:t>Aliran</a:t>
            </a:r>
            <a:r>
              <a:rPr lang="en-US" sz="2400" dirty="0">
                <a:solidFill>
                  <a:prstClr val="black"/>
                </a:solidFill>
                <a:latin typeface="Century Schoolbook"/>
                <a:cs typeface="+mn-cs"/>
              </a:rPr>
              <a:t> </a:t>
            </a:r>
            <a:r>
              <a:rPr lang="en-US" sz="2400" dirty="0" err="1">
                <a:solidFill>
                  <a:prstClr val="black"/>
                </a:solidFill>
                <a:latin typeface="Century Schoolbook"/>
                <a:cs typeface="+mn-cs"/>
              </a:rPr>
              <a:t>pikiran</a:t>
            </a:r>
            <a:r>
              <a:rPr lang="en-US" sz="2400" dirty="0">
                <a:solidFill>
                  <a:prstClr val="black"/>
                </a:solidFill>
                <a:latin typeface="Century Schoolbook"/>
                <a:cs typeface="+mn-cs"/>
              </a:rPr>
              <a:t>    	</a:t>
            </a:r>
            <a:r>
              <a:rPr lang="en-US" sz="2400" dirty="0" err="1">
                <a:solidFill>
                  <a:prstClr val="black"/>
                </a:solidFill>
                <a:latin typeface="Century Schoolbook"/>
                <a:cs typeface="+mn-cs"/>
              </a:rPr>
              <a:t>perseorangan</a:t>
            </a:r>
            <a:r>
              <a:rPr lang="en-US" sz="2400" dirty="0">
                <a:solidFill>
                  <a:prstClr val="black"/>
                </a:solidFill>
                <a:latin typeface="Century Schoolbook"/>
                <a:cs typeface="+mn-cs"/>
              </a:rPr>
              <a:t> </a:t>
            </a:r>
            <a:r>
              <a:rPr lang="en-US" sz="2400" dirty="0" err="1">
                <a:solidFill>
                  <a:prstClr val="black"/>
                </a:solidFill>
                <a:latin typeface="Century Schoolbook"/>
                <a:cs typeface="+mn-cs"/>
              </a:rPr>
              <a:t>atau</a:t>
            </a:r>
            <a:r>
              <a:rPr lang="en-US" sz="2400" dirty="0">
                <a:solidFill>
                  <a:prstClr val="black"/>
                </a:solidFill>
                <a:latin typeface="Century Schoolbook"/>
                <a:cs typeface="+mn-cs"/>
              </a:rPr>
              <a:t> </a:t>
            </a:r>
            <a:r>
              <a:rPr lang="en-US" sz="2400" dirty="0" err="1">
                <a:solidFill>
                  <a:prstClr val="black"/>
                </a:solidFill>
                <a:latin typeface="Century Schoolbook"/>
                <a:cs typeface="+mn-cs"/>
              </a:rPr>
              <a:t>individualistik</a:t>
            </a:r>
            <a:r>
              <a:rPr lang="en-US" sz="2400" dirty="0">
                <a:solidFill>
                  <a:prstClr val="black"/>
                </a:solidFill>
                <a:latin typeface="Century Schoolbook"/>
                <a:cs typeface="+mn-cs"/>
              </a:rPr>
              <a:t>. </a:t>
            </a:r>
            <a:r>
              <a:rPr lang="en-US" sz="2400" dirty="0" err="1">
                <a:solidFill>
                  <a:prstClr val="black"/>
                </a:solidFill>
                <a:latin typeface="Century Schoolbook"/>
                <a:cs typeface="+mn-cs"/>
              </a:rPr>
              <a:t>Paham</a:t>
            </a:r>
            <a:r>
              <a:rPr lang="en-US" sz="2400" dirty="0">
                <a:solidFill>
                  <a:prstClr val="black"/>
                </a:solidFill>
                <a:latin typeface="Century Schoolbook"/>
                <a:cs typeface="+mn-cs"/>
              </a:rPr>
              <a:t> 	</a:t>
            </a:r>
            <a:r>
              <a:rPr lang="en-US" sz="2400" dirty="0" err="1">
                <a:solidFill>
                  <a:prstClr val="black"/>
                </a:solidFill>
                <a:latin typeface="Century Schoolbook"/>
                <a:cs typeface="+mn-cs"/>
              </a:rPr>
              <a:t>liberalisme</a:t>
            </a:r>
            <a:r>
              <a:rPr lang="en-US" sz="2400" dirty="0">
                <a:solidFill>
                  <a:prstClr val="black"/>
                </a:solidFill>
                <a:latin typeface="Century Schoolbook"/>
                <a:cs typeface="+mn-cs"/>
              </a:rPr>
              <a:t> </a:t>
            </a:r>
            <a:r>
              <a:rPr lang="en-US" sz="2400" dirty="0" err="1">
                <a:solidFill>
                  <a:prstClr val="black"/>
                </a:solidFill>
                <a:latin typeface="Century Schoolbook"/>
                <a:cs typeface="+mn-cs"/>
              </a:rPr>
              <a:t>mempunyai</a:t>
            </a:r>
            <a:r>
              <a:rPr lang="en-US" sz="2400" dirty="0">
                <a:solidFill>
                  <a:prstClr val="black"/>
                </a:solidFill>
                <a:latin typeface="Century Schoolbook"/>
                <a:cs typeface="+mn-cs"/>
              </a:rPr>
              <a:t> </a:t>
            </a:r>
            <a:r>
              <a:rPr lang="en-US" sz="2400" dirty="0" err="1">
                <a:solidFill>
                  <a:prstClr val="black"/>
                </a:solidFill>
                <a:latin typeface="Century Schoolbook"/>
                <a:cs typeface="+mn-cs"/>
              </a:rPr>
              <a:t>nilai-nilai</a:t>
            </a:r>
            <a:r>
              <a:rPr lang="en-US" sz="2400" dirty="0">
                <a:solidFill>
                  <a:prstClr val="black"/>
                </a:solidFill>
                <a:latin typeface="Century Schoolbook"/>
                <a:cs typeface="+mn-cs"/>
              </a:rPr>
              <a:t> </a:t>
            </a:r>
            <a:r>
              <a:rPr lang="en-US" sz="2400" dirty="0" err="1">
                <a:solidFill>
                  <a:prstClr val="black"/>
                </a:solidFill>
                <a:latin typeface="Century Schoolbook"/>
                <a:cs typeface="+mn-cs"/>
              </a:rPr>
              <a:t>dasar</a:t>
            </a:r>
            <a:r>
              <a:rPr lang="en-US" sz="2400" dirty="0">
                <a:solidFill>
                  <a:prstClr val="black"/>
                </a:solidFill>
                <a:latin typeface="Century Schoolbook"/>
                <a:cs typeface="+mn-cs"/>
              </a:rPr>
              <a:t> 	</a:t>
            </a:r>
            <a:r>
              <a:rPr lang="en-US" sz="2400" dirty="0" err="1">
                <a:solidFill>
                  <a:prstClr val="black"/>
                </a:solidFill>
                <a:latin typeface="Century Schoolbook"/>
                <a:cs typeface="+mn-cs"/>
              </a:rPr>
              <a:t>kebebasan</a:t>
            </a:r>
            <a:r>
              <a:rPr lang="en-US" sz="2400" dirty="0">
                <a:solidFill>
                  <a:prstClr val="black"/>
                </a:solidFill>
                <a:latin typeface="Century Schoolbook"/>
                <a:cs typeface="+mn-cs"/>
              </a:rPr>
              <a:t> </a:t>
            </a:r>
            <a:r>
              <a:rPr lang="en-US" sz="2400" dirty="0" err="1">
                <a:solidFill>
                  <a:prstClr val="black"/>
                </a:solidFill>
                <a:latin typeface="Century Schoolbook"/>
                <a:cs typeface="+mn-cs"/>
              </a:rPr>
              <a:t>dan</a:t>
            </a:r>
            <a:r>
              <a:rPr lang="en-US" sz="2400" dirty="0">
                <a:solidFill>
                  <a:prstClr val="black"/>
                </a:solidFill>
                <a:latin typeface="Century Schoolbook"/>
                <a:cs typeface="+mn-cs"/>
              </a:rPr>
              <a:t> </a:t>
            </a:r>
            <a:r>
              <a:rPr lang="en-US" sz="2400" dirty="0" err="1">
                <a:solidFill>
                  <a:prstClr val="black"/>
                </a:solidFill>
                <a:latin typeface="Century Schoolbook"/>
                <a:cs typeface="+mn-cs"/>
              </a:rPr>
              <a:t>kepentingan</a:t>
            </a:r>
            <a:r>
              <a:rPr lang="en-US" sz="2400" dirty="0">
                <a:solidFill>
                  <a:prstClr val="black"/>
                </a:solidFill>
                <a:latin typeface="Century Schoolbook"/>
                <a:cs typeface="+mn-cs"/>
              </a:rPr>
              <a:t> </a:t>
            </a:r>
            <a:r>
              <a:rPr lang="en-US" sz="2400" dirty="0" err="1">
                <a:solidFill>
                  <a:prstClr val="black"/>
                </a:solidFill>
                <a:latin typeface="Century Schoolbook"/>
                <a:cs typeface="+mn-cs"/>
              </a:rPr>
              <a:t>pribadi</a:t>
            </a:r>
            <a:r>
              <a:rPr lang="en-US" sz="2400" dirty="0">
                <a:solidFill>
                  <a:prstClr val="black"/>
                </a:solidFill>
                <a:latin typeface="Century Schoolbook"/>
                <a:cs typeface="+mn-cs"/>
              </a:rPr>
              <a:t> yang 	</a:t>
            </a:r>
            <a:r>
              <a:rPr lang="en-US" sz="2400" dirty="0" err="1">
                <a:solidFill>
                  <a:prstClr val="black"/>
                </a:solidFill>
                <a:latin typeface="Century Schoolbook"/>
                <a:cs typeface="+mn-cs"/>
              </a:rPr>
              <a:t>menuntut</a:t>
            </a:r>
            <a:r>
              <a:rPr lang="en-US" sz="2400" dirty="0">
                <a:solidFill>
                  <a:prstClr val="black"/>
                </a:solidFill>
                <a:latin typeface="Century Schoolbook"/>
                <a:cs typeface="+mn-cs"/>
              </a:rPr>
              <a:t> </a:t>
            </a:r>
            <a:r>
              <a:rPr lang="en-US" sz="2400" dirty="0" err="1">
                <a:solidFill>
                  <a:prstClr val="black"/>
                </a:solidFill>
                <a:latin typeface="Century Schoolbook"/>
                <a:cs typeface="+mn-cs"/>
              </a:rPr>
              <a:t>kebebasan</a:t>
            </a:r>
            <a:r>
              <a:rPr lang="en-US" sz="2400" dirty="0">
                <a:solidFill>
                  <a:prstClr val="black"/>
                </a:solidFill>
                <a:latin typeface="Century Schoolbook"/>
                <a:cs typeface="+mn-cs"/>
              </a:rPr>
              <a:t> </a:t>
            </a:r>
            <a:r>
              <a:rPr lang="en-US" sz="2400" dirty="0" err="1">
                <a:solidFill>
                  <a:prstClr val="black"/>
                </a:solidFill>
                <a:latin typeface="Century Schoolbook"/>
                <a:cs typeface="+mn-cs"/>
              </a:rPr>
              <a:t>individu</a:t>
            </a:r>
            <a:r>
              <a:rPr lang="en-US" sz="2400" dirty="0">
                <a:solidFill>
                  <a:prstClr val="black"/>
                </a:solidFill>
                <a:latin typeface="Century Schoolbook"/>
                <a:cs typeface="+mn-cs"/>
              </a:rPr>
              <a:t> </a:t>
            </a:r>
            <a:r>
              <a:rPr lang="en-US" sz="2400" dirty="0" err="1">
                <a:solidFill>
                  <a:prstClr val="black"/>
                </a:solidFill>
                <a:latin typeface="Century Schoolbook"/>
                <a:cs typeface="+mn-cs"/>
              </a:rPr>
              <a:t>secara</a:t>
            </a:r>
            <a:r>
              <a:rPr lang="en-US" sz="2400" dirty="0">
                <a:solidFill>
                  <a:prstClr val="black"/>
                </a:solidFill>
                <a:latin typeface="Century Schoolbook"/>
                <a:cs typeface="+mn-cs"/>
              </a:rPr>
              <a:t> 	</a:t>
            </a:r>
            <a:r>
              <a:rPr lang="en-US" sz="2400" dirty="0" err="1">
                <a:solidFill>
                  <a:prstClr val="black"/>
                </a:solidFill>
                <a:latin typeface="Century Schoolbook"/>
                <a:cs typeface="+mn-cs"/>
              </a:rPr>
              <a:t>mutlak</a:t>
            </a:r>
            <a:r>
              <a:rPr lang="en-US" sz="2400" dirty="0">
                <a:solidFill>
                  <a:prstClr val="black"/>
                </a:solidFill>
                <a:latin typeface="Century Schoolbook"/>
                <a:cs typeface="+mn-cs"/>
              </a:rPr>
              <a:t>.</a:t>
            </a:r>
          </a:p>
          <a:p>
            <a:endParaRPr lang="id-ID" dirty="0"/>
          </a:p>
        </p:txBody>
      </p:sp>
    </p:spTree>
    <p:extLst>
      <p:ext uri="{BB962C8B-B14F-4D97-AF65-F5344CB8AC3E}">
        <p14:creationId xmlns:p14="http://schemas.microsoft.com/office/powerpoint/2010/main" xmlns="" val="120695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5047165"/>
          </a:xfrm>
        </p:spPr>
        <p:txBody>
          <a:bodyPr>
            <a:normAutofit fontScale="92500"/>
          </a:bodyPr>
          <a:lstStyle/>
          <a:p>
            <a:pPr marL="274320" lvl="0" indent="-274320" defTabSz="914400">
              <a:spcBef>
                <a:spcPts val="600"/>
              </a:spcBef>
              <a:buClr>
                <a:srgbClr val="FE8637"/>
              </a:buClr>
              <a:buSzPct val="70000"/>
              <a:buNone/>
            </a:pPr>
            <a:r>
              <a:rPr lang="id-ID" sz="2400" dirty="0" smtClean="0">
                <a:solidFill>
                  <a:prstClr val="black"/>
                </a:solidFill>
                <a:latin typeface="Century Schoolbook"/>
                <a:cs typeface="+mn-cs"/>
              </a:rPr>
              <a:t>		</a:t>
            </a:r>
            <a:r>
              <a:rPr lang="en-US" sz="2400" dirty="0" smtClean="0">
                <a:solidFill>
                  <a:prstClr val="black"/>
                </a:solidFill>
                <a:latin typeface="Century Schoolbook"/>
                <a:cs typeface="+mn-cs"/>
              </a:rPr>
              <a:t> </a:t>
            </a:r>
            <a:r>
              <a:rPr lang="en-US" sz="2400" dirty="0">
                <a:solidFill>
                  <a:prstClr val="black"/>
                </a:solidFill>
                <a:latin typeface="Century Schoolbook"/>
                <a:cs typeface="+mn-cs"/>
              </a:rPr>
              <a:t>b. </a:t>
            </a:r>
            <a:r>
              <a:rPr lang="en-US" sz="2400" i="1" dirty="0" err="1">
                <a:solidFill>
                  <a:prstClr val="black"/>
                </a:solidFill>
                <a:latin typeface="Century Schoolbook"/>
                <a:cs typeface="+mn-cs"/>
              </a:rPr>
              <a:t>Ideologi</a:t>
            </a:r>
            <a:r>
              <a:rPr lang="en-US" sz="2400" i="1" dirty="0">
                <a:solidFill>
                  <a:prstClr val="black"/>
                </a:solidFill>
                <a:latin typeface="Century Schoolbook"/>
                <a:cs typeface="+mn-cs"/>
              </a:rPr>
              <a:t> </a:t>
            </a:r>
            <a:r>
              <a:rPr lang="en-US" sz="2400" i="1" dirty="0" err="1">
                <a:solidFill>
                  <a:prstClr val="black"/>
                </a:solidFill>
                <a:latin typeface="Century Schoolbook"/>
                <a:cs typeface="+mn-cs"/>
              </a:rPr>
              <a:t>Komunisme</a:t>
            </a:r>
            <a:r>
              <a:rPr lang="en-US" sz="2400" i="1" dirty="0">
                <a:solidFill>
                  <a:prstClr val="black"/>
                </a:solidFill>
                <a:latin typeface="Century Schoolbook"/>
                <a:cs typeface="+mn-cs"/>
              </a:rPr>
              <a:t> : </a:t>
            </a:r>
            <a:r>
              <a:rPr lang="en-US" sz="2400" dirty="0" err="1">
                <a:solidFill>
                  <a:prstClr val="black"/>
                </a:solidFill>
                <a:latin typeface="Century Schoolbook"/>
                <a:cs typeface="+mn-cs"/>
              </a:rPr>
              <a:t>Aliran</a:t>
            </a:r>
            <a:r>
              <a:rPr lang="en-US" sz="2400" dirty="0">
                <a:solidFill>
                  <a:prstClr val="black"/>
                </a:solidFill>
                <a:latin typeface="Century Schoolbook"/>
                <a:cs typeface="+mn-cs"/>
              </a:rPr>
              <a:t> </a:t>
            </a:r>
            <a:r>
              <a:rPr lang="en-US" sz="2400" dirty="0" err="1">
                <a:solidFill>
                  <a:prstClr val="black"/>
                </a:solidFill>
                <a:latin typeface="Century Schoolbook"/>
                <a:cs typeface="+mn-cs"/>
              </a:rPr>
              <a:t>ini</a:t>
            </a:r>
            <a:r>
              <a:rPr lang="en-US" sz="2400" dirty="0">
                <a:solidFill>
                  <a:prstClr val="black"/>
                </a:solidFill>
                <a:latin typeface="Century Schoolbook"/>
                <a:cs typeface="+mn-cs"/>
              </a:rPr>
              <a:t> 	</a:t>
            </a:r>
            <a:r>
              <a:rPr lang="id-ID" sz="2400" dirty="0" smtClean="0">
                <a:solidFill>
                  <a:prstClr val="black"/>
                </a:solidFill>
                <a:latin typeface="Century Schoolbook"/>
                <a:cs typeface="+mn-cs"/>
              </a:rPr>
              <a:t>		     </a:t>
            </a:r>
            <a:r>
              <a:rPr lang="en-US" sz="2400" dirty="0" err="1" smtClean="0">
                <a:solidFill>
                  <a:prstClr val="black"/>
                </a:solidFill>
                <a:latin typeface="Century Schoolbook"/>
                <a:cs typeface="+mn-cs"/>
              </a:rPr>
              <a:t>beranggapan</a:t>
            </a:r>
            <a:r>
              <a:rPr lang="en-US" sz="2400" dirty="0" smtClean="0">
                <a:solidFill>
                  <a:prstClr val="black"/>
                </a:solidFill>
                <a:latin typeface="Century Schoolbook"/>
                <a:cs typeface="+mn-cs"/>
              </a:rPr>
              <a:t> </a:t>
            </a:r>
            <a:r>
              <a:rPr lang="en-US" sz="2400" dirty="0" err="1">
                <a:solidFill>
                  <a:prstClr val="black"/>
                </a:solidFill>
                <a:latin typeface="Century Schoolbook"/>
                <a:cs typeface="+mn-cs"/>
              </a:rPr>
              <a:t>bahwa</a:t>
            </a:r>
            <a:r>
              <a:rPr lang="en-US" sz="2400" dirty="0">
                <a:solidFill>
                  <a:prstClr val="black"/>
                </a:solidFill>
                <a:latin typeface="Century Schoolbook"/>
                <a:cs typeface="+mn-cs"/>
              </a:rPr>
              <a:t> </a:t>
            </a:r>
            <a:r>
              <a:rPr lang="en-US" sz="2400" dirty="0" err="1">
                <a:solidFill>
                  <a:prstClr val="black"/>
                </a:solidFill>
                <a:latin typeface="Century Schoolbook"/>
                <a:cs typeface="+mn-cs"/>
              </a:rPr>
              <a:t>negara</a:t>
            </a:r>
            <a:r>
              <a:rPr lang="en-US" sz="2400" dirty="0">
                <a:solidFill>
                  <a:prstClr val="black"/>
                </a:solidFill>
                <a:latin typeface="Century Schoolbook"/>
                <a:cs typeface="+mn-cs"/>
              </a:rPr>
              <a:t> </a:t>
            </a:r>
            <a:r>
              <a:rPr lang="en-US" sz="2400" dirty="0" err="1">
                <a:solidFill>
                  <a:prstClr val="black"/>
                </a:solidFill>
                <a:latin typeface="Century Schoolbook"/>
                <a:cs typeface="+mn-cs"/>
              </a:rPr>
              <a:t>adalah</a:t>
            </a:r>
            <a:r>
              <a:rPr lang="en-US" sz="2400" dirty="0">
                <a:solidFill>
                  <a:prstClr val="black"/>
                </a:solidFill>
                <a:latin typeface="Century Schoolbook"/>
                <a:cs typeface="+mn-cs"/>
              </a:rPr>
              <a:t> </a:t>
            </a:r>
            <a:r>
              <a:rPr lang="en-US" sz="2400" dirty="0" err="1">
                <a:solidFill>
                  <a:prstClr val="black"/>
                </a:solidFill>
                <a:latin typeface="Century Schoolbook"/>
                <a:cs typeface="+mn-cs"/>
              </a:rPr>
              <a:t>susunan</a:t>
            </a:r>
            <a:r>
              <a:rPr lang="en-US" sz="2400" dirty="0">
                <a:solidFill>
                  <a:prstClr val="black"/>
                </a:solidFill>
                <a:latin typeface="Century Schoolbook"/>
                <a:cs typeface="+mn-cs"/>
              </a:rPr>
              <a:t> 	</a:t>
            </a:r>
            <a:r>
              <a:rPr lang="id-ID" sz="2400" dirty="0" smtClean="0">
                <a:solidFill>
                  <a:prstClr val="black"/>
                </a:solidFill>
                <a:latin typeface="Century Schoolbook"/>
                <a:cs typeface="+mn-cs"/>
              </a:rPr>
              <a:t>      	     </a:t>
            </a:r>
            <a:r>
              <a:rPr lang="en-US" sz="2400" dirty="0" err="1" smtClean="0">
                <a:solidFill>
                  <a:prstClr val="black"/>
                </a:solidFill>
                <a:latin typeface="Century Schoolbook"/>
                <a:cs typeface="+mn-cs"/>
              </a:rPr>
              <a:t>golongan</a:t>
            </a:r>
            <a:r>
              <a:rPr lang="en-US" sz="2400" dirty="0" smtClean="0">
                <a:solidFill>
                  <a:prstClr val="black"/>
                </a:solidFill>
                <a:latin typeface="Century Schoolbook"/>
                <a:cs typeface="+mn-cs"/>
              </a:rPr>
              <a:t> </a:t>
            </a:r>
            <a:r>
              <a:rPr lang="en-US" sz="2400" dirty="0">
                <a:solidFill>
                  <a:prstClr val="black"/>
                </a:solidFill>
                <a:latin typeface="Century Schoolbook"/>
                <a:cs typeface="+mn-cs"/>
              </a:rPr>
              <a:t>(</a:t>
            </a:r>
            <a:r>
              <a:rPr lang="en-US" sz="2400" dirty="0" err="1">
                <a:solidFill>
                  <a:prstClr val="black"/>
                </a:solidFill>
                <a:latin typeface="Century Schoolbook"/>
                <a:cs typeface="+mn-cs"/>
              </a:rPr>
              <a:t>kelas</a:t>
            </a:r>
            <a:r>
              <a:rPr lang="en-US" sz="2400" dirty="0">
                <a:solidFill>
                  <a:prstClr val="black"/>
                </a:solidFill>
                <a:latin typeface="Century Schoolbook"/>
                <a:cs typeface="+mn-cs"/>
              </a:rPr>
              <a:t>)  </a:t>
            </a:r>
            <a:r>
              <a:rPr lang="en-US" sz="2400" dirty="0" err="1">
                <a:solidFill>
                  <a:prstClr val="black"/>
                </a:solidFill>
                <a:latin typeface="Century Schoolbook"/>
                <a:cs typeface="+mn-cs"/>
              </a:rPr>
              <a:t>untuk</a:t>
            </a:r>
            <a:r>
              <a:rPr lang="en-US" sz="2400" dirty="0">
                <a:solidFill>
                  <a:prstClr val="black"/>
                </a:solidFill>
                <a:latin typeface="Century Schoolbook"/>
                <a:cs typeface="+mn-cs"/>
              </a:rPr>
              <a:t> </a:t>
            </a:r>
            <a:r>
              <a:rPr lang="en-US" sz="2400" dirty="0" err="1">
                <a:solidFill>
                  <a:prstClr val="black"/>
                </a:solidFill>
                <a:latin typeface="Century Schoolbook"/>
                <a:cs typeface="+mn-cs"/>
              </a:rPr>
              <a:t>menindas</a:t>
            </a:r>
            <a:r>
              <a:rPr lang="en-US" sz="2400" dirty="0">
                <a:solidFill>
                  <a:prstClr val="black"/>
                </a:solidFill>
                <a:latin typeface="Century Schoolbook"/>
                <a:cs typeface="+mn-cs"/>
              </a:rPr>
              <a:t> </a:t>
            </a:r>
            <a:r>
              <a:rPr lang="en-US" sz="2400" dirty="0" err="1">
                <a:solidFill>
                  <a:prstClr val="black"/>
                </a:solidFill>
                <a:latin typeface="Century Schoolbook"/>
                <a:cs typeface="+mn-cs"/>
              </a:rPr>
              <a:t>kelas</a:t>
            </a:r>
            <a:r>
              <a:rPr lang="en-US" sz="2400" dirty="0">
                <a:solidFill>
                  <a:prstClr val="black"/>
                </a:solidFill>
                <a:latin typeface="Century Schoolbook"/>
                <a:cs typeface="+mn-cs"/>
              </a:rPr>
              <a:t> </a:t>
            </a:r>
            <a:r>
              <a:rPr lang="id-ID" sz="2400" dirty="0" smtClean="0">
                <a:solidFill>
                  <a:prstClr val="black"/>
                </a:solidFill>
                <a:latin typeface="Century Schoolbook"/>
                <a:cs typeface="+mn-cs"/>
              </a:rPr>
              <a:t> </a:t>
            </a:r>
            <a:r>
              <a:rPr lang="en-US" sz="2400" dirty="0" smtClean="0">
                <a:solidFill>
                  <a:prstClr val="black"/>
                </a:solidFill>
                <a:latin typeface="Century Schoolbook"/>
                <a:cs typeface="+mn-cs"/>
              </a:rPr>
              <a:t>lain</a:t>
            </a:r>
            <a:r>
              <a:rPr lang="en-US" sz="2400" dirty="0">
                <a:solidFill>
                  <a:prstClr val="black"/>
                </a:solidFill>
                <a:latin typeface="Century Schoolbook"/>
                <a:cs typeface="+mn-cs"/>
              </a:rPr>
              <a:t>. </a:t>
            </a:r>
            <a:r>
              <a:rPr lang="id-ID" sz="2400" dirty="0" smtClean="0">
                <a:solidFill>
                  <a:prstClr val="black"/>
                </a:solidFill>
                <a:latin typeface="Century Schoolbook"/>
                <a:cs typeface="+mn-cs"/>
              </a:rPr>
              <a:t>	     	    </a:t>
            </a:r>
            <a:r>
              <a:rPr lang="en-US" sz="2400" dirty="0" err="1" smtClean="0">
                <a:solidFill>
                  <a:prstClr val="black"/>
                </a:solidFill>
                <a:latin typeface="Century Schoolbook"/>
                <a:cs typeface="+mn-cs"/>
              </a:rPr>
              <a:t>Golongan</a:t>
            </a:r>
            <a:r>
              <a:rPr lang="en-US" sz="2400" dirty="0" smtClean="0">
                <a:solidFill>
                  <a:prstClr val="black"/>
                </a:solidFill>
                <a:latin typeface="Century Schoolbook"/>
                <a:cs typeface="+mn-cs"/>
              </a:rPr>
              <a:t> </a:t>
            </a:r>
            <a:r>
              <a:rPr lang="en-US" sz="2400" dirty="0" err="1">
                <a:solidFill>
                  <a:prstClr val="black"/>
                </a:solidFill>
                <a:latin typeface="Century Schoolbook"/>
                <a:cs typeface="+mn-cs"/>
              </a:rPr>
              <a:t>kuat</a:t>
            </a:r>
            <a:r>
              <a:rPr lang="en-US" sz="2400" dirty="0">
                <a:solidFill>
                  <a:prstClr val="black"/>
                </a:solidFill>
                <a:latin typeface="Century Schoolbook"/>
                <a:cs typeface="+mn-cs"/>
              </a:rPr>
              <a:t> </a:t>
            </a:r>
            <a:r>
              <a:rPr lang="en-US" sz="2400" dirty="0" err="1">
                <a:solidFill>
                  <a:prstClr val="black"/>
                </a:solidFill>
                <a:latin typeface="Century Schoolbook"/>
                <a:cs typeface="+mn-cs"/>
              </a:rPr>
              <a:t>menindas</a:t>
            </a:r>
            <a:r>
              <a:rPr lang="en-US" sz="2400" dirty="0">
                <a:solidFill>
                  <a:prstClr val="black"/>
                </a:solidFill>
                <a:latin typeface="Century Schoolbook"/>
                <a:cs typeface="+mn-cs"/>
              </a:rPr>
              <a:t> </a:t>
            </a:r>
            <a:r>
              <a:rPr lang="en-US" sz="2400" dirty="0" err="1">
                <a:solidFill>
                  <a:prstClr val="black"/>
                </a:solidFill>
                <a:latin typeface="Century Schoolbook"/>
                <a:cs typeface="+mn-cs"/>
              </a:rPr>
              <a:t>golongan</a:t>
            </a:r>
            <a:r>
              <a:rPr lang="en-US" sz="2400" dirty="0">
                <a:solidFill>
                  <a:prstClr val="black"/>
                </a:solidFill>
                <a:latin typeface="Century Schoolbook"/>
                <a:cs typeface="+mn-cs"/>
              </a:rPr>
              <a:t> </a:t>
            </a:r>
            <a:r>
              <a:rPr lang="en-US" sz="2400" dirty="0" err="1" smtClean="0">
                <a:solidFill>
                  <a:prstClr val="black"/>
                </a:solidFill>
                <a:latin typeface="Century Schoolbook"/>
                <a:cs typeface="+mn-cs"/>
              </a:rPr>
              <a:t>lemah</a:t>
            </a:r>
            <a:r>
              <a:rPr lang="en-US" sz="2400" dirty="0">
                <a:solidFill>
                  <a:prstClr val="black"/>
                </a:solidFill>
                <a:latin typeface="Century Schoolbook"/>
                <a:cs typeface="+mn-cs"/>
              </a:rPr>
              <a:t>.</a:t>
            </a:r>
          </a:p>
          <a:p>
            <a:pPr marL="274320" lvl="0" indent="-274320" defTabSz="914400">
              <a:spcBef>
                <a:spcPts val="600"/>
              </a:spcBef>
              <a:buClr>
                <a:srgbClr val="FE8637"/>
              </a:buClr>
              <a:buSzPct val="70000"/>
              <a:buNone/>
            </a:pPr>
            <a:r>
              <a:rPr lang="en-US" sz="2400" dirty="0">
                <a:solidFill>
                  <a:prstClr val="black"/>
                </a:solidFill>
                <a:latin typeface="Century Schoolbook"/>
                <a:cs typeface="+mn-cs"/>
              </a:rPr>
              <a:t>	   </a:t>
            </a:r>
            <a:r>
              <a:rPr lang="id-ID" sz="2400" dirty="0" smtClean="0">
                <a:solidFill>
                  <a:prstClr val="black"/>
                </a:solidFill>
                <a:latin typeface="Century Schoolbook"/>
                <a:cs typeface="+mn-cs"/>
              </a:rPr>
              <a:t>	</a:t>
            </a:r>
            <a:r>
              <a:rPr lang="en-US" sz="2400" dirty="0" smtClean="0">
                <a:solidFill>
                  <a:prstClr val="black"/>
                </a:solidFill>
                <a:latin typeface="Century Schoolbook"/>
                <a:cs typeface="+mn-cs"/>
              </a:rPr>
              <a:t> </a:t>
            </a:r>
            <a:r>
              <a:rPr lang="en-US" sz="2400" dirty="0">
                <a:solidFill>
                  <a:prstClr val="black"/>
                </a:solidFill>
                <a:latin typeface="Century Schoolbook"/>
                <a:cs typeface="+mn-cs"/>
              </a:rPr>
              <a:t>c. </a:t>
            </a:r>
            <a:r>
              <a:rPr lang="en-US" sz="2400" i="1" dirty="0" err="1">
                <a:solidFill>
                  <a:prstClr val="black"/>
                </a:solidFill>
                <a:latin typeface="Century Schoolbook"/>
                <a:cs typeface="+mn-cs"/>
              </a:rPr>
              <a:t>Paham</a:t>
            </a:r>
            <a:r>
              <a:rPr lang="en-US" sz="2400" i="1" dirty="0">
                <a:solidFill>
                  <a:prstClr val="black"/>
                </a:solidFill>
                <a:latin typeface="Century Schoolbook"/>
                <a:cs typeface="+mn-cs"/>
              </a:rPr>
              <a:t> Agama : </a:t>
            </a:r>
            <a:r>
              <a:rPr lang="en-US" sz="2400" dirty="0" err="1">
                <a:solidFill>
                  <a:prstClr val="black"/>
                </a:solidFill>
                <a:latin typeface="Century Schoolbook"/>
                <a:cs typeface="+mn-cs"/>
              </a:rPr>
              <a:t>Ideologi</a:t>
            </a:r>
            <a:r>
              <a:rPr lang="en-US" sz="2400" dirty="0">
                <a:solidFill>
                  <a:prstClr val="black"/>
                </a:solidFill>
                <a:latin typeface="Century Schoolbook"/>
                <a:cs typeface="+mn-cs"/>
              </a:rPr>
              <a:t> </a:t>
            </a:r>
            <a:r>
              <a:rPr lang="en-US" sz="2400" dirty="0" err="1">
                <a:solidFill>
                  <a:prstClr val="black"/>
                </a:solidFill>
                <a:latin typeface="Century Schoolbook"/>
                <a:cs typeface="+mn-cs"/>
              </a:rPr>
              <a:t>bersumber</a:t>
            </a:r>
            <a:r>
              <a:rPr lang="en-US" sz="2400" dirty="0">
                <a:solidFill>
                  <a:prstClr val="black"/>
                </a:solidFill>
                <a:latin typeface="Century Schoolbook"/>
                <a:cs typeface="+mn-cs"/>
              </a:rPr>
              <a:t> </a:t>
            </a:r>
            <a:r>
              <a:rPr lang="en-US" sz="2400" dirty="0" err="1">
                <a:solidFill>
                  <a:prstClr val="black"/>
                </a:solidFill>
                <a:latin typeface="Century Schoolbook"/>
                <a:cs typeface="+mn-cs"/>
              </a:rPr>
              <a:t>dari</a:t>
            </a:r>
            <a:r>
              <a:rPr lang="en-US" sz="2400" dirty="0">
                <a:solidFill>
                  <a:prstClr val="black"/>
                </a:solidFill>
                <a:latin typeface="Century Schoolbook"/>
                <a:cs typeface="+mn-cs"/>
              </a:rPr>
              <a:t> 	</a:t>
            </a:r>
            <a:r>
              <a:rPr lang="id-ID" sz="2400" dirty="0" smtClean="0">
                <a:solidFill>
                  <a:prstClr val="black"/>
                </a:solidFill>
                <a:latin typeface="Century Schoolbook"/>
                <a:cs typeface="+mn-cs"/>
              </a:rPr>
              <a:t>    	     </a:t>
            </a:r>
            <a:r>
              <a:rPr lang="en-US" sz="2400" dirty="0" err="1" smtClean="0">
                <a:solidFill>
                  <a:prstClr val="black"/>
                </a:solidFill>
                <a:latin typeface="Century Schoolbook"/>
                <a:cs typeface="+mn-cs"/>
              </a:rPr>
              <a:t>falsafah</a:t>
            </a:r>
            <a:r>
              <a:rPr lang="en-US" sz="2400" dirty="0" smtClean="0">
                <a:solidFill>
                  <a:prstClr val="black"/>
                </a:solidFill>
                <a:latin typeface="Century Schoolbook"/>
                <a:cs typeface="+mn-cs"/>
              </a:rPr>
              <a:t> </a:t>
            </a:r>
            <a:r>
              <a:rPr lang="en-US" sz="2400" dirty="0">
                <a:solidFill>
                  <a:prstClr val="black"/>
                </a:solidFill>
                <a:latin typeface="Century Schoolbook"/>
                <a:cs typeface="+mn-cs"/>
              </a:rPr>
              <a:t>agama yang </a:t>
            </a:r>
            <a:r>
              <a:rPr lang="en-US" sz="2400" dirty="0" err="1">
                <a:solidFill>
                  <a:prstClr val="black"/>
                </a:solidFill>
                <a:latin typeface="Century Schoolbook"/>
                <a:cs typeface="+mn-cs"/>
              </a:rPr>
              <a:t>termuat</a:t>
            </a:r>
            <a:r>
              <a:rPr lang="en-US" sz="2400" dirty="0">
                <a:solidFill>
                  <a:prstClr val="black"/>
                </a:solidFill>
                <a:latin typeface="Century Schoolbook"/>
                <a:cs typeface="+mn-cs"/>
              </a:rPr>
              <a:t> </a:t>
            </a:r>
            <a:r>
              <a:rPr lang="en-US" sz="2400" dirty="0" err="1">
                <a:solidFill>
                  <a:prstClr val="black"/>
                </a:solidFill>
                <a:latin typeface="Century Schoolbook"/>
                <a:cs typeface="+mn-cs"/>
              </a:rPr>
              <a:t>dalam</a:t>
            </a:r>
            <a:r>
              <a:rPr lang="en-US" sz="2400" dirty="0">
                <a:solidFill>
                  <a:prstClr val="black"/>
                </a:solidFill>
                <a:latin typeface="Century Schoolbook"/>
                <a:cs typeface="+mn-cs"/>
              </a:rPr>
              <a:t> </a:t>
            </a:r>
            <a:r>
              <a:rPr lang="en-US" sz="2400" dirty="0" err="1">
                <a:solidFill>
                  <a:prstClr val="black"/>
                </a:solidFill>
                <a:latin typeface="Century Schoolbook"/>
                <a:cs typeface="+mn-cs"/>
              </a:rPr>
              <a:t>kitab</a:t>
            </a:r>
            <a:r>
              <a:rPr lang="en-US" sz="2400" dirty="0">
                <a:solidFill>
                  <a:prstClr val="black"/>
                </a:solidFill>
                <a:latin typeface="Century Schoolbook"/>
                <a:cs typeface="+mn-cs"/>
              </a:rPr>
              <a:t> 	</a:t>
            </a:r>
            <a:r>
              <a:rPr lang="id-ID" sz="2400" dirty="0" smtClean="0">
                <a:solidFill>
                  <a:prstClr val="black"/>
                </a:solidFill>
                <a:latin typeface="Century Schoolbook"/>
                <a:cs typeface="+mn-cs"/>
              </a:rPr>
              <a:t>       	     </a:t>
            </a:r>
            <a:r>
              <a:rPr lang="en-US" sz="2400" dirty="0" err="1" smtClean="0">
                <a:solidFill>
                  <a:prstClr val="black"/>
                </a:solidFill>
                <a:latin typeface="Century Schoolbook"/>
                <a:cs typeface="+mn-cs"/>
              </a:rPr>
              <a:t>suci</a:t>
            </a:r>
            <a:r>
              <a:rPr lang="en-US" sz="2400" dirty="0" smtClean="0">
                <a:solidFill>
                  <a:prstClr val="black"/>
                </a:solidFill>
                <a:latin typeface="Century Schoolbook"/>
                <a:cs typeface="+mn-cs"/>
              </a:rPr>
              <a:t> </a:t>
            </a:r>
            <a:r>
              <a:rPr lang="en-US" sz="2400" dirty="0">
                <a:solidFill>
                  <a:prstClr val="black"/>
                </a:solidFill>
                <a:latin typeface="Century Schoolbook"/>
                <a:cs typeface="+mn-cs"/>
              </a:rPr>
              <a:t>agama. Negara </a:t>
            </a:r>
            <a:r>
              <a:rPr lang="en-US" sz="2400" dirty="0" err="1">
                <a:solidFill>
                  <a:prstClr val="black"/>
                </a:solidFill>
                <a:latin typeface="Century Schoolbook"/>
                <a:cs typeface="+mn-cs"/>
              </a:rPr>
              <a:t>bersifat</a:t>
            </a:r>
            <a:r>
              <a:rPr lang="en-US" sz="2400" dirty="0">
                <a:solidFill>
                  <a:prstClr val="black"/>
                </a:solidFill>
                <a:latin typeface="Century Schoolbook"/>
                <a:cs typeface="+mn-cs"/>
              </a:rPr>
              <a:t> spiritual 	</a:t>
            </a:r>
            <a:r>
              <a:rPr lang="en-US" sz="2400" dirty="0" err="1">
                <a:solidFill>
                  <a:prstClr val="black"/>
                </a:solidFill>
                <a:latin typeface="Century Schoolbook"/>
                <a:cs typeface="+mn-cs"/>
              </a:rPr>
              <a:t>religius</a:t>
            </a:r>
            <a:r>
              <a:rPr lang="en-US" sz="2400" dirty="0">
                <a:solidFill>
                  <a:prstClr val="black"/>
                </a:solidFill>
                <a:latin typeface="Century Schoolbook"/>
                <a:cs typeface="+mn-cs"/>
              </a:rPr>
              <a:t>.</a:t>
            </a:r>
          </a:p>
          <a:p>
            <a:pPr marL="274320" lvl="0" indent="-274320" defTabSz="914400">
              <a:spcBef>
                <a:spcPts val="600"/>
              </a:spcBef>
              <a:buClr>
                <a:srgbClr val="FE8637"/>
              </a:buClr>
              <a:buSzPct val="70000"/>
              <a:buNone/>
            </a:pPr>
            <a:endParaRPr lang="en-US" sz="2400" dirty="0">
              <a:solidFill>
                <a:prstClr val="black"/>
              </a:solidFill>
              <a:latin typeface="Century Schoolbook"/>
              <a:cs typeface="+mn-cs"/>
            </a:endParaRPr>
          </a:p>
          <a:p>
            <a:pPr marL="274320" lvl="0" indent="-274320" defTabSz="914400">
              <a:spcBef>
                <a:spcPts val="600"/>
              </a:spcBef>
              <a:buClr>
                <a:srgbClr val="FE8637"/>
              </a:buClr>
              <a:buSzPct val="70000"/>
              <a:buNone/>
            </a:pPr>
            <a:r>
              <a:rPr lang="en-US" sz="2400" dirty="0">
                <a:solidFill>
                  <a:prstClr val="black"/>
                </a:solidFill>
                <a:latin typeface="Century Schoolbook"/>
                <a:cs typeface="+mn-cs"/>
              </a:rPr>
              <a:t>	2. </a:t>
            </a:r>
            <a:r>
              <a:rPr lang="en-US" sz="2400" dirty="0" err="1">
                <a:solidFill>
                  <a:prstClr val="black"/>
                </a:solidFill>
                <a:latin typeface="Century Schoolbook"/>
                <a:cs typeface="+mn-cs"/>
              </a:rPr>
              <a:t>Ideologi</a:t>
            </a:r>
            <a:r>
              <a:rPr lang="en-US" sz="2400" dirty="0">
                <a:solidFill>
                  <a:prstClr val="black"/>
                </a:solidFill>
                <a:latin typeface="Century Schoolbook"/>
                <a:cs typeface="+mn-cs"/>
              </a:rPr>
              <a:t> </a:t>
            </a:r>
            <a:r>
              <a:rPr lang="en-US" sz="2400" dirty="0" err="1">
                <a:solidFill>
                  <a:prstClr val="black"/>
                </a:solidFill>
                <a:latin typeface="Century Schoolbook"/>
                <a:cs typeface="+mn-cs"/>
              </a:rPr>
              <a:t>Pancasila</a:t>
            </a:r>
            <a:r>
              <a:rPr lang="en-US" sz="2400" dirty="0">
                <a:solidFill>
                  <a:prstClr val="black"/>
                </a:solidFill>
                <a:latin typeface="Century Schoolbook"/>
                <a:cs typeface="+mn-cs"/>
              </a:rPr>
              <a:t> :</a:t>
            </a:r>
          </a:p>
          <a:p>
            <a:pPr marL="274320" lvl="0" indent="-274320" algn="just" defTabSz="914400">
              <a:spcBef>
                <a:spcPts val="600"/>
              </a:spcBef>
              <a:buClr>
                <a:srgbClr val="FE8637"/>
              </a:buClr>
              <a:buSzPct val="70000"/>
              <a:buNone/>
            </a:pPr>
            <a:r>
              <a:rPr lang="en-US" sz="2400" dirty="0">
                <a:solidFill>
                  <a:prstClr val="black"/>
                </a:solidFill>
                <a:latin typeface="Century Schoolbook"/>
                <a:cs typeface="+mn-cs"/>
              </a:rPr>
              <a:t>		</a:t>
            </a:r>
            <a:r>
              <a:rPr lang="en-US" sz="2400" dirty="0" err="1">
                <a:solidFill>
                  <a:prstClr val="black"/>
                </a:solidFill>
                <a:latin typeface="Century Schoolbook"/>
                <a:cs typeface="+mn-cs"/>
              </a:rPr>
              <a:t>Pancasila</a:t>
            </a:r>
            <a:r>
              <a:rPr lang="en-US" sz="2400" dirty="0">
                <a:solidFill>
                  <a:prstClr val="black"/>
                </a:solidFill>
                <a:latin typeface="Century Schoolbook"/>
                <a:cs typeface="+mn-cs"/>
              </a:rPr>
              <a:t> </a:t>
            </a:r>
            <a:r>
              <a:rPr lang="en-US" sz="2400" dirty="0" err="1">
                <a:solidFill>
                  <a:prstClr val="black"/>
                </a:solidFill>
                <a:latin typeface="Century Schoolbook"/>
                <a:cs typeface="+mn-cs"/>
              </a:rPr>
              <a:t>merupakan</a:t>
            </a:r>
            <a:r>
              <a:rPr lang="en-US" sz="2400" dirty="0">
                <a:solidFill>
                  <a:prstClr val="black"/>
                </a:solidFill>
                <a:latin typeface="Century Schoolbook"/>
                <a:cs typeface="+mn-cs"/>
              </a:rPr>
              <a:t> </a:t>
            </a:r>
            <a:r>
              <a:rPr lang="en-US" sz="2400" dirty="0" err="1">
                <a:solidFill>
                  <a:prstClr val="black"/>
                </a:solidFill>
                <a:latin typeface="Century Schoolbook"/>
                <a:cs typeface="+mn-cs"/>
              </a:rPr>
              <a:t>tatanan</a:t>
            </a:r>
            <a:r>
              <a:rPr lang="en-US" sz="2400" dirty="0">
                <a:solidFill>
                  <a:prstClr val="black"/>
                </a:solidFill>
                <a:latin typeface="Century Schoolbook"/>
                <a:cs typeface="+mn-cs"/>
              </a:rPr>
              <a:t> </a:t>
            </a:r>
            <a:r>
              <a:rPr lang="en-US" sz="2400" dirty="0" err="1">
                <a:solidFill>
                  <a:prstClr val="black"/>
                </a:solidFill>
                <a:latin typeface="Century Schoolbook"/>
                <a:cs typeface="+mn-cs"/>
              </a:rPr>
              <a:t>nilai</a:t>
            </a:r>
            <a:r>
              <a:rPr lang="en-US" sz="2400" dirty="0">
                <a:solidFill>
                  <a:prstClr val="black"/>
                </a:solidFill>
                <a:latin typeface="Century Schoolbook"/>
                <a:cs typeface="+mn-cs"/>
              </a:rPr>
              <a:t> yang </a:t>
            </a:r>
            <a:r>
              <a:rPr lang="en-US" sz="2400" dirty="0" err="1">
                <a:solidFill>
                  <a:prstClr val="black"/>
                </a:solidFill>
                <a:latin typeface="Century Schoolbook"/>
                <a:cs typeface="+mn-cs"/>
              </a:rPr>
              <a:t>digali</a:t>
            </a:r>
            <a:r>
              <a:rPr lang="en-US" sz="2400" dirty="0">
                <a:solidFill>
                  <a:prstClr val="black"/>
                </a:solidFill>
                <a:latin typeface="Century Schoolbook"/>
                <a:cs typeface="+mn-cs"/>
              </a:rPr>
              <a:t> </a:t>
            </a:r>
            <a:r>
              <a:rPr lang="en-US" sz="2400" dirty="0" err="1">
                <a:solidFill>
                  <a:prstClr val="black"/>
                </a:solidFill>
                <a:latin typeface="Century Schoolbook"/>
                <a:cs typeface="+mn-cs"/>
              </a:rPr>
              <a:t>dari</a:t>
            </a:r>
            <a:r>
              <a:rPr lang="en-US" sz="2400" dirty="0">
                <a:solidFill>
                  <a:prstClr val="black"/>
                </a:solidFill>
                <a:latin typeface="Century Schoolbook"/>
                <a:cs typeface="+mn-cs"/>
              </a:rPr>
              <a:t> </a:t>
            </a:r>
            <a:r>
              <a:rPr lang="en-US" sz="2400" dirty="0" err="1">
                <a:solidFill>
                  <a:prstClr val="black"/>
                </a:solidFill>
                <a:latin typeface="Century Schoolbook"/>
                <a:cs typeface="+mn-cs"/>
              </a:rPr>
              <a:t>nilai-nilai</a:t>
            </a:r>
            <a:r>
              <a:rPr lang="en-US" sz="2400" dirty="0">
                <a:solidFill>
                  <a:prstClr val="black"/>
                </a:solidFill>
                <a:latin typeface="Century Schoolbook"/>
                <a:cs typeface="+mn-cs"/>
              </a:rPr>
              <a:t> </a:t>
            </a:r>
            <a:r>
              <a:rPr lang="en-US" sz="2400" dirty="0" err="1">
                <a:solidFill>
                  <a:prstClr val="black"/>
                </a:solidFill>
                <a:latin typeface="Century Schoolbook"/>
                <a:cs typeface="+mn-cs"/>
              </a:rPr>
              <a:t>dasar</a:t>
            </a:r>
            <a:r>
              <a:rPr lang="en-US" sz="2400" dirty="0">
                <a:solidFill>
                  <a:prstClr val="black"/>
                </a:solidFill>
                <a:latin typeface="Century Schoolbook"/>
                <a:cs typeface="+mn-cs"/>
              </a:rPr>
              <a:t> </a:t>
            </a:r>
            <a:r>
              <a:rPr lang="en-US" sz="2400" dirty="0" err="1">
                <a:solidFill>
                  <a:prstClr val="black"/>
                </a:solidFill>
                <a:latin typeface="Century Schoolbook"/>
                <a:cs typeface="+mn-cs"/>
              </a:rPr>
              <a:t>budaya</a:t>
            </a:r>
            <a:r>
              <a:rPr lang="en-US" sz="2400" dirty="0">
                <a:solidFill>
                  <a:prstClr val="black"/>
                </a:solidFill>
                <a:latin typeface="Century Schoolbook"/>
                <a:cs typeface="+mn-cs"/>
              </a:rPr>
              <a:t> </a:t>
            </a:r>
            <a:r>
              <a:rPr lang="en-US" sz="2400" dirty="0" err="1">
                <a:solidFill>
                  <a:prstClr val="black"/>
                </a:solidFill>
                <a:latin typeface="Century Schoolbook"/>
                <a:cs typeface="+mn-cs"/>
              </a:rPr>
              <a:t>bangsa</a:t>
            </a:r>
            <a:r>
              <a:rPr lang="en-US" sz="2400" dirty="0">
                <a:solidFill>
                  <a:prstClr val="black"/>
                </a:solidFill>
                <a:latin typeface="Century Schoolbook"/>
                <a:cs typeface="+mn-cs"/>
              </a:rPr>
              <a:t> Indonesia yang </a:t>
            </a:r>
            <a:r>
              <a:rPr lang="en-US" sz="2400" dirty="0" err="1">
                <a:solidFill>
                  <a:prstClr val="black"/>
                </a:solidFill>
                <a:latin typeface="Century Schoolbook"/>
                <a:cs typeface="+mn-cs"/>
              </a:rPr>
              <a:t>sudah</a:t>
            </a:r>
            <a:r>
              <a:rPr lang="en-US" sz="2400" dirty="0">
                <a:solidFill>
                  <a:prstClr val="black"/>
                </a:solidFill>
                <a:latin typeface="Century Schoolbook"/>
                <a:cs typeface="+mn-cs"/>
              </a:rPr>
              <a:t> </a:t>
            </a:r>
            <a:r>
              <a:rPr lang="en-US" sz="2400" dirty="0" err="1">
                <a:solidFill>
                  <a:prstClr val="black"/>
                </a:solidFill>
                <a:latin typeface="Century Schoolbook"/>
                <a:cs typeface="+mn-cs"/>
              </a:rPr>
              <a:t>sejak</a:t>
            </a:r>
            <a:r>
              <a:rPr lang="en-US" sz="2400" dirty="0">
                <a:solidFill>
                  <a:prstClr val="black"/>
                </a:solidFill>
                <a:latin typeface="Century Schoolbook"/>
                <a:cs typeface="+mn-cs"/>
              </a:rPr>
              <a:t> </a:t>
            </a:r>
            <a:r>
              <a:rPr lang="en-US" sz="2400" dirty="0" err="1">
                <a:solidFill>
                  <a:prstClr val="black"/>
                </a:solidFill>
                <a:latin typeface="Century Schoolbook"/>
                <a:cs typeface="+mn-cs"/>
              </a:rPr>
              <a:t>ratusan</a:t>
            </a:r>
            <a:r>
              <a:rPr lang="en-US" sz="2400" dirty="0">
                <a:solidFill>
                  <a:prstClr val="black"/>
                </a:solidFill>
                <a:latin typeface="Century Schoolbook"/>
                <a:cs typeface="+mn-cs"/>
              </a:rPr>
              <a:t> </a:t>
            </a:r>
            <a:r>
              <a:rPr lang="en-US" sz="2400" dirty="0" err="1">
                <a:solidFill>
                  <a:prstClr val="black"/>
                </a:solidFill>
                <a:latin typeface="Century Schoolbook"/>
                <a:cs typeface="+mn-cs"/>
              </a:rPr>
              <a:t>tahun</a:t>
            </a:r>
            <a:r>
              <a:rPr lang="en-US" sz="2400" dirty="0">
                <a:solidFill>
                  <a:prstClr val="black"/>
                </a:solidFill>
                <a:latin typeface="Century Schoolbook"/>
                <a:cs typeface="+mn-cs"/>
              </a:rPr>
              <a:t> </a:t>
            </a:r>
            <a:r>
              <a:rPr lang="en-US" sz="2400" dirty="0" err="1">
                <a:solidFill>
                  <a:prstClr val="black"/>
                </a:solidFill>
                <a:latin typeface="Century Schoolbook"/>
                <a:cs typeface="+mn-cs"/>
              </a:rPr>
              <a:t>lalu</a:t>
            </a:r>
            <a:r>
              <a:rPr lang="en-US" sz="2400" dirty="0">
                <a:solidFill>
                  <a:prstClr val="black"/>
                </a:solidFill>
                <a:latin typeface="Century Schoolbook"/>
                <a:cs typeface="+mn-cs"/>
              </a:rPr>
              <a:t> </a:t>
            </a:r>
            <a:r>
              <a:rPr lang="en-US" sz="2400" dirty="0" err="1">
                <a:solidFill>
                  <a:prstClr val="black"/>
                </a:solidFill>
                <a:latin typeface="Century Schoolbook"/>
                <a:cs typeface="+mn-cs"/>
              </a:rPr>
              <a:t>tumbuh</a:t>
            </a:r>
            <a:r>
              <a:rPr lang="en-US" sz="2400" dirty="0">
                <a:solidFill>
                  <a:prstClr val="black"/>
                </a:solidFill>
                <a:latin typeface="Century Schoolbook"/>
                <a:cs typeface="+mn-cs"/>
              </a:rPr>
              <a:t> </a:t>
            </a:r>
            <a:r>
              <a:rPr lang="en-US" sz="2400" dirty="0" err="1">
                <a:solidFill>
                  <a:prstClr val="black"/>
                </a:solidFill>
                <a:latin typeface="Century Schoolbook"/>
                <a:cs typeface="+mn-cs"/>
              </a:rPr>
              <a:t>berkembang</a:t>
            </a:r>
            <a:r>
              <a:rPr lang="en-US" sz="2400" dirty="0">
                <a:solidFill>
                  <a:prstClr val="black"/>
                </a:solidFill>
                <a:latin typeface="Century Schoolbook"/>
                <a:cs typeface="+mn-cs"/>
              </a:rPr>
              <a:t> di Indonesia.</a:t>
            </a:r>
            <a:endParaRPr lang="id-ID" dirty="0"/>
          </a:p>
        </p:txBody>
      </p:sp>
    </p:spTree>
    <p:extLst>
      <p:ext uri="{BB962C8B-B14F-4D97-AF65-F5344CB8AC3E}">
        <p14:creationId xmlns:p14="http://schemas.microsoft.com/office/powerpoint/2010/main" xmlns="" val="3435617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507288" cy="5479213"/>
          </a:xfrm>
        </p:spPr>
        <p:txBody>
          <a:bodyPr>
            <a:normAutofit/>
          </a:bodyPr>
          <a:lstStyle/>
          <a:p>
            <a:pPr marL="0" lvl="0" indent="0" defTabSz="914400">
              <a:spcBef>
                <a:spcPts val="600"/>
              </a:spcBef>
              <a:buClr>
                <a:srgbClr val="FE8637"/>
              </a:buClr>
              <a:buSzPct val="70000"/>
              <a:buNone/>
            </a:pPr>
            <a:r>
              <a:rPr lang="en-US" sz="2400" b="1" u="sng" dirty="0" err="1">
                <a:solidFill>
                  <a:prstClr val="black"/>
                </a:solidFill>
                <a:latin typeface="Century Schoolbook"/>
                <a:cs typeface="+mn-cs"/>
              </a:rPr>
              <a:t>Pengaruh</a:t>
            </a:r>
            <a:r>
              <a:rPr lang="en-US" sz="2400" b="1" u="sng" dirty="0">
                <a:solidFill>
                  <a:prstClr val="black"/>
                </a:solidFill>
                <a:latin typeface="Century Schoolbook"/>
                <a:cs typeface="+mn-cs"/>
              </a:rPr>
              <a:t> </a:t>
            </a:r>
            <a:r>
              <a:rPr lang="en-US" sz="2400" b="1" u="sng" dirty="0" err="1">
                <a:solidFill>
                  <a:prstClr val="black"/>
                </a:solidFill>
                <a:latin typeface="Century Schoolbook"/>
                <a:cs typeface="+mn-cs"/>
              </a:rPr>
              <a:t>Ketahanan</a:t>
            </a:r>
            <a:r>
              <a:rPr lang="en-US" sz="2400" b="1" u="sng" dirty="0">
                <a:solidFill>
                  <a:prstClr val="black"/>
                </a:solidFill>
                <a:latin typeface="Century Schoolbook"/>
                <a:cs typeface="+mn-cs"/>
              </a:rPr>
              <a:t> </a:t>
            </a:r>
            <a:r>
              <a:rPr lang="en-US" sz="2400" b="1" u="sng" dirty="0" err="1">
                <a:solidFill>
                  <a:prstClr val="black"/>
                </a:solidFill>
                <a:latin typeface="Century Schoolbook"/>
                <a:cs typeface="+mn-cs"/>
              </a:rPr>
              <a:t>Nasional</a:t>
            </a:r>
            <a:r>
              <a:rPr lang="en-US" sz="2400" b="1" u="sng" dirty="0">
                <a:solidFill>
                  <a:prstClr val="black"/>
                </a:solidFill>
                <a:latin typeface="Century Schoolbook"/>
                <a:cs typeface="+mn-cs"/>
              </a:rPr>
              <a:t> </a:t>
            </a:r>
            <a:r>
              <a:rPr lang="en-US" sz="2400" b="1" u="sng" dirty="0" err="1">
                <a:solidFill>
                  <a:prstClr val="black"/>
                </a:solidFill>
                <a:latin typeface="Century Schoolbook"/>
                <a:cs typeface="+mn-cs"/>
              </a:rPr>
              <a:t>Pada</a:t>
            </a:r>
            <a:r>
              <a:rPr lang="en-US" sz="2400" b="1" u="sng" dirty="0">
                <a:solidFill>
                  <a:prstClr val="black"/>
                </a:solidFill>
                <a:latin typeface="Century Schoolbook"/>
                <a:cs typeface="+mn-cs"/>
              </a:rPr>
              <a:t> </a:t>
            </a:r>
            <a:r>
              <a:rPr lang="en-US" sz="2400" b="1" u="sng" dirty="0" err="1">
                <a:solidFill>
                  <a:prstClr val="black"/>
                </a:solidFill>
                <a:latin typeface="Century Schoolbook"/>
                <a:cs typeface="+mn-cs"/>
              </a:rPr>
              <a:t>Aspek</a:t>
            </a:r>
            <a:r>
              <a:rPr lang="en-US" sz="2400" b="1" u="sng" dirty="0">
                <a:solidFill>
                  <a:prstClr val="black"/>
                </a:solidFill>
                <a:latin typeface="Century Schoolbook"/>
                <a:cs typeface="+mn-cs"/>
              </a:rPr>
              <a:t> </a:t>
            </a:r>
            <a:r>
              <a:rPr lang="en-US" sz="2400" b="1" u="sng" dirty="0" err="1">
                <a:solidFill>
                  <a:prstClr val="black"/>
                </a:solidFill>
                <a:latin typeface="Century Schoolbook"/>
                <a:cs typeface="+mn-cs"/>
              </a:rPr>
              <a:t>Politik</a:t>
            </a:r>
            <a:r>
              <a:rPr lang="en-US" sz="2400" b="1" dirty="0">
                <a:solidFill>
                  <a:prstClr val="black"/>
                </a:solidFill>
                <a:latin typeface="Century Schoolbook"/>
                <a:cs typeface="+mn-cs"/>
              </a:rPr>
              <a:t/>
            </a:r>
            <a:br>
              <a:rPr lang="en-US" sz="2400" b="1" dirty="0">
                <a:solidFill>
                  <a:prstClr val="black"/>
                </a:solidFill>
                <a:latin typeface="Century Schoolbook"/>
                <a:cs typeface="+mn-cs"/>
              </a:rPr>
            </a:br>
            <a:endParaRPr lang="id-ID" sz="2400" b="1" dirty="0" smtClean="0">
              <a:solidFill>
                <a:prstClr val="black"/>
              </a:solidFill>
              <a:latin typeface="Century Schoolbook"/>
              <a:cs typeface="+mn-cs"/>
            </a:endParaRPr>
          </a:p>
          <a:p>
            <a:pPr marL="0" lvl="0" indent="0" algn="just" defTabSz="914400">
              <a:spcBef>
                <a:spcPts val="600"/>
              </a:spcBef>
              <a:buClr>
                <a:srgbClr val="FE8637"/>
              </a:buClr>
              <a:buSzPct val="70000"/>
              <a:buNone/>
            </a:pPr>
            <a:r>
              <a:rPr lang="en-US" sz="2400" dirty="0" err="1" smtClean="0">
                <a:solidFill>
                  <a:prstClr val="black"/>
                </a:solidFill>
                <a:latin typeface="Century Schoolbook"/>
                <a:cs typeface="+mn-cs"/>
              </a:rPr>
              <a:t>Kondisi</a:t>
            </a:r>
            <a:r>
              <a:rPr lang="en-US" sz="2400" dirty="0" smtClean="0">
                <a:solidFill>
                  <a:prstClr val="black"/>
                </a:solidFill>
                <a:latin typeface="Century Schoolbook"/>
                <a:cs typeface="+mn-cs"/>
              </a:rPr>
              <a:t> </a:t>
            </a:r>
            <a:r>
              <a:rPr lang="en-US" sz="2400" dirty="0" err="1">
                <a:solidFill>
                  <a:prstClr val="black"/>
                </a:solidFill>
                <a:latin typeface="Century Schoolbook"/>
                <a:cs typeface="+mn-cs"/>
              </a:rPr>
              <a:t>kehidupan</a:t>
            </a:r>
            <a:r>
              <a:rPr lang="en-US" sz="2400" dirty="0">
                <a:solidFill>
                  <a:prstClr val="black"/>
                </a:solidFill>
                <a:latin typeface="Century Schoolbook"/>
                <a:cs typeface="+mn-cs"/>
              </a:rPr>
              <a:t> </a:t>
            </a:r>
            <a:r>
              <a:rPr lang="en-US" sz="2400" dirty="0" err="1">
                <a:solidFill>
                  <a:prstClr val="black"/>
                </a:solidFill>
                <a:latin typeface="Century Schoolbook"/>
                <a:cs typeface="+mn-cs"/>
              </a:rPr>
              <a:t>politik</a:t>
            </a:r>
            <a:r>
              <a:rPr lang="en-US" sz="2400" dirty="0">
                <a:solidFill>
                  <a:prstClr val="black"/>
                </a:solidFill>
                <a:latin typeface="Century Schoolbook"/>
                <a:cs typeface="+mn-cs"/>
              </a:rPr>
              <a:t>  </a:t>
            </a:r>
            <a:r>
              <a:rPr lang="en-US" sz="2400" dirty="0" err="1">
                <a:solidFill>
                  <a:prstClr val="black"/>
                </a:solidFill>
                <a:latin typeface="Century Schoolbook"/>
                <a:cs typeface="+mn-cs"/>
              </a:rPr>
              <a:t>bangsa</a:t>
            </a:r>
            <a:r>
              <a:rPr lang="en-US" sz="2400" dirty="0">
                <a:solidFill>
                  <a:prstClr val="black"/>
                </a:solidFill>
                <a:latin typeface="Century Schoolbook"/>
                <a:cs typeface="+mn-cs"/>
              </a:rPr>
              <a:t> Indonesia yang </a:t>
            </a:r>
            <a:r>
              <a:rPr lang="en-US" sz="2400" dirty="0" err="1">
                <a:solidFill>
                  <a:prstClr val="black"/>
                </a:solidFill>
                <a:latin typeface="Century Schoolbook"/>
                <a:cs typeface="+mn-cs"/>
              </a:rPr>
              <a:t>berlandaskan</a:t>
            </a:r>
            <a:r>
              <a:rPr lang="en-US" sz="2400" dirty="0">
                <a:solidFill>
                  <a:prstClr val="black"/>
                </a:solidFill>
                <a:latin typeface="Century Schoolbook"/>
                <a:cs typeface="+mn-cs"/>
              </a:rPr>
              <a:t> </a:t>
            </a:r>
            <a:r>
              <a:rPr lang="en-US" sz="2400" dirty="0" err="1">
                <a:solidFill>
                  <a:prstClr val="black"/>
                </a:solidFill>
                <a:latin typeface="Century Schoolbook"/>
                <a:cs typeface="+mn-cs"/>
              </a:rPr>
              <a:t>demokrasi</a:t>
            </a:r>
            <a:r>
              <a:rPr lang="en-US" sz="2400" dirty="0">
                <a:solidFill>
                  <a:prstClr val="black"/>
                </a:solidFill>
                <a:latin typeface="Century Schoolbook"/>
                <a:cs typeface="+mn-cs"/>
              </a:rPr>
              <a:t> </a:t>
            </a:r>
            <a:r>
              <a:rPr lang="en-US" sz="2400" dirty="0" err="1">
                <a:solidFill>
                  <a:prstClr val="black"/>
                </a:solidFill>
                <a:latin typeface="Century Schoolbook"/>
                <a:cs typeface="+mn-cs"/>
              </a:rPr>
              <a:t>politik</a:t>
            </a:r>
            <a:r>
              <a:rPr lang="en-US" sz="2400" dirty="0">
                <a:solidFill>
                  <a:prstClr val="black"/>
                </a:solidFill>
                <a:latin typeface="Century Schoolbook"/>
                <a:cs typeface="+mn-cs"/>
              </a:rPr>
              <a:t>  </a:t>
            </a:r>
            <a:r>
              <a:rPr lang="en-US" sz="2400" dirty="0" err="1">
                <a:solidFill>
                  <a:prstClr val="black"/>
                </a:solidFill>
                <a:latin typeface="Century Schoolbook"/>
                <a:cs typeface="+mn-cs"/>
              </a:rPr>
              <a:t>berdasarkan</a:t>
            </a:r>
            <a:r>
              <a:rPr lang="en-US" sz="2400" dirty="0">
                <a:solidFill>
                  <a:prstClr val="black"/>
                </a:solidFill>
                <a:latin typeface="Century Schoolbook"/>
                <a:cs typeface="+mn-cs"/>
              </a:rPr>
              <a:t> </a:t>
            </a:r>
            <a:r>
              <a:rPr lang="en-US" sz="2400" dirty="0" err="1">
                <a:solidFill>
                  <a:prstClr val="black"/>
                </a:solidFill>
                <a:latin typeface="Century Schoolbook"/>
                <a:cs typeface="+mn-cs"/>
              </a:rPr>
              <a:t>pancasila</a:t>
            </a:r>
            <a:r>
              <a:rPr lang="en-US" sz="2400" dirty="0">
                <a:solidFill>
                  <a:prstClr val="black"/>
                </a:solidFill>
                <a:latin typeface="Century Schoolbook"/>
                <a:cs typeface="+mn-cs"/>
              </a:rPr>
              <a:t> </a:t>
            </a:r>
            <a:r>
              <a:rPr lang="en-US" sz="2400" dirty="0" err="1">
                <a:solidFill>
                  <a:prstClr val="black"/>
                </a:solidFill>
                <a:latin typeface="Century Schoolbook"/>
                <a:cs typeface="+mn-cs"/>
              </a:rPr>
              <a:t>dan</a:t>
            </a:r>
            <a:r>
              <a:rPr lang="en-US" sz="2400" dirty="0">
                <a:solidFill>
                  <a:prstClr val="black"/>
                </a:solidFill>
                <a:latin typeface="Century Schoolbook"/>
                <a:cs typeface="+mn-cs"/>
              </a:rPr>
              <a:t> UUD 1945 yang </a:t>
            </a:r>
            <a:r>
              <a:rPr lang="en-US" sz="2400" dirty="0" err="1">
                <a:solidFill>
                  <a:prstClr val="black"/>
                </a:solidFill>
                <a:latin typeface="Century Schoolbook"/>
                <a:cs typeface="+mn-cs"/>
              </a:rPr>
              <a:t>mampu</a:t>
            </a:r>
            <a:r>
              <a:rPr lang="en-US" sz="2400" dirty="0">
                <a:solidFill>
                  <a:prstClr val="black"/>
                </a:solidFill>
                <a:latin typeface="Century Schoolbook"/>
                <a:cs typeface="+mn-cs"/>
              </a:rPr>
              <a:t>  </a:t>
            </a:r>
            <a:r>
              <a:rPr lang="en-US" sz="2400" dirty="0" err="1">
                <a:solidFill>
                  <a:prstClr val="black"/>
                </a:solidFill>
                <a:latin typeface="Century Schoolbook"/>
                <a:cs typeface="+mn-cs"/>
              </a:rPr>
              <a:t>memelihara</a:t>
            </a:r>
            <a:r>
              <a:rPr lang="en-US" sz="2400" dirty="0">
                <a:solidFill>
                  <a:prstClr val="black"/>
                </a:solidFill>
                <a:latin typeface="Century Schoolbook"/>
                <a:cs typeface="+mn-cs"/>
              </a:rPr>
              <a:t> </a:t>
            </a:r>
            <a:r>
              <a:rPr lang="en-US" sz="2400" dirty="0" err="1">
                <a:solidFill>
                  <a:prstClr val="black"/>
                </a:solidFill>
                <a:latin typeface="Century Schoolbook"/>
                <a:cs typeface="+mn-cs"/>
              </a:rPr>
              <a:t>sistem</a:t>
            </a:r>
            <a:r>
              <a:rPr lang="en-US" sz="2400" dirty="0">
                <a:solidFill>
                  <a:prstClr val="black"/>
                </a:solidFill>
                <a:latin typeface="Century Schoolbook"/>
                <a:cs typeface="+mn-cs"/>
              </a:rPr>
              <a:t> </a:t>
            </a:r>
            <a:r>
              <a:rPr lang="en-US" sz="2400" dirty="0" err="1">
                <a:solidFill>
                  <a:prstClr val="black"/>
                </a:solidFill>
                <a:latin typeface="Century Schoolbook"/>
                <a:cs typeface="+mn-cs"/>
              </a:rPr>
              <a:t>politik</a:t>
            </a:r>
            <a:r>
              <a:rPr lang="en-US" sz="2400" dirty="0">
                <a:solidFill>
                  <a:prstClr val="black"/>
                </a:solidFill>
                <a:latin typeface="Century Schoolbook"/>
                <a:cs typeface="+mn-cs"/>
              </a:rPr>
              <a:t> yang </a:t>
            </a:r>
            <a:r>
              <a:rPr lang="en-US" sz="2400" dirty="0" err="1">
                <a:solidFill>
                  <a:prstClr val="black"/>
                </a:solidFill>
                <a:latin typeface="Century Schoolbook"/>
                <a:cs typeface="+mn-cs"/>
              </a:rPr>
              <a:t>sehat</a:t>
            </a:r>
            <a:r>
              <a:rPr lang="en-US" sz="2400" dirty="0">
                <a:solidFill>
                  <a:prstClr val="black"/>
                </a:solidFill>
                <a:latin typeface="Century Schoolbook"/>
                <a:cs typeface="+mn-cs"/>
              </a:rPr>
              <a:t> </a:t>
            </a:r>
            <a:r>
              <a:rPr lang="en-US" sz="2400" dirty="0" err="1">
                <a:solidFill>
                  <a:prstClr val="black"/>
                </a:solidFill>
                <a:latin typeface="Century Schoolbook"/>
                <a:cs typeface="+mn-cs"/>
              </a:rPr>
              <a:t>dan</a:t>
            </a:r>
            <a:r>
              <a:rPr lang="en-US" sz="2400" dirty="0">
                <a:solidFill>
                  <a:prstClr val="black"/>
                </a:solidFill>
                <a:latin typeface="Century Schoolbook"/>
                <a:cs typeface="+mn-cs"/>
              </a:rPr>
              <a:t> </a:t>
            </a:r>
            <a:r>
              <a:rPr lang="en-US" sz="2400" dirty="0" err="1">
                <a:solidFill>
                  <a:prstClr val="black"/>
                </a:solidFill>
                <a:latin typeface="Century Schoolbook"/>
                <a:cs typeface="+mn-cs"/>
              </a:rPr>
              <a:t>dinamik</a:t>
            </a:r>
            <a:r>
              <a:rPr lang="en-US" sz="2400" dirty="0">
                <a:solidFill>
                  <a:prstClr val="black"/>
                </a:solidFill>
                <a:latin typeface="Century Schoolbook"/>
                <a:cs typeface="+mn-cs"/>
              </a:rPr>
              <a:t>.</a:t>
            </a:r>
          </a:p>
          <a:p>
            <a:pPr marL="274320" lvl="0" indent="-274320" defTabSz="914400">
              <a:spcBef>
                <a:spcPts val="600"/>
              </a:spcBef>
              <a:buClr>
                <a:srgbClr val="FE8637"/>
              </a:buClr>
              <a:buSzPct val="70000"/>
              <a:buNone/>
            </a:pPr>
            <a:r>
              <a:rPr lang="en-US" sz="2400" dirty="0">
                <a:solidFill>
                  <a:prstClr val="black"/>
                </a:solidFill>
                <a:latin typeface="Century Schoolbook"/>
                <a:cs typeface="+mn-cs"/>
              </a:rPr>
              <a:t>	1. </a:t>
            </a:r>
            <a:r>
              <a:rPr lang="en-US" sz="2400" i="1" dirty="0" err="1">
                <a:solidFill>
                  <a:prstClr val="black"/>
                </a:solidFill>
                <a:latin typeface="Century Schoolbook"/>
                <a:cs typeface="+mn-cs"/>
              </a:rPr>
              <a:t>Ketahanan</a:t>
            </a:r>
            <a:r>
              <a:rPr lang="en-US" sz="2400" i="1" dirty="0">
                <a:solidFill>
                  <a:prstClr val="black"/>
                </a:solidFill>
                <a:latin typeface="Century Schoolbook"/>
                <a:cs typeface="+mn-cs"/>
              </a:rPr>
              <a:t> </a:t>
            </a:r>
            <a:r>
              <a:rPr lang="en-US" sz="2400" i="1" dirty="0" err="1">
                <a:solidFill>
                  <a:prstClr val="black"/>
                </a:solidFill>
                <a:latin typeface="Century Schoolbook"/>
                <a:cs typeface="+mn-cs"/>
              </a:rPr>
              <a:t>Pada</a:t>
            </a:r>
            <a:r>
              <a:rPr lang="en-US" sz="2400" i="1" dirty="0">
                <a:solidFill>
                  <a:prstClr val="black"/>
                </a:solidFill>
                <a:latin typeface="Century Schoolbook"/>
                <a:cs typeface="+mn-cs"/>
              </a:rPr>
              <a:t> </a:t>
            </a:r>
            <a:r>
              <a:rPr lang="en-US" sz="2400" i="1" dirty="0" err="1">
                <a:solidFill>
                  <a:prstClr val="black"/>
                </a:solidFill>
                <a:latin typeface="Century Schoolbook"/>
                <a:cs typeface="+mn-cs"/>
              </a:rPr>
              <a:t>Aspek</a:t>
            </a:r>
            <a:r>
              <a:rPr lang="en-US" sz="2400" i="1" dirty="0">
                <a:solidFill>
                  <a:prstClr val="black"/>
                </a:solidFill>
                <a:latin typeface="Century Schoolbook"/>
                <a:cs typeface="+mn-cs"/>
              </a:rPr>
              <a:t> </a:t>
            </a:r>
            <a:r>
              <a:rPr lang="en-US" sz="2400" i="1" dirty="0" err="1">
                <a:solidFill>
                  <a:prstClr val="black"/>
                </a:solidFill>
                <a:latin typeface="Century Schoolbook"/>
                <a:cs typeface="+mn-cs"/>
              </a:rPr>
              <a:t>Politik</a:t>
            </a:r>
            <a:r>
              <a:rPr lang="en-US" sz="2400" i="1" dirty="0">
                <a:solidFill>
                  <a:prstClr val="black"/>
                </a:solidFill>
                <a:latin typeface="Century Schoolbook"/>
                <a:cs typeface="+mn-cs"/>
              </a:rPr>
              <a:t> </a:t>
            </a:r>
            <a:r>
              <a:rPr lang="en-US" sz="2400" i="1" dirty="0" err="1">
                <a:solidFill>
                  <a:prstClr val="black"/>
                </a:solidFill>
                <a:latin typeface="Century Schoolbook"/>
                <a:cs typeface="+mn-cs"/>
              </a:rPr>
              <a:t>Dalam</a:t>
            </a:r>
            <a:r>
              <a:rPr lang="en-US" sz="2400" i="1" dirty="0">
                <a:solidFill>
                  <a:prstClr val="black"/>
                </a:solidFill>
                <a:latin typeface="Century Schoolbook"/>
                <a:cs typeface="+mn-cs"/>
              </a:rPr>
              <a:t> </a:t>
            </a:r>
            <a:r>
              <a:rPr lang="en-US" sz="2400" i="1" dirty="0" err="1">
                <a:solidFill>
                  <a:prstClr val="black"/>
                </a:solidFill>
                <a:latin typeface="Century Schoolbook"/>
                <a:cs typeface="+mn-cs"/>
              </a:rPr>
              <a:t>Negeri</a:t>
            </a:r>
            <a:r>
              <a:rPr lang="en-US" sz="2400" i="1" dirty="0">
                <a:solidFill>
                  <a:prstClr val="black"/>
                </a:solidFill>
                <a:latin typeface="Century Schoolbook"/>
                <a:cs typeface="+mn-cs"/>
              </a:rPr>
              <a:t> :</a:t>
            </a:r>
          </a:p>
          <a:p>
            <a:pPr marL="274320" lvl="0" indent="-274320" algn="just" defTabSz="914400">
              <a:spcBef>
                <a:spcPts val="600"/>
              </a:spcBef>
              <a:buClr>
                <a:srgbClr val="FE8637"/>
              </a:buClr>
              <a:buSzPct val="70000"/>
              <a:buNone/>
            </a:pPr>
            <a:r>
              <a:rPr lang="en-US" sz="2400" dirty="0">
                <a:solidFill>
                  <a:prstClr val="black"/>
                </a:solidFill>
                <a:latin typeface="Century Schoolbook"/>
                <a:cs typeface="+mn-cs"/>
              </a:rPr>
              <a:t>	</a:t>
            </a:r>
            <a:r>
              <a:rPr lang="id-ID" sz="2400" dirty="0" smtClean="0">
                <a:solidFill>
                  <a:prstClr val="black"/>
                </a:solidFill>
                <a:latin typeface="Century Schoolbook"/>
                <a:cs typeface="+mn-cs"/>
              </a:rPr>
              <a:t>2. </a:t>
            </a:r>
            <a:r>
              <a:rPr lang="en-US" sz="2400" i="1" dirty="0" err="1" smtClean="0">
                <a:solidFill>
                  <a:prstClr val="black"/>
                </a:solidFill>
                <a:latin typeface="Century Schoolbook"/>
                <a:cs typeface="+mn-cs"/>
              </a:rPr>
              <a:t>Ketahanan</a:t>
            </a:r>
            <a:r>
              <a:rPr lang="en-US" sz="2400" i="1" dirty="0" smtClean="0">
                <a:solidFill>
                  <a:prstClr val="black"/>
                </a:solidFill>
                <a:latin typeface="Century Schoolbook"/>
                <a:cs typeface="+mn-cs"/>
              </a:rPr>
              <a:t> </a:t>
            </a:r>
            <a:r>
              <a:rPr lang="en-US" sz="2400" i="1" dirty="0" err="1">
                <a:solidFill>
                  <a:prstClr val="black"/>
                </a:solidFill>
                <a:latin typeface="Century Schoolbook"/>
                <a:cs typeface="+mn-cs"/>
              </a:rPr>
              <a:t>Pada</a:t>
            </a:r>
            <a:r>
              <a:rPr lang="en-US" sz="2400" i="1" dirty="0">
                <a:solidFill>
                  <a:prstClr val="black"/>
                </a:solidFill>
                <a:latin typeface="Century Schoolbook"/>
                <a:cs typeface="+mn-cs"/>
              </a:rPr>
              <a:t> </a:t>
            </a:r>
            <a:r>
              <a:rPr lang="en-US" sz="2400" i="1" dirty="0" err="1">
                <a:solidFill>
                  <a:prstClr val="black"/>
                </a:solidFill>
                <a:latin typeface="Century Schoolbook"/>
                <a:cs typeface="+mn-cs"/>
              </a:rPr>
              <a:t>Aspek</a:t>
            </a:r>
            <a:r>
              <a:rPr lang="en-US" sz="2400" i="1" dirty="0">
                <a:solidFill>
                  <a:prstClr val="black"/>
                </a:solidFill>
                <a:latin typeface="Century Schoolbook"/>
                <a:cs typeface="+mn-cs"/>
              </a:rPr>
              <a:t> </a:t>
            </a:r>
            <a:r>
              <a:rPr lang="en-US" sz="2400" i="1" dirty="0" err="1">
                <a:solidFill>
                  <a:prstClr val="black"/>
                </a:solidFill>
                <a:latin typeface="Century Schoolbook"/>
                <a:cs typeface="+mn-cs"/>
              </a:rPr>
              <a:t>Politik</a:t>
            </a:r>
            <a:r>
              <a:rPr lang="en-US" sz="2400" i="1" dirty="0">
                <a:solidFill>
                  <a:prstClr val="black"/>
                </a:solidFill>
                <a:latin typeface="Century Schoolbook"/>
                <a:cs typeface="+mn-cs"/>
              </a:rPr>
              <a:t> </a:t>
            </a:r>
            <a:r>
              <a:rPr lang="en-US" sz="2400" i="1" dirty="0" err="1">
                <a:solidFill>
                  <a:prstClr val="black"/>
                </a:solidFill>
                <a:latin typeface="Century Schoolbook"/>
                <a:cs typeface="+mn-cs"/>
              </a:rPr>
              <a:t>Luar</a:t>
            </a:r>
            <a:r>
              <a:rPr lang="en-US" sz="2400" i="1" dirty="0">
                <a:solidFill>
                  <a:prstClr val="black"/>
                </a:solidFill>
                <a:latin typeface="Century Schoolbook"/>
                <a:cs typeface="+mn-cs"/>
              </a:rPr>
              <a:t> </a:t>
            </a:r>
            <a:r>
              <a:rPr lang="en-US" sz="2400" i="1" dirty="0" err="1">
                <a:solidFill>
                  <a:prstClr val="black"/>
                </a:solidFill>
                <a:latin typeface="Century Schoolbook"/>
                <a:cs typeface="+mn-cs"/>
              </a:rPr>
              <a:t>Negeri</a:t>
            </a:r>
            <a:endParaRPr lang="en-US" sz="2400" dirty="0">
              <a:solidFill>
                <a:prstClr val="black"/>
              </a:solidFill>
              <a:latin typeface="Century Schoolbook"/>
              <a:cs typeface="+mn-cs"/>
            </a:endParaRPr>
          </a:p>
          <a:p>
            <a:pPr marL="0" indent="0">
              <a:buNone/>
            </a:pPr>
            <a:r>
              <a:rPr lang="id-ID" sz="2400" dirty="0" smtClean="0">
                <a:solidFill>
                  <a:prstClr val="black"/>
                </a:solidFill>
                <a:latin typeface="Century Schoolbook"/>
                <a:cs typeface="+mn-cs"/>
              </a:rPr>
              <a:t>	</a:t>
            </a:r>
            <a:endParaRPr lang="id-ID" dirty="0"/>
          </a:p>
        </p:txBody>
      </p:sp>
    </p:spTree>
    <p:extLst>
      <p:ext uri="{BB962C8B-B14F-4D97-AF65-F5344CB8AC3E}">
        <p14:creationId xmlns:p14="http://schemas.microsoft.com/office/powerpoint/2010/main" xmlns="" val="1073662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479213"/>
          </a:xfrm>
        </p:spPr>
        <p:txBody>
          <a:bodyPr/>
          <a:lstStyle/>
          <a:p>
            <a:pPr marL="0" lvl="0" indent="0" algn="ctr" defTabSz="914400">
              <a:spcBef>
                <a:spcPts val="600"/>
              </a:spcBef>
              <a:buClr>
                <a:srgbClr val="FE8637"/>
              </a:buClr>
              <a:buSzPct val="70000"/>
              <a:buNone/>
            </a:pPr>
            <a:r>
              <a:rPr lang="en-US" sz="2400" b="1" u="sng" dirty="0" err="1">
                <a:solidFill>
                  <a:prstClr val="black"/>
                </a:solidFill>
                <a:latin typeface="Century Schoolbook"/>
                <a:cs typeface="+mn-cs"/>
              </a:rPr>
              <a:t>Pengaruh</a:t>
            </a:r>
            <a:r>
              <a:rPr lang="en-US" sz="2400" b="1" u="sng" dirty="0">
                <a:solidFill>
                  <a:prstClr val="black"/>
                </a:solidFill>
                <a:latin typeface="Century Schoolbook"/>
                <a:cs typeface="+mn-cs"/>
              </a:rPr>
              <a:t> </a:t>
            </a:r>
            <a:r>
              <a:rPr lang="en-US" sz="2400" b="1" u="sng" dirty="0" err="1">
                <a:solidFill>
                  <a:prstClr val="black"/>
                </a:solidFill>
                <a:latin typeface="Century Schoolbook"/>
                <a:cs typeface="+mn-cs"/>
              </a:rPr>
              <a:t>Ketahanan</a:t>
            </a:r>
            <a:r>
              <a:rPr lang="en-US" sz="2400" b="1" u="sng" dirty="0">
                <a:solidFill>
                  <a:prstClr val="black"/>
                </a:solidFill>
                <a:latin typeface="Century Schoolbook"/>
                <a:cs typeface="+mn-cs"/>
              </a:rPr>
              <a:t> </a:t>
            </a:r>
            <a:r>
              <a:rPr lang="en-US" sz="2400" b="1" u="sng" dirty="0" err="1">
                <a:solidFill>
                  <a:prstClr val="black"/>
                </a:solidFill>
                <a:latin typeface="Century Schoolbook"/>
                <a:cs typeface="+mn-cs"/>
              </a:rPr>
              <a:t>Nasional</a:t>
            </a:r>
            <a:r>
              <a:rPr lang="en-US" sz="2400" b="1" u="sng" dirty="0">
                <a:solidFill>
                  <a:prstClr val="black"/>
                </a:solidFill>
                <a:latin typeface="Century Schoolbook"/>
                <a:cs typeface="+mn-cs"/>
              </a:rPr>
              <a:t> </a:t>
            </a:r>
            <a:endParaRPr lang="id-ID" sz="2400" b="1" u="sng" dirty="0" smtClean="0">
              <a:solidFill>
                <a:prstClr val="black"/>
              </a:solidFill>
              <a:latin typeface="Century Schoolbook"/>
              <a:cs typeface="+mn-cs"/>
            </a:endParaRPr>
          </a:p>
          <a:p>
            <a:pPr marL="0" lvl="0" indent="0" algn="ctr" defTabSz="914400">
              <a:spcBef>
                <a:spcPts val="600"/>
              </a:spcBef>
              <a:buClr>
                <a:srgbClr val="FE8637"/>
              </a:buClr>
              <a:buSzPct val="70000"/>
              <a:buNone/>
            </a:pPr>
            <a:r>
              <a:rPr lang="en-US" sz="2400" b="1" u="sng" dirty="0" err="1" smtClean="0">
                <a:solidFill>
                  <a:prstClr val="black"/>
                </a:solidFill>
                <a:latin typeface="Century Schoolbook"/>
                <a:cs typeface="+mn-cs"/>
              </a:rPr>
              <a:t>Pada</a:t>
            </a:r>
            <a:r>
              <a:rPr lang="en-US" sz="2400" b="1" u="sng" dirty="0" smtClean="0">
                <a:solidFill>
                  <a:prstClr val="black"/>
                </a:solidFill>
                <a:latin typeface="Century Schoolbook"/>
                <a:cs typeface="+mn-cs"/>
              </a:rPr>
              <a:t> </a:t>
            </a:r>
            <a:r>
              <a:rPr lang="en-US" sz="2400" b="1" u="sng" dirty="0" err="1">
                <a:solidFill>
                  <a:prstClr val="black"/>
                </a:solidFill>
                <a:latin typeface="Century Schoolbook"/>
                <a:cs typeface="+mn-cs"/>
              </a:rPr>
              <a:t>Aspek</a:t>
            </a:r>
            <a:r>
              <a:rPr lang="en-US" sz="2400" b="1" u="sng" dirty="0">
                <a:solidFill>
                  <a:prstClr val="black"/>
                </a:solidFill>
                <a:latin typeface="Century Schoolbook"/>
                <a:cs typeface="+mn-cs"/>
              </a:rPr>
              <a:t> </a:t>
            </a:r>
            <a:r>
              <a:rPr lang="en-US" sz="2400" b="1" u="sng" dirty="0" err="1" smtClean="0">
                <a:solidFill>
                  <a:prstClr val="black"/>
                </a:solidFill>
                <a:latin typeface="Century Schoolbook"/>
                <a:cs typeface="+mn-cs"/>
              </a:rPr>
              <a:t>Ekonomi</a:t>
            </a:r>
            <a:endParaRPr lang="id-ID" sz="2400" b="1" u="sng" dirty="0" smtClean="0">
              <a:solidFill>
                <a:prstClr val="black"/>
              </a:solidFill>
              <a:latin typeface="Century Schoolbook"/>
              <a:cs typeface="+mn-cs"/>
            </a:endParaRPr>
          </a:p>
          <a:p>
            <a:pPr marL="0" lvl="0" indent="0" algn="just" defTabSz="914400">
              <a:spcBef>
                <a:spcPts val="600"/>
              </a:spcBef>
              <a:buClr>
                <a:srgbClr val="FE8637"/>
              </a:buClr>
              <a:buSzPct val="70000"/>
              <a:buNone/>
            </a:pPr>
            <a:r>
              <a:rPr lang="en-US" sz="2400" b="1" u="sng" dirty="0">
                <a:solidFill>
                  <a:prstClr val="black"/>
                </a:solidFill>
                <a:latin typeface="Century Schoolbook"/>
                <a:cs typeface="+mn-cs"/>
              </a:rPr>
              <a:t/>
            </a:r>
            <a:br>
              <a:rPr lang="en-US" sz="2400" b="1" u="sng" dirty="0">
                <a:solidFill>
                  <a:prstClr val="black"/>
                </a:solidFill>
                <a:latin typeface="Century Schoolbook"/>
                <a:cs typeface="+mn-cs"/>
              </a:rPr>
            </a:br>
            <a:r>
              <a:rPr lang="en-US" sz="2400" dirty="0" err="1">
                <a:solidFill>
                  <a:prstClr val="black"/>
                </a:solidFill>
                <a:latin typeface="Century Schoolbook"/>
                <a:cs typeface="+mn-cs"/>
              </a:rPr>
              <a:t>Kondisi</a:t>
            </a:r>
            <a:r>
              <a:rPr lang="en-US" sz="2400" dirty="0">
                <a:solidFill>
                  <a:prstClr val="black"/>
                </a:solidFill>
                <a:latin typeface="Century Schoolbook"/>
                <a:cs typeface="+mn-cs"/>
              </a:rPr>
              <a:t> </a:t>
            </a:r>
            <a:r>
              <a:rPr lang="en-US" sz="2400" dirty="0" err="1">
                <a:solidFill>
                  <a:prstClr val="black"/>
                </a:solidFill>
                <a:latin typeface="Century Schoolbook"/>
                <a:cs typeface="+mn-cs"/>
              </a:rPr>
              <a:t>kehidupan</a:t>
            </a:r>
            <a:r>
              <a:rPr lang="en-US" sz="2400" dirty="0">
                <a:solidFill>
                  <a:prstClr val="black"/>
                </a:solidFill>
                <a:latin typeface="Century Schoolbook"/>
                <a:cs typeface="+mn-cs"/>
              </a:rPr>
              <a:t>  </a:t>
            </a:r>
            <a:r>
              <a:rPr lang="en-US" sz="2400" dirty="0" err="1">
                <a:solidFill>
                  <a:prstClr val="black"/>
                </a:solidFill>
                <a:latin typeface="Century Schoolbook"/>
                <a:cs typeface="+mn-cs"/>
              </a:rPr>
              <a:t>perekonomian</a:t>
            </a:r>
            <a:r>
              <a:rPr lang="en-US" sz="2400" dirty="0">
                <a:solidFill>
                  <a:prstClr val="black"/>
                </a:solidFill>
                <a:latin typeface="Century Schoolbook"/>
                <a:cs typeface="+mn-cs"/>
              </a:rPr>
              <a:t> </a:t>
            </a:r>
            <a:r>
              <a:rPr lang="en-US" sz="2400" dirty="0" err="1">
                <a:solidFill>
                  <a:prstClr val="black"/>
                </a:solidFill>
                <a:latin typeface="Century Schoolbook"/>
                <a:cs typeface="+mn-cs"/>
              </a:rPr>
              <a:t>bangsa</a:t>
            </a:r>
            <a:r>
              <a:rPr lang="en-US" sz="2400" dirty="0">
                <a:solidFill>
                  <a:prstClr val="black"/>
                </a:solidFill>
                <a:latin typeface="Century Schoolbook"/>
                <a:cs typeface="+mn-cs"/>
              </a:rPr>
              <a:t>  yang </a:t>
            </a:r>
            <a:r>
              <a:rPr lang="en-US" sz="2400" dirty="0" err="1">
                <a:solidFill>
                  <a:prstClr val="black"/>
                </a:solidFill>
                <a:latin typeface="Century Schoolbook"/>
                <a:cs typeface="+mn-cs"/>
              </a:rPr>
              <a:t>berlandaskan</a:t>
            </a:r>
            <a:r>
              <a:rPr lang="en-US" sz="2400" dirty="0">
                <a:solidFill>
                  <a:prstClr val="black"/>
                </a:solidFill>
                <a:latin typeface="Century Schoolbook"/>
                <a:cs typeface="+mn-cs"/>
              </a:rPr>
              <a:t> </a:t>
            </a:r>
            <a:r>
              <a:rPr lang="en-US" sz="2400" dirty="0" err="1">
                <a:solidFill>
                  <a:prstClr val="black"/>
                </a:solidFill>
                <a:latin typeface="Century Schoolbook"/>
                <a:cs typeface="+mn-cs"/>
              </a:rPr>
              <a:t>demokrasi</a:t>
            </a:r>
            <a:r>
              <a:rPr lang="en-US" sz="2400" dirty="0">
                <a:solidFill>
                  <a:prstClr val="black"/>
                </a:solidFill>
                <a:latin typeface="Century Schoolbook"/>
                <a:cs typeface="+mn-cs"/>
              </a:rPr>
              <a:t> </a:t>
            </a:r>
            <a:r>
              <a:rPr lang="en-US" sz="2400" dirty="0" err="1">
                <a:solidFill>
                  <a:prstClr val="black"/>
                </a:solidFill>
                <a:latin typeface="Century Schoolbook"/>
                <a:cs typeface="+mn-cs"/>
              </a:rPr>
              <a:t>ekonomi</a:t>
            </a:r>
            <a:r>
              <a:rPr lang="en-US" sz="2400" dirty="0">
                <a:solidFill>
                  <a:prstClr val="black"/>
                </a:solidFill>
                <a:latin typeface="Century Schoolbook"/>
                <a:cs typeface="+mn-cs"/>
              </a:rPr>
              <a:t> </a:t>
            </a:r>
            <a:r>
              <a:rPr lang="en-US" sz="2400" dirty="0" err="1">
                <a:solidFill>
                  <a:prstClr val="black"/>
                </a:solidFill>
                <a:latin typeface="Century Schoolbook"/>
                <a:cs typeface="+mn-cs"/>
              </a:rPr>
              <a:t>dan</a:t>
            </a:r>
            <a:r>
              <a:rPr lang="en-US" sz="2400" dirty="0">
                <a:solidFill>
                  <a:prstClr val="black"/>
                </a:solidFill>
                <a:latin typeface="Century Schoolbook"/>
                <a:cs typeface="+mn-cs"/>
              </a:rPr>
              <a:t> </a:t>
            </a:r>
            <a:r>
              <a:rPr lang="en-US" sz="2400" dirty="0" err="1">
                <a:solidFill>
                  <a:prstClr val="black"/>
                </a:solidFill>
                <a:latin typeface="Century Schoolbook"/>
                <a:cs typeface="+mn-cs"/>
              </a:rPr>
              <a:t>berlandaskan</a:t>
            </a:r>
            <a:r>
              <a:rPr lang="en-US" sz="2400" dirty="0">
                <a:solidFill>
                  <a:prstClr val="black"/>
                </a:solidFill>
                <a:latin typeface="Century Schoolbook"/>
                <a:cs typeface="+mn-cs"/>
              </a:rPr>
              <a:t> </a:t>
            </a:r>
            <a:r>
              <a:rPr lang="en-US" sz="2400" dirty="0" err="1">
                <a:solidFill>
                  <a:prstClr val="black"/>
                </a:solidFill>
                <a:latin typeface="Century Schoolbook"/>
                <a:cs typeface="+mn-cs"/>
              </a:rPr>
              <a:t>pancasila</a:t>
            </a:r>
            <a:r>
              <a:rPr lang="en-US" sz="2400" dirty="0">
                <a:solidFill>
                  <a:prstClr val="black"/>
                </a:solidFill>
                <a:latin typeface="Century Schoolbook"/>
                <a:cs typeface="+mn-cs"/>
              </a:rPr>
              <a:t> yang </a:t>
            </a:r>
            <a:r>
              <a:rPr lang="en-US" sz="2400" dirty="0" err="1">
                <a:solidFill>
                  <a:prstClr val="black"/>
                </a:solidFill>
                <a:latin typeface="Century Schoolbook"/>
                <a:cs typeface="+mn-cs"/>
              </a:rPr>
              <a:t>mampu</a:t>
            </a:r>
            <a:r>
              <a:rPr lang="en-US" sz="2400" dirty="0">
                <a:solidFill>
                  <a:prstClr val="black"/>
                </a:solidFill>
                <a:latin typeface="Century Schoolbook"/>
                <a:cs typeface="+mn-cs"/>
              </a:rPr>
              <a:t> </a:t>
            </a:r>
            <a:r>
              <a:rPr lang="en-US" sz="2400" dirty="0" err="1">
                <a:solidFill>
                  <a:prstClr val="black"/>
                </a:solidFill>
                <a:latin typeface="Century Schoolbook"/>
                <a:cs typeface="+mn-cs"/>
              </a:rPr>
              <a:t>memelihara</a:t>
            </a:r>
            <a:r>
              <a:rPr lang="en-US" sz="2400" dirty="0">
                <a:solidFill>
                  <a:prstClr val="black"/>
                </a:solidFill>
                <a:latin typeface="Century Schoolbook"/>
                <a:cs typeface="+mn-cs"/>
              </a:rPr>
              <a:t> </a:t>
            </a:r>
            <a:r>
              <a:rPr lang="en-US" sz="2400" dirty="0" err="1">
                <a:solidFill>
                  <a:prstClr val="black"/>
                </a:solidFill>
                <a:latin typeface="Century Schoolbook"/>
                <a:cs typeface="+mn-cs"/>
              </a:rPr>
              <a:t>stabilitas</a:t>
            </a:r>
            <a:r>
              <a:rPr lang="en-US" sz="2400" dirty="0">
                <a:solidFill>
                  <a:prstClr val="black"/>
                </a:solidFill>
                <a:latin typeface="Century Schoolbook"/>
                <a:cs typeface="+mn-cs"/>
              </a:rPr>
              <a:t> </a:t>
            </a:r>
            <a:r>
              <a:rPr lang="en-US" sz="2400" dirty="0" err="1">
                <a:solidFill>
                  <a:prstClr val="black"/>
                </a:solidFill>
                <a:latin typeface="Century Schoolbook"/>
                <a:cs typeface="+mn-cs"/>
              </a:rPr>
              <a:t>ekonomi</a:t>
            </a:r>
            <a:r>
              <a:rPr lang="en-US" sz="2400" dirty="0">
                <a:solidFill>
                  <a:prstClr val="black"/>
                </a:solidFill>
                <a:latin typeface="Century Schoolbook"/>
                <a:cs typeface="+mn-cs"/>
              </a:rPr>
              <a:t> </a:t>
            </a:r>
            <a:r>
              <a:rPr lang="en-US" sz="2400" dirty="0" err="1">
                <a:solidFill>
                  <a:prstClr val="black"/>
                </a:solidFill>
                <a:latin typeface="Century Schoolbook"/>
                <a:cs typeface="+mn-cs"/>
              </a:rPr>
              <a:t>sehat</a:t>
            </a:r>
            <a:r>
              <a:rPr lang="en-US" sz="2400" dirty="0">
                <a:solidFill>
                  <a:prstClr val="black"/>
                </a:solidFill>
                <a:latin typeface="Century Schoolbook"/>
                <a:cs typeface="+mn-cs"/>
              </a:rPr>
              <a:t> </a:t>
            </a:r>
            <a:r>
              <a:rPr lang="en-US" sz="2400" dirty="0" err="1">
                <a:solidFill>
                  <a:prstClr val="black"/>
                </a:solidFill>
                <a:latin typeface="Century Schoolbook"/>
                <a:cs typeface="+mn-cs"/>
              </a:rPr>
              <a:t>dan</a:t>
            </a:r>
            <a:r>
              <a:rPr lang="en-US" sz="2400" dirty="0">
                <a:solidFill>
                  <a:prstClr val="black"/>
                </a:solidFill>
                <a:latin typeface="Century Schoolbook"/>
                <a:cs typeface="+mn-cs"/>
              </a:rPr>
              <a:t> </a:t>
            </a:r>
            <a:r>
              <a:rPr lang="en-US" sz="2400" dirty="0" err="1">
                <a:solidFill>
                  <a:prstClr val="black"/>
                </a:solidFill>
                <a:latin typeface="Century Schoolbook"/>
                <a:cs typeface="+mn-cs"/>
              </a:rPr>
              <a:t>dinamis</a:t>
            </a:r>
            <a:r>
              <a:rPr lang="en-US" sz="2400" dirty="0">
                <a:solidFill>
                  <a:prstClr val="black"/>
                </a:solidFill>
                <a:latin typeface="Century Schoolbook"/>
                <a:cs typeface="+mn-cs"/>
              </a:rPr>
              <a:t>, </a:t>
            </a:r>
            <a:r>
              <a:rPr lang="en-US" sz="2400" dirty="0" err="1">
                <a:solidFill>
                  <a:prstClr val="black"/>
                </a:solidFill>
                <a:latin typeface="Century Schoolbook"/>
                <a:cs typeface="+mn-cs"/>
              </a:rPr>
              <a:t>menciptakan</a:t>
            </a:r>
            <a:r>
              <a:rPr lang="en-US" sz="2400" dirty="0">
                <a:solidFill>
                  <a:prstClr val="black"/>
                </a:solidFill>
                <a:latin typeface="Century Schoolbook"/>
                <a:cs typeface="+mn-cs"/>
              </a:rPr>
              <a:t> </a:t>
            </a:r>
            <a:r>
              <a:rPr lang="en-US" sz="2400" dirty="0" err="1">
                <a:solidFill>
                  <a:prstClr val="black"/>
                </a:solidFill>
                <a:latin typeface="Century Schoolbook"/>
                <a:cs typeface="+mn-cs"/>
              </a:rPr>
              <a:t>kemandirian</a:t>
            </a:r>
            <a:r>
              <a:rPr lang="en-US" sz="2400" dirty="0">
                <a:solidFill>
                  <a:prstClr val="black"/>
                </a:solidFill>
                <a:latin typeface="Century Schoolbook"/>
                <a:cs typeface="+mn-cs"/>
              </a:rPr>
              <a:t> </a:t>
            </a:r>
            <a:r>
              <a:rPr lang="en-US" sz="2400" dirty="0" err="1">
                <a:solidFill>
                  <a:prstClr val="black"/>
                </a:solidFill>
                <a:latin typeface="Century Schoolbook"/>
                <a:cs typeface="+mn-cs"/>
              </a:rPr>
              <a:t>ekonomi</a:t>
            </a:r>
            <a:r>
              <a:rPr lang="en-US" sz="2400" dirty="0">
                <a:solidFill>
                  <a:prstClr val="black"/>
                </a:solidFill>
                <a:latin typeface="Century Schoolbook"/>
                <a:cs typeface="+mn-cs"/>
              </a:rPr>
              <a:t> </a:t>
            </a:r>
            <a:r>
              <a:rPr lang="en-US" sz="2400" dirty="0" err="1">
                <a:solidFill>
                  <a:prstClr val="black"/>
                </a:solidFill>
                <a:latin typeface="Century Schoolbook"/>
                <a:cs typeface="+mn-cs"/>
              </a:rPr>
              <a:t>nasional</a:t>
            </a:r>
            <a:r>
              <a:rPr lang="en-US" sz="2400" dirty="0">
                <a:solidFill>
                  <a:prstClr val="black"/>
                </a:solidFill>
                <a:latin typeface="Century Schoolbook"/>
                <a:cs typeface="+mn-cs"/>
              </a:rPr>
              <a:t> yang </a:t>
            </a:r>
            <a:r>
              <a:rPr lang="en-US" sz="2400" dirty="0" err="1">
                <a:solidFill>
                  <a:prstClr val="black"/>
                </a:solidFill>
                <a:latin typeface="Century Schoolbook"/>
                <a:cs typeface="+mn-cs"/>
              </a:rPr>
              <a:t>berdaya</a:t>
            </a:r>
            <a:r>
              <a:rPr lang="en-US" sz="2400" dirty="0">
                <a:solidFill>
                  <a:prstClr val="black"/>
                </a:solidFill>
                <a:latin typeface="Century Schoolbook"/>
                <a:cs typeface="+mn-cs"/>
              </a:rPr>
              <a:t> </a:t>
            </a:r>
            <a:r>
              <a:rPr lang="en-US" sz="2400" dirty="0" err="1">
                <a:solidFill>
                  <a:prstClr val="black"/>
                </a:solidFill>
                <a:latin typeface="Century Schoolbook"/>
                <a:cs typeface="+mn-cs"/>
              </a:rPr>
              <a:t>saing</a:t>
            </a:r>
            <a:r>
              <a:rPr lang="en-US" sz="2400" dirty="0">
                <a:solidFill>
                  <a:prstClr val="black"/>
                </a:solidFill>
                <a:latin typeface="Century Schoolbook"/>
                <a:cs typeface="+mn-cs"/>
              </a:rPr>
              <a:t> </a:t>
            </a:r>
            <a:r>
              <a:rPr lang="en-US" sz="2400" dirty="0" err="1">
                <a:solidFill>
                  <a:prstClr val="black"/>
                </a:solidFill>
                <a:latin typeface="Century Schoolbook"/>
                <a:cs typeface="+mn-cs"/>
              </a:rPr>
              <a:t>tinggi</a:t>
            </a:r>
            <a:r>
              <a:rPr lang="en-US" sz="2400" dirty="0">
                <a:solidFill>
                  <a:prstClr val="black"/>
                </a:solidFill>
                <a:latin typeface="Century Schoolbook"/>
                <a:cs typeface="+mn-cs"/>
              </a:rPr>
              <a:t> </a:t>
            </a:r>
            <a:r>
              <a:rPr lang="en-US" sz="2400" dirty="0" err="1">
                <a:solidFill>
                  <a:prstClr val="black"/>
                </a:solidFill>
                <a:latin typeface="Century Schoolbook"/>
                <a:cs typeface="+mn-cs"/>
              </a:rPr>
              <a:t>dan</a:t>
            </a:r>
            <a:r>
              <a:rPr lang="en-US" sz="2400" dirty="0">
                <a:solidFill>
                  <a:prstClr val="black"/>
                </a:solidFill>
                <a:latin typeface="Century Schoolbook"/>
                <a:cs typeface="+mn-cs"/>
              </a:rPr>
              <a:t> </a:t>
            </a:r>
            <a:r>
              <a:rPr lang="en-US" sz="2400" dirty="0" err="1">
                <a:solidFill>
                  <a:prstClr val="black"/>
                </a:solidFill>
                <a:latin typeface="Century Schoolbook"/>
                <a:cs typeface="+mn-cs"/>
              </a:rPr>
              <a:t>mewujudkan</a:t>
            </a:r>
            <a:r>
              <a:rPr lang="en-US" sz="2400" dirty="0">
                <a:solidFill>
                  <a:prstClr val="black"/>
                </a:solidFill>
                <a:latin typeface="Century Schoolbook"/>
                <a:cs typeface="+mn-cs"/>
              </a:rPr>
              <a:t> </a:t>
            </a:r>
            <a:r>
              <a:rPr lang="en-US" sz="2400" dirty="0" err="1">
                <a:solidFill>
                  <a:prstClr val="black"/>
                </a:solidFill>
                <a:latin typeface="Century Schoolbook"/>
                <a:cs typeface="+mn-cs"/>
              </a:rPr>
              <a:t>kemakmuran</a:t>
            </a:r>
            <a:r>
              <a:rPr lang="en-US" sz="2400" dirty="0">
                <a:solidFill>
                  <a:prstClr val="black"/>
                </a:solidFill>
                <a:latin typeface="Century Schoolbook"/>
                <a:cs typeface="+mn-cs"/>
              </a:rPr>
              <a:t> </a:t>
            </a:r>
            <a:r>
              <a:rPr lang="en-US" sz="2400" dirty="0" err="1">
                <a:solidFill>
                  <a:prstClr val="black"/>
                </a:solidFill>
                <a:latin typeface="Century Schoolbook"/>
                <a:cs typeface="+mn-cs"/>
              </a:rPr>
              <a:t>rakyat</a:t>
            </a:r>
            <a:r>
              <a:rPr lang="en-US" sz="2400" dirty="0">
                <a:solidFill>
                  <a:prstClr val="black"/>
                </a:solidFill>
                <a:latin typeface="Century Schoolbook"/>
                <a:cs typeface="+mn-cs"/>
              </a:rPr>
              <a:t> yang </a:t>
            </a:r>
            <a:r>
              <a:rPr lang="en-US" sz="2400" dirty="0" err="1">
                <a:solidFill>
                  <a:prstClr val="black"/>
                </a:solidFill>
                <a:latin typeface="Century Schoolbook"/>
                <a:cs typeface="+mn-cs"/>
              </a:rPr>
              <a:t>adil</a:t>
            </a:r>
            <a:r>
              <a:rPr lang="en-US" sz="2400" dirty="0">
                <a:solidFill>
                  <a:prstClr val="black"/>
                </a:solidFill>
                <a:latin typeface="Century Schoolbook"/>
                <a:cs typeface="+mn-cs"/>
              </a:rPr>
              <a:t> </a:t>
            </a:r>
            <a:r>
              <a:rPr lang="en-US" sz="2400" dirty="0" err="1">
                <a:solidFill>
                  <a:prstClr val="black"/>
                </a:solidFill>
                <a:latin typeface="Century Schoolbook"/>
                <a:cs typeface="+mn-cs"/>
              </a:rPr>
              <a:t>dan</a:t>
            </a:r>
            <a:r>
              <a:rPr lang="en-US" sz="2400" dirty="0">
                <a:solidFill>
                  <a:prstClr val="black"/>
                </a:solidFill>
                <a:latin typeface="Century Schoolbook"/>
                <a:cs typeface="+mn-cs"/>
              </a:rPr>
              <a:t> </a:t>
            </a:r>
            <a:r>
              <a:rPr lang="en-US" sz="2400" dirty="0" err="1">
                <a:solidFill>
                  <a:prstClr val="black"/>
                </a:solidFill>
                <a:latin typeface="Century Schoolbook"/>
                <a:cs typeface="+mn-cs"/>
              </a:rPr>
              <a:t>merata</a:t>
            </a:r>
            <a:r>
              <a:rPr lang="en-US" sz="2400" dirty="0">
                <a:solidFill>
                  <a:prstClr val="black"/>
                </a:solidFill>
                <a:latin typeface="Century Schoolbook"/>
                <a:cs typeface="+mn-cs"/>
              </a:rPr>
              <a:t>.</a:t>
            </a:r>
          </a:p>
          <a:p>
            <a:pPr marL="274320" lvl="0" indent="-274320" defTabSz="914400">
              <a:spcBef>
                <a:spcPts val="600"/>
              </a:spcBef>
              <a:buClr>
                <a:srgbClr val="FE8637"/>
              </a:buClr>
              <a:buSzPct val="70000"/>
              <a:buFont typeface="Wingdings"/>
              <a:buChar char=""/>
            </a:pPr>
            <a:endParaRPr lang="en-US" sz="2400" dirty="0">
              <a:solidFill>
                <a:prstClr val="black"/>
              </a:solidFill>
              <a:latin typeface="Century Schoolbook"/>
              <a:cs typeface="+mn-cs"/>
            </a:endParaRPr>
          </a:p>
          <a:p>
            <a:endParaRPr lang="id-ID" dirty="0"/>
          </a:p>
        </p:txBody>
      </p:sp>
    </p:spTree>
    <p:extLst>
      <p:ext uri="{BB962C8B-B14F-4D97-AF65-F5344CB8AC3E}">
        <p14:creationId xmlns:p14="http://schemas.microsoft.com/office/powerpoint/2010/main" xmlns="" val="2906943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407205"/>
          </a:xfrm>
        </p:spPr>
        <p:txBody>
          <a:bodyPr/>
          <a:lstStyle/>
          <a:p>
            <a:pPr marL="0" lvl="0" indent="0" algn="ctr" defTabSz="914400">
              <a:spcBef>
                <a:spcPts val="600"/>
              </a:spcBef>
              <a:buClr>
                <a:srgbClr val="FE8637"/>
              </a:buClr>
              <a:buSzPct val="70000"/>
              <a:buNone/>
            </a:pPr>
            <a:r>
              <a:rPr lang="en-US" sz="2400" b="1" u="sng" dirty="0" err="1">
                <a:solidFill>
                  <a:prstClr val="black"/>
                </a:solidFill>
                <a:latin typeface="Century Schoolbook"/>
                <a:cs typeface="+mn-cs"/>
              </a:rPr>
              <a:t>Pengaruh</a:t>
            </a:r>
            <a:r>
              <a:rPr lang="en-US" sz="2400" b="1" u="sng" dirty="0">
                <a:solidFill>
                  <a:prstClr val="black"/>
                </a:solidFill>
                <a:latin typeface="Century Schoolbook"/>
                <a:cs typeface="+mn-cs"/>
              </a:rPr>
              <a:t> </a:t>
            </a:r>
            <a:r>
              <a:rPr lang="en-US" sz="2400" b="1" u="sng" dirty="0" err="1">
                <a:solidFill>
                  <a:prstClr val="black"/>
                </a:solidFill>
                <a:latin typeface="Century Schoolbook"/>
                <a:cs typeface="+mn-cs"/>
              </a:rPr>
              <a:t>Ketahanan</a:t>
            </a:r>
            <a:r>
              <a:rPr lang="en-US" sz="2400" b="1" u="sng" dirty="0">
                <a:solidFill>
                  <a:prstClr val="black"/>
                </a:solidFill>
                <a:latin typeface="Century Schoolbook"/>
                <a:cs typeface="+mn-cs"/>
              </a:rPr>
              <a:t> </a:t>
            </a:r>
            <a:r>
              <a:rPr lang="en-US" sz="2400" b="1" u="sng" dirty="0" err="1">
                <a:solidFill>
                  <a:prstClr val="black"/>
                </a:solidFill>
                <a:latin typeface="Century Schoolbook"/>
                <a:cs typeface="+mn-cs"/>
              </a:rPr>
              <a:t>Nasional</a:t>
            </a:r>
            <a:r>
              <a:rPr lang="en-US" sz="2400" b="1" u="sng" dirty="0">
                <a:solidFill>
                  <a:prstClr val="black"/>
                </a:solidFill>
                <a:latin typeface="Century Schoolbook"/>
                <a:cs typeface="+mn-cs"/>
              </a:rPr>
              <a:t> </a:t>
            </a:r>
            <a:endParaRPr lang="id-ID" sz="2400" b="1" u="sng" dirty="0" smtClean="0">
              <a:solidFill>
                <a:prstClr val="black"/>
              </a:solidFill>
              <a:latin typeface="Century Schoolbook"/>
              <a:cs typeface="+mn-cs"/>
            </a:endParaRPr>
          </a:p>
          <a:p>
            <a:pPr marL="0" lvl="0" indent="0" algn="ctr" defTabSz="914400">
              <a:spcBef>
                <a:spcPts val="600"/>
              </a:spcBef>
              <a:buClr>
                <a:srgbClr val="FE8637"/>
              </a:buClr>
              <a:buSzPct val="70000"/>
              <a:buNone/>
            </a:pPr>
            <a:r>
              <a:rPr lang="en-US" sz="2400" b="1" u="sng" dirty="0" err="1" smtClean="0">
                <a:solidFill>
                  <a:prstClr val="black"/>
                </a:solidFill>
                <a:latin typeface="Century Schoolbook"/>
                <a:cs typeface="+mn-cs"/>
              </a:rPr>
              <a:t>Pada</a:t>
            </a:r>
            <a:r>
              <a:rPr lang="en-US" sz="2400" b="1" u="sng" dirty="0" smtClean="0">
                <a:solidFill>
                  <a:prstClr val="black"/>
                </a:solidFill>
                <a:latin typeface="Century Schoolbook"/>
                <a:cs typeface="+mn-cs"/>
              </a:rPr>
              <a:t> </a:t>
            </a:r>
            <a:r>
              <a:rPr lang="en-US" sz="2400" b="1" u="sng" dirty="0" err="1">
                <a:solidFill>
                  <a:prstClr val="black"/>
                </a:solidFill>
                <a:latin typeface="Century Schoolbook"/>
                <a:cs typeface="+mn-cs"/>
              </a:rPr>
              <a:t>Aspek</a:t>
            </a:r>
            <a:r>
              <a:rPr lang="en-US" sz="2400" b="1" u="sng" dirty="0">
                <a:solidFill>
                  <a:prstClr val="black"/>
                </a:solidFill>
                <a:latin typeface="Century Schoolbook"/>
                <a:cs typeface="+mn-cs"/>
              </a:rPr>
              <a:t> </a:t>
            </a:r>
            <a:r>
              <a:rPr lang="en-US" sz="2400" b="1" u="sng" dirty="0" err="1">
                <a:solidFill>
                  <a:prstClr val="black"/>
                </a:solidFill>
                <a:latin typeface="Century Schoolbook"/>
                <a:cs typeface="+mn-cs"/>
              </a:rPr>
              <a:t>Sosial</a:t>
            </a:r>
            <a:r>
              <a:rPr lang="en-US" sz="2400" b="1" u="sng" dirty="0">
                <a:solidFill>
                  <a:prstClr val="black"/>
                </a:solidFill>
                <a:latin typeface="Century Schoolbook"/>
                <a:cs typeface="+mn-cs"/>
              </a:rPr>
              <a:t> </a:t>
            </a:r>
            <a:r>
              <a:rPr lang="en-US" sz="2400" b="1" u="sng" dirty="0" err="1">
                <a:solidFill>
                  <a:prstClr val="black"/>
                </a:solidFill>
                <a:latin typeface="Century Schoolbook"/>
                <a:cs typeface="+mn-cs"/>
              </a:rPr>
              <a:t>Budaya</a:t>
            </a:r>
            <a:r>
              <a:rPr lang="en-US" sz="2400" b="1" dirty="0">
                <a:solidFill>
                  <a:prstClr val="black"/>
                </a:solidFill>
                <a:latin typeface="Century Schoolbook"/>
                <a:cs typeface="+mn-cs"/>
              </a:rPr>
              <a:t/>
            </a:r>
            <a:br>
              <a:rPr lang="en-US" sz="2400" b="1" dirty="0">
                <a:solidFill>
                  <a:prstClr val="black"/>
                </a:solidFill>
                <a:latin typeface="Century Schoolbook"/>
                <a:cs typeface="+mn-cs"/>
              </a:rPr>
            </a:br>
            <a:endParaRPr lang="id-ID" sz="2400" b="1" dirty="0" smtClean="0">
              <a:solidFill>
                <a:prstClr val="black"/>
              </a:solidFill>
              <a:latin typeface="Century Schoolbook"/>
              <a:cs typeface="+mn-cs"/>
            </a:endParaRPr>
          </a:p>
          <a:p>
            <a:pPr marL="0" lvl="0" indent="0" algn="just" defTabSz="914400">
              <a:spcBef>
                <a:spcPts val="600"/>
              </a:spcBef>
              <a:buClr>
                <a:srgbClr val="FE8637"/>
              </a:buClr>
              <a:buSzPct val="70000"/>
              <a:buNone/>
            </a:pPr>
            <a:r>
              <a:rPr lang="en-US" sz="2400" dirty="0" err="1" smtClean="0">
                <a:solidFill>
                  <a:prstClr val="black"/>
                </a:solidFill>
                <a:latin typeface="Century Schoolbook"/>
                <a:cs typeface="+mn-cs"/>
              </a:rPr>
              <a:t>Kondisi</a:t>
            </a:r>
            <a:r>
              <a:rPr lang="en-US" sz="2400" dirty="0" smtClean="0">
                <a:solidFill>
                  <a:prstClr val="black"/>
                </a:solidFill>
                <a:latin typeface="Century Schoolbook"/>
                <a:cs typeface="+mn-cs"/>
              </a:rPr>
              <a:t> </a:t>
            </a:r>
            <a:r>
              <a:rPr lang="en-US" sz="2400" dirty="0" err="1">
                <a:solidFill>
                  <a:prstClr val="black"/>
                </a:solidFill>
                <a:latin typeface="Century Schoolbook"/>
                <a:cs typeface="+mn-cs"/>
              </a:rPr>
              <a:t>sosial</a:t>
            </a:r>
            <a:r>
              <a:rPr lang="en-US" sz="2400" dirty="0">
                <a:solidFill>
                  <a:prstClr val="black"/>
                </a:solidFill>
                <a:latin typeface="Century Schoolbook"/>
                <a:cs typeface="+mn-cs"/>
              </a:rPr>
              <a:t> </a:t>
            </a:r>
            <a:r>
              <a:rPr lang="en-US" sz="2400" dirty="0" err="1">
                <a:solidFill>
                  <a:prstClr val="black"/>
                </a:solidFill>
                <a:latin typeface="Century Schoolbook"/>
                <a:cs typeface="+mn-cs"/>
              </a:rPr>
              <a:t>budaya</a:t>
            </a:r>
            <a:r>
              <a:rPr lang="en-US" sz="2400" dirty="0">
                <a:solidFill>
                  <a:prstClr val="black"/>
                </a:solidFill>
                <a:latin typeface="Century Schoolbook"/>
                <a:cs typeface="+mn-cs"/>
              </a:rPr>
              <a:t> </a:t>
            </a:r>
            <a:r>
              <a:rPr lang="en-US" sz="2400" dirty="0" err="1">
                <a:solidFill>
                  <a:prstClr val="black"/>
                </a:solidFill>
                <a:latin typeface="Century Schoolbook"/>
                <a:cs typeface="+mn-cs"/>
              </a:rPr>
              <a:t>bangsa</a:t>
            </a:r>
            <a:r>
              <a:rPr lang="en-US" sz="2400" dirty="0">
                <a:solidFill>
                  <a:prstClr val="black"/>
                </a:solidFill>
                <a:latin typeface="Century Schoolbook"/>
                <a:cs typeface="+mn-cs"/>
              </a:rPr>
              <a:t> yang  </a:t>
            </a:r>
            <a:r>
              <a:rPr lang="en-US" sz="2400" dirty="0" err="1">
                <a:solidFill>
                  <a:prstClr val="black"/>
                </a:solidFill>
                <a:latin typeface="Century Schoolbook"/>
                <a:cs typeface="+mn-cs"/>
              </a:rPr>
              <a:t>dijiwai</a:t>
            </a:r>
            <a:r>
              <a:rPr lang="en-US" sz="2400" dirty="0">
                <a:solidFill>
                  <a:prstClr val="black"/>
                </a:solidFill>
                <a:latin typeface="Century Schoolbook"/>
                <a:cs typeface="+mn-cs"/>
              </a:rPr>
              <a:t> </a:t>
            </a:r>
            <a:r>
              <a:rPr lang="en-US" sz="2400" dirty="0" err="1">
                <a:solidFill>
                  <a:prstClr val="black"/>
                </a:solidFill>
                <a:latin typeface="Century Schoolbook"/>
                <a:cs typeface="+mn-cs"/>
              </a:rPr>
              <a:t>kepribadian</a:t>
            </a:r>
            <a:r>
              <a:rPr lang="en-US" sz="2400" dirty="0">
                <a:solidFill>
                  <a:prstClr val="black"/>
                </a:solidFill>
                <a:latin typeface="Century Schoolbook"/>
                <a:cs typeface="+mn-cs"/>
              </a:rPr>
              <a:t> </a:t>
            </a:r>
            <a:r>
              <a:rPr lang="en-US" sz="2400" dirty="0" err="1">
                <a:solidFill>
                  <a:prstClr val="black"/>
                </a:solidFill>
                <a:latin typeface="Century Schoolbook"/>
                <a:cs typeface="+mn-cs"/>
              </a:rPr>
              <a:t>nasional</a:t>
            </a:r>
            <a:r>
              <a:rPr lang="en-US" sz="2400" dirty="0">
                <a:solidFill>
                  <a:prstClr val="black"/>
                </a:solidFill>
                <a:latin typeface="Century Schoolbook"/>
                <a:cs typeface="+mn-cs"/>
              </a:rPr>
              <a:t> </a:t>
            </a:r>
            <a:r>
              <a:rPr lang="en-US" sz="2400" dirty="0" err="1">
                <a:solidFill>
                  <a:prstClr val="black"/>
                </a:solidFill>
                <a:latin typeface="Century Schoolbook"/>
                <a:cs typeface="+mn-cs"/>
              </a:rPr>
              <a:t>berdasarkan</a:t>
            </a:r>
            <a:r>
              <a:rPr lang="en-US" sz="2400" dirty="0">
                <a:solidFill>
                  <a:prstClr val="black"/>
                </a:solidFill>
                <a:latin typeface="Century Schoolbook"/>
                <a:cs typeface="+mn-cs"/>
              </a:rPr>
              <a:t> </a:t>
            </a:r>
            <a:r>
              <a:rPr lang="en-US" sz="2400" dirty="0" err="1">
                <a:solidFill>
                  <a:prstClr val="black"/>
                </a:solidFill>
                <a:latin typeface="Century Schoolbook"/>
                <a:cs typeface="+mn-cs"/>
              </a:rPr>
              <a:t>pancasila</a:t>
            </a:r>
            <a:r>
              <a:rPr lang="en-US" sz="2400" dirty="0">
                <a:solidFill>
                  <a:prstClr val="black"/>
                </a:solidFill>
                <a:latin typeface="Century Schoolbook"/>
                <a:cs typeface="+mn-cs"/>
              </a:rPr>
              <a:t>  yang </a:t>
            </a:r>
            <a:r>
              <a:rPr lang="en-US" sz="2400" dirty="0" err="1">
                <a:solidFill>
                  <a:prstClr val="black"/>
                </a:solidFill>
                <a:latin typeface="Century Schoolbook"/>
                <a:cs typeface="+mn-cs"/>
              </a:rPr>
              <a:t>mengandung</a:t>
            </a:r>
            <a:r>
              <a:rPr lang="en-US" sz="2400" dirty="0">
                <a:solidFill>
                  <a:prstClr val="black"/>
                </a:solidFill>
                <a:latin typeface="Century Schoolbook"/>
                <a:cs typeface="+mn-cs"/>
              </a:rPr>
              <a:t> </a:t>
            </a:r>
            <a:r>
              <a:rPr lang="en-US" sz="2400" dirty="0" err="1">
                <a:solidFill>
                  <a:prstClr val="black"/>
                </a:solidFill>
                <a:latin typeface="Century Schoolbook"/>
                <a:cs typeface="+mn-cs"/>
              </a:rPr>
              <a:t>kemampuan</a:t>
            </a:r>
            <a:r>
              <a:rPr lang="en-US" sz="2400" dirty="0">
                <a:solidFill>
                  <a:prstClr val="black"/>
                </a:solidFill>
                <a:latin typeface="Century Schoolbook"/>
                <a:cs typeface="+mn-cs"/>
              </a:rPr>
              <a:t>  </a:t>
            </a:r>
            <a:r>
              <a:rPr lang="en-US" sz="2400" dirty="0" err="1">
                <a:solidFill>
                  <a:prstClr val="black"/>
                </a:solidFill>
                <a:latin typeface="Century Schoolbook"/>
                <a:cs typeface="+mn-cs"/>
              </a:rPr>
              <a:t>membentuk</a:t>
            </a:r>
            <a:r>
              <a:rPr lang="en-US" sz="2400" dirty="0">
                <a:solidFill>
                  <a:prstClr val="black"/>
                </a:solidFill>
                <a:latin typeface="Century Schoolbook"/>
                <a:cs typeface="+mn-cs"/>
              </a:rPr>
              <a:t> </a:t>
            </a:r>
            <a:r>
              <a:rPr lang="en-US" sz="2400" dirty="0" err="1">
                <a:solidFill>
                  <a:prstClr val="black"/>
                </a:solidFill>
                <a:latin typeface="Century Schoolbook"/>
                <a:cs typeface="+mn-cs"/>
              </a:rPr>
              <a:t>dan</a:t>
            </a:r>
            <a:r>
              <a:rPr lang="en-US" sz="2400" dirty="0">
                <a:solidFill>
                  <a:prstClr val="black"/>
                </a:solidFill>
                <a:latin typeface="Century Schoolbook"/>
                <a:cs typeface="+mn-cs"/>
              </a:rPr>
              <a:t> </a:t>
            </a:r>
            <a:r>
              <a:rPr lang="en-US" sz="2400" dirty="0" err="1">
                <a:solidFill>
                  <a:prstClr val="black"/>
                </a:solidFill>
                <a:latin typeface="Century Schoolbook"/>
                <a:cs typeface="+mn-cs"/>
              </a:rPr>
              <a:t>mengembangkan</a:t>
            </a:r>
            <a:r>
              <a:rPr lang="en-US" sz="2400" dirty="0">
                <a:solidFill>
                  <a:prstClr val="black"/>
                </a:solidFill>
                <a:latin typeface="Century Schoolbook"/>
                <a:cs typeface="+mn-cs"/>
              </a:rPr>
              <a:t> </a:t>
            </a:r>
            <a:r>
              <a:rPr lang="en-US" sz="2400" dirty="0" err="1">
                <a:solidFill>
                  <a:prstClr val="black"/>
                </a:solidFill>
                <a:latin typeface="Century Schoolbook"/>
                <a:cs typeface="+mn-cs"/>
              </a:rPr>
              <a:t>kehidupan</a:t>
            </a:r>
            <a:r>
              <a:rPr lang="en-US" sz="2400" dirty="0">
                <a:solidFill>
                  <a:prstClr val="black"/>
                </a:solidFill>
                <a:latin typeface="Century Schoolbook"/>
                <a:cs typeface="+mn-cs"/>
              </a:rPr>
              <a:t> </a:t>
            </a:r>
            <a:r>
              <a:rPr lang="en-US" sz="2400" dirty="0" err="1">
                <a:solidFill>
                  <a:prstClr val="black"/>
                </a:solidFill>
                <a:latin typeface="Century Schoolbook"/>
                <a:cs typeface="+mn-cs"/>
              </a:rPr>
              <a:t>sosial</a:t>
            </a:r>
            <a:r>
              <a:rPr lang="en-US" sz="2400" dirty="0">
                <a:solidFill>
                  <a:prstClr val="black"/>
                </a:solidFill>
                <a:latin typeface="Century Schoolbook"/>
                <a:cs typeface="+mn-cs"/>
              </a:rPr>
              <a:t> </a:t>
            </a:r>
            <a:r>
              <a:rPr lang="en-US" sz="2400" dirty="0" err="1">
                <a:solidFill>
                  <a:prstClr val="black"/>
                </a:solidFill>
                <a:latin typeface="Century Schoolbook"/>
                <a:cs typeface="+mn-cs"/>
              </a:rPr>
              <a:t>budaya</a:t>
            </a:r>
            <a:r>
              <a:rPr lang="en-US" sz="2400" dirty="0">
                <a:solidFill>
                  <a:prstClr val="black"/>
                </a:solidFill>
                <a:latin typeface="Century Schoolbook"/>
                <a:cs typeface="+mn-cs"/>
              </a:rPr>
              <a:t> </a:t>
            </a:r>
            <a:r>
              <a:rPr lang="en-US" sz="2400" dirty="0" err="1">
                <a:solidFill>
                  <a:prstClr val="black"/>
                </a:solidFill>
                <a:latin typeface="Century Schoolbook"/>
                <a:cs typeface="+mn-cs"/>
              </a:rPr>
              <a:t>manusia</a:t>
            </a:r>
            <a:r>
              <a:rPr lang="en-US" sz="2400" dirty="0">
                <a:solidFill>
                  <a:prstClr val="black"/>
                </a:solidFill>
                <a:latin typeface="Century Schoolbook"/>
                <a:cs typeface="+mn-cs"/>
              </a:rPr>
              <a:t> </a:t>
            </a:r>
            <a:r>
              <a:rPr lang="en-US" sz="2400" dirty="0" err="1">
                <a:solidFill>
                  <a:prstClr val="black"/>
                </a:solidFill>
                <a:latin typeface="Century Schoolbook"/>
                <a:cs typeface="+mn-cs"/>
              </a:rPr>
              <a:t>dan</a:t>
            </a:r>
            <a:r>
              <a:rPr lang="en-US" sz="2400" dirty="0">
                <a:solidFill>
                  <a:prstClr val="black"/>
                </a:solidFill>
                <a:latin typeface="Century Schoolbook"/>
                <a:cs typeface="+mn-cs"/>
              </a:rPr>
              <a:t> </a:t>
            </a:r>
            <a:r>
              <a:rPr lang="en-US" sz="2400" dirty="0" err="1">
                <a:solidFill>
                  <a:prstClr val="black"/>
                </a:solidFill>
                <a:latin typeface="Century Schoolbook"/>
                <a:cs typeface="+mn-cs"/>
              </a:rPr>
              <a:t>masyarakat</a:t>
            </a:r>
            <a:r>
              <a:rPr lang="en-US" sz="2400" dirty="0">
                <a:solidFill>
                  <a:prstClr val="black"/>
                </a:solidFill>
                <a:latin typeface="Century Schoolbook"/>
                <a:cs typeface="+mn-cs"/>
              </a:rPr>
              <a:t> Indonesia yang </a:t>
            </a:r>
            <a:r>
              <a:rPr lang="en-US" sz="2400" dirty="0" err="1">
                <a:solidFill>
                  <a:prstClr val="black"/>
                </a:solidFill>
                <a:latin typeface="Century Schoolbook"/>
                <a:cs typeface="+mn-cs"/>
              </a:rPr>
              <a:t>beriman</a:t>
            </a:r>
            <a:r>
              <a:rPr lang="en-US" sz="2400" dirty="0">
                <a:solidFill>
                  <a:prstClr val="black"/>
                </a:solidFill>
                <a:latin typeface="Century Schoolbook"/>
                <a:cs typeface="+mn-cs"/>
              </a:rPr>
              <a:t> </a:t>
            </a:r>
            <a:r>
              <a:rPr lang="en-US" sz="2400" dirty="0" err="1">
                <a:solidFill>
                  <a:prstClr val="black"/>
                </a:solidFill>
                <a:latin typeface="Century Schoolbook"/>
                <a:cs typeface="+mn-cs"/>
              </a:rPr>
              <a:t>dan</a:t>
            </a:r>
            <a:r>
              <a:rPr lang="en-US" sz="2400" dirty="0">
                <a:solidFill>
                  <a:prstClr val="black"/>
                </a:solidFill>
                <a:latin typeface="Century Schoolbook"/>
                <a:cs typeface="+mn-cs"/>
              </a:rPr>
              <a:t> </a:t>
            </a:r>
            <a:r>
              <a:rPr lang="en-US" sz="2400" dirty="0" err="1">
                <a:solidFill>
                  <a:prstClr val="black"/>
                </a:solidFill>
                <a:latin typeface="Century Schoolbook"/>
                <a:cs typeface="+mn-cs"/>
              </a:rPr>
              <a:t>bertakwa</a:t>
            </a:r>
            <a:r>
              <a:rPr lang="en-US" sz="2400" dirty="0">
                <a:solidFill>
                  <a:prstClr val="black"/>
                </a:solidFill>
                <a:latin typeface="Century Schoolbook"/>
                <a:cs typeface="+mn-cs"/>
              </a:rPr>
              <a:t> </a:t>
            </a:r>
            <a:r>
              <a:rPr lang="en-US" sz="2400" dirty="0" err="1">
                <a:solidFill>
                  <a:prstClr val="black"/>
                </a:solidFill>
                <a:latin typeface="Century Schoolbook"/>
                <a:cs typeface="+mn-cs"/>
              </a:rPr>
              <a:t>terhadap</a:t>
            </a:r>
            <a:r>
              <a:rPr lang="en-US" sz="2400" dirty="0">
                <a:solidFill>
                  <a:prstClr val="black"/>
                </a:solidFill>
                <a:latin typeface="Century Schoolbook"/>
                <a:cs typeface="+mn-cs"/>
              </a:rPr>
              <a:t> </a:t>
            </a:r>
            <a:r>
              <a:rPr lang="en-US" sz="2400" dirty="0" err="1">
                <a:solidFill>
                  <a:prstClr val="black"/>
                </a:solidFill>
                <a:latin typeface="Century Schoolbook"/>
                <a:cs typeface="+mn-cs"/>
              </a:rPr>
              <a:t>Tuhan</a:t>
            </a:r>
            <a:r>
              <a:rPr lang="en-US" sz="2400" dirty="0">
                <a:solidFill>
                  <a:prstClr val="black"/>
                </a:solidFill>
                <a:latin typeface="Century Schoolbook"/>
                <a:cs typeface="+mn-cs"/>
              </a:rPr>
              <a:t> Yang </a:t>
            </a:r>
            <a:r>
              <a:rPr lang="en-US" sz="2400" dirty="0" err="1">
                <a:solidFill>
                  <a:prstClr val="black"/>
                </a:solidFill>
                <a:latin typeface="Century Schoolbook"/>
                <a:cs typeface="+mn-cs"/>
              </a:rPr>
              <a:t>Maha</a:t>
            </a:r>
            <a:r>
              <a:rPr lang="en-US" sz="2400" dirty="0">
                <a:solidFill>
                  <a:prstClr val="black"/>
                </a:solidFill>
                <a:latin typeface="Century Schoolbook"/>
                <a:cs typeface="+mn-cs"/>
              </a:rPr>
              <a:t> </a:t>
            </a:r>
            <a:r>
              <a:rPr lang="en-US" sz="2400" dirty="0" err="1">
                <a:solidFill>
                  <a:prstClr val="black"/>
                </a:solidFill>
                <a:latin typeface="Century Schoolbook"/>
                <a:cs typeface="+mn-cs"/>
              </a:rPr>
              <a:t>Esa</a:t>
            </a:r>
            <a:r>
              <a:rPr lang="en-US" sz="2400" dirty="0">
                <a:solidFill>
                  <a:prstClr val="black"/>
                </a:solidFill>
                <a:latin typeface="Century Schoolbook"/>
                <a:cs typeface="+mn-cs"/>
              </a:rPr>
              <a:t>.</a:t>
            </a:r>
            <a:endParaRPr lang="en-US" sz="2400" b="1" dirty="0">
              <a:solidFill>
                <a:prstClr val="black"/>
              </a:solidFill>
              <a:latin typeface="Century Schoolbook"/>
              <a:cs typeface="+mn-cs"/>
            </a:endParaRPr>
          </a:p>
          <a:p>
            <a:endParaRPr lang="id-ID" dirty="0"/>
          </a:p>
        </p:txBody>
      </p:sp>
    </p:spTree>
    <p:extLst>
      <p:ext uri="{BB962C8B-B14F-4D97-AF65-F5344CB8AC3E}">
        <p14:creationId xmlns:p14="http://schemas.microsoft.com/office/powerpoint/2010/main" xmlns="" val="2224659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407205"/>
          </a:xfrm>
        </p:spPr>
        <p:txBody>
          <a:bodyPr/>
          <a:lstStyle/>
          <a:p>
            <a:pPr marL="0" lvl="0" indent="0" algn="ctr" defTabSz="914400">
              <a:spcBef>
                <a:spcPts val="600"/>
              </a:spcBef>
              <a:buClr>
                <a:srgbClr val="FE8637"/>
              </a:buClr>
              <a:buSzPct val="70000"/>
              <a:buNone/>
            </a:pPr>
            <a:r>
              <a:rPr lang="en-US" sz="2400" b="1" u="sng" dirty="0" err="1">
                <a:solidFill>
                  <a:prstClr val="black"/>
                </a:solidFill>
                <a:latin typeface="Century Schoolbook"/>
                <a:cs typeface="+mn-cs"/>
              </a:rPr>
              <a:t>Pengaruh</a:t>
            </a:r>
            <a:r>
              <a:rPr lang="en-US" sz="2400" b="1" u="sng" dirty="0">
                <a:solidFill>
                  <a:prstClr val="black"/>
                </a:solidFill>
                <a:latin typeface="Century Schoolbook"/>
                <a:cs typeface="+mn-cs"/>
              </a:rPr>
              <a:t> </a:t>
            </a:r>
            <a:r>
              <a:rPr lang="en-US" sz="2400" b="1" u="sng" dirty="0" err="1">
                <a:solidFill>
                  <a:prstClr val="black"/>
                </a:solidFill>
                <a:latin typeface="Century Schoolbook"/>
                <a:cs typeface="+mn-cs"/>
              </a:rPr>
              <a:t>Ketahanan</a:t>
            </a:r>
            <a:r>
              <a:rPr lang="en-US" sz="2400" b="1" u="sng" dirty="0">
                <a:solidFill>
                  <a:prstClr val="black"/>
                </a:solidFill>
                <a:latin typeface="Century Schoolbook"/>
                <a:cs typeface="+mn-cs"/>
              </a:rPr>
              <a:t> </a:t>
            </a:r>
            <a:r>
              <a:rPr lang="en-US" sz="2400" b="1" u="sng" dirty="0" err="1">
                <a:solidFill>
                  <a:prstClr val="black"/>
                </a:solidFill>
                <a:latin typeface="Century Schoolbook"/>
                <a:cs typeface="+mn-cs"/>
              </a:rPr>
              <a:t>Nasional</a:t>
            </a:r>
            <a:r>
              <a:rPr lang="en-US" sz="2400" b="1" u="sng" dirty="0">
                <a:solidFill>
                  <a:prstClr val="black"/>
                </a:solidFill>
                <a:latin typeface="Century Schoolbook"/>
                <a:cs typeface="+mn-cs"/>
              </a:rPr>
              <a:t> </a:t>
            </a:r>
            <a:endParaRPr lang="id-ID" sz="2400" b="1" u="sng" dirty="0" smtClean="0">
              <a:solidFill>
                <a:prstClr val="black"/>
              </a:solidFill>
              <a:latin typeface="Century Schoolbook"/>
              <a:cs typeface="+mn-cs"/>
            </a:endParaRPr>
          </a:p>
          <a:p>
            <a:pPr marL="0" lvl="0" indent="0" algn="ctr" defTabSz="914400">
              <a:spcBef>
                <a:spcPts val="600"/>
              </a:spcBef>
              <a:buClr>
                <a:srgbClr val="FE8637"/>
              </a:buClr>
              <a:buSzPct val="70000"/>
              <a:buNone/>
            </a:pPr>
            <a:r>
              <a:rPr lang="en-US" sz="2400" b="1" u="sng" dirty="0" err="1" smtClean="0">
                <a:solidFill>
                  <a:prstClr val="black"/>
                </a:solidFill>
                <a:latin typeface="Century Schoolbook"/>
                <a:cs typeface="+mn-cs"/>
              </a:rPr>
              <a:t>Pada</a:t>
            </a:r>
            <a:r>
              <a:rPr lang="en-US" sz="2400" b="1" u="sng" dirty="0" smtClean="0">
                <a:solidFill>
                  <a:prstClr val="black"/>
                </a:solidFill>
                <a:latin typeface="Century Schoolbook"/>
                <a:cs typeface="+mn-cs"/>
              </a:rPr>
              <a:t> </a:t>
            </a:r>
            <a:r>
              <a:rPr lang="en-US" sz="2400" b="1" u="sng" dirty="0" err="1">
                <a:solidFill>
                  <a:prstClr val="black"/>
                </a:solidFill>
                <a:latin typeface="Century Schoolbook"/>
                <a:cs typeface="+mn-cs"/>
              </a:rPr>
              <a:t>Aspek</a:t>
            </a:r>
            <a:r>
              <a:rPr lang="en-US" sz="2400" b="1" u="sng" dirty="0">
                <a:solidFill>
                  <a:prstClr val="black"/>
                </a:solidFill>
                <a:latin typeface="Century Schoolbook"/>
                <a:cs typeface="+mn-cs"/>
              </a:rPr>
              <a:t> </a:t>
            </a:r>
            <a:r>
              <a:rPr lang="en-US" sz="2400" b="1" u="sng" dirty="0" err="1">
                <a:solidFill>
                  <a:prstClr val="black"/>
                </a:solidFill>
                <a:latin typeface="Century Schoolbook"/>
                <a:cs typeface="+mn-cs"/>
              </a:rPr>
              <a:t>Pertahanan</a:t>
            </a:r>
            <a:r>
              <a:rPr lang="en-US" sz="2400" b="1" u="sng" dirty="0">
                <a:solidFill>
                  <a:prstClr val="black"/>
                </a:solidFill>
                <a:latin typeface="Century Schoolbook"/>
                <a:cs typeface="+mn-cs"/>
              </a:rPr>
              <a:t> </a:t>
            </a:r>
            <a:r>
              <a:rPr lang="en-US" sz="2400" b="1" u="sng" dirty="0" err="1">
                <a:solidFill>
                  <a:prstClr val="black"/>
                </a:solidFill>
                <a:latin typeface="Century Schoolbook"/>
                <a:cs typeface="+mn-cs"/>
              </a:rPr>
              <a:t>dan</a:t>
            </a:r>
            <a:r>
              <a:rPr lang="en-US" sz="2400" b="1" u="sng" dirty="0">
                <a:solidFill>
                  <a:prstClr val="black"/>
                </a:solidFill>
                <a:latin typeface="Century Schoolbook"/>
                <a:cs typeface="+mn-cs"/>
              </a:rPr>
              <a:t> </a:t>
            </a:r>
            <a:r>
              <a:rPr lang="en-US" sz="2400" b="1" u="sng" dirty="0" err="1">
                <a:solidFill>
                  <a:prstClr val="black"/>
                </a:solidFill>
                <a:latin typeface="Century Schoolbook"/>
                <a:cs typeface="+mn-cs"/>
              </a:rPr>
              <a:t>Keamananan</a:t>
            </a:r>
            <a:r>
              <a:rPr lang="en-US" sz="2400" b="1" dirty="0">
                <a:solidFill>
                  <a:prstClr val="black"/>
                </a:solidFill>
                <a:latin typeface="Century Schoolbook"/>
                <a:cs typeface="+mn-cs"/>
              </a:rPr>
              <a:t/>
            </a:r>
            <a:br>
              <a:rPr lang="en-US" sz="2400" b="1" dirty="0">
                <a:solidFill>
                  <a:prstClr val="black"/>
                </a:solidFill>
                <a:latin typeface="Century Schoolbook"/>
                <a:cs typeface="+mn-cs"/>
              </a:rPr>
            </a:br>
            <a:endParaRPr lang="id-ID" sz="2400" b="1" dirty="0" smtClean="0">
              <a:solidFill>
                <a:prstClr val="black"/>
              </a:solidFill>
              <a:latin typeface="Century Schoolbook"/>
              <a:cs typeface="+mn-cs"/>
            </a:endParaRPr>
          </a:p>
          <a:p>
            <a:pPr marL="0" lvl="0" indent="0" algn="just" defTabSz="914400">
              <a:spcBef>
                <a:spcPts val="600"/>
              </a:spcBef>
              <a:buClr>
                <a:srgbClr val="FE8637"/>
              </a:buClr>
              <a:buSzPct val="70000"/>
              <a:buNone/>
            </a:pPr>
            <a:r>
              <a:rPr lang="en-US" sz="2400" dirty="0" err="1" smtClean="0">
                <a:solidFill>
                  <a:prstClr val="black"/>
                </a:solidFill>
                <a:latin typeface="Century Schoolbook"/>
                <a:cs typeface="+mn-cs"/>
              </a:rPr>
              <a:t>Ketahanan</a:t>
            </a:r>
            <a:r>
              <a:rPr lang="en-US" sz="2400" dirty="0" smtClean="0">
                <a:solidFill>
                  <a:prstClr val="black"/>
                </a:solidFill>
                <a:latin typeface="Century Schoolbook"/>
                <a:cs typeface="+mn-cs"/>
              </a:rPr>
              <a:t> </a:t>
            </a:r>
            <a:r>
              <a:rPr lang="en-US" sz="2400" dirty="0" err="1">
                <a:solidFill>
                  <a:prstClr val="black"/>
                </a:solidFill>
                <a:latin typeface="Century Schoolbook"/>
                <a:cs typeface="+mn-cs"/>
              </a:rPr>
              <a:t>pertahanan</a:t>
            </a:r>
            <a:r>
              <a:rPr lang="en-US" sz="2400" dirty="0">
                <a:solidFill>
                  <a:prstClr val="black"/>
                </a:solidFill>
                <a:latin typeface="Century Schoolbook"/>
                <a:cs typeface="+mn-cs"/>
              </a:rPr>
              <a:t> </a:t>
            </a:r>
            <a:r>
              <a:rPr lang="en-US" sz="2400" dirty="0" err="1">
                <a:solidFill>
                  <a:prstClr val="black"/>
                </a:solidFill>
                <a:latin typeface="Century Schoolbook"/>
                <a:cs typeface="+mn-cs"/>
              </a:rPr>
              <a:t>dan</a:t>
            </a:r>
            <a:r>
              <a:rPr lang="en-US" sz="2400" dirty="0">
                <a:solidFill>
                  <a:prstClr val="black"/>
                </a:solidFill>
                <a:latin typeface="Century Schoolbook"/>
                <a:cs typeface="+mn-cs"/>
              </a:rPr>
              <a:t> </a:t>
            </a:r>
            <a:r>
              <a:rPr lang="en-US" sz="2400" dirty="0" err="1">
                <a:solidFill>
                  <a:prstClr val="black"/>
                </a:solidFill>
                <a:latin typeface="Century Schoolbook"/>
                <a:cs typeface="+mn-cs"/>
              </a:rPr>
              <a:t>keamanan</a:t>
            </a:r>
            <a:r>
              <a:rPr lang="en-US" sz="2400" dirty="0">
                <a:solidFill>
                  <a:prstClr val="black"/>
                </a:solidFill>
                <a:latin typeface="Century Schoolbook"/>
                <a:cs typeface="+mn-cs"/>
              </a:rPr>
              <a:t> yang </a:t>
            </a:r>
            <a:r>
              <a:rPr lang="en-US" sz="2400" dirty="0" err="1">
                <a:solidFill>
                  <a:prstClr val="black"/>
                </a:solidFill>
                <a:latin typeface="Century Schoolbook"/>
                <a:cs typeface="+mn-cs"/>
              </a:rPr>
              <a:t>diharapkan</a:t>
            </a:r>
            <a:r>
              <a:rPr lang="en-US" sz="2400" dirty="0">
                <a:solidFill>
                  <a:prstClr val="black"/>
                </a:solidFill>
                <a:latin typeface="Century Schoolbook"/>
                <a:cs typeface="+mn-cs"/>
              </a:rPr>
              <a:t> </a:t>
            </a:r>
            <a:r>
              <a:rPr lang="en-US" sz="2400" dirty="0" err="1">
                <a:solidFill>
                  <a:prstClr val="black"/>
                </a:solidFill>
                <a:latin typeface="Century Schoolbook"/>
                <a:cs typeface="+mn-cs"/>
              </a:rPr>
              <a:t>merupakan</a:t>
            </a:r>
            <a:r>
              <a:rPr lang="en-US" sz="2400" dirty="0">
                <a:solidFill>
                  <a:prstClr val="black"/>
                </a:solidFill>
                <a:latin typeface="Century Schoolbook"/>
                <a:cs typeface="+mn-cs"/>
              </a:rPr>
              <a:t> </a:t>
            </a:r>
            <a:r>
              <a:rPr lang="en-US" sz="2400" dirty="0" err="1">
                <a:solidFill>
                  <a:prstClr val="black"/>
                </a:solidFill>
                <a:latin typeface="Century Schoolbook"/>
                <a:cs typeface="+mn-cs"/>
              </a:rPr>
              <a:t>kondisi</a:t>
            </a:r>
            <a:r>
              <a:rPr lang="en-US" sz="2400" dirty="0">
                <a:solidFill>
                  <a:prstClr val="black"/>
                </a:solidFill>
                <a:latin typeface="Century Schoolbook"/>
                <a:cs typeface="+mn-cs"/>
              </a:rPr>
              <a:t> </a:t>
            </a:r>
            <a:r>
              <a:rPr lang="en-US" sz="2400" dirty="0" err="1">
                <a:solidFill>
                  <a:prstClr val="black"/>
                </a:solidFill>
                <a:latin typeface="Century Schoolbook"/>
                <a:cs typeface="+mn-cs"/>
              </a:rPr>
              <a:t>daya</a:t>
            </a:r>
            <a:r>
              <a:rPr lang="en-US" sz="2400" dirty="0">
                <a:solidFill>
                  <a:prstClr val="black"/>
                </a:solidFill>
                <a:latin typeface="Century Schoolbook"/>
                <a:cs typeface="+mn-cs"/>
              </a:rPr>
              <a:t> </a:t>
            </a:r>
            <a:r>
              <a:rPr lang="en-US" sz="2400" dirty="0" err="1">
                <a:solidFill>
                  <a:prstClr val="black"/>
                </a:solidFill>
                <a:latin typeface="Century Schoolbook"/>
                <a:cs typeface="+mn-cs"/>
              </a:rPr>
              <a:t>tangkal</a:t>
            </a:r>
            <a:r>
              <a:rPr lang="en-US" sz="2400" dirty="0">
                <a:solidFill>
                  <a:prstClr val="black"/>
                </a:solidFill>
                <a:latin typeface="Century Schoolbook"/>
                <a:cs typeface="+mn-cs"/>
              </a:rPr>
              <a:t> yang </a:t>
            </a:r>
            <a:r>
              <a:rPr lang="en-US" sz="2400" dirty="0" err="1">
                <a:solidFill>
                  <a:prstClr val="black"/>
                </a:solidFill>
                <a:latin typeface="Century Schoolbook"/>
                <a:cs typeface="+mn-cs"/>
              </a:rPr>
              <a:t>dilandasi</a:t>
            </a:r>
            <a:r>
              <a:rPr lang="en-US" sz="2400" dirty="0">
                <a:solidFill>
                  <a:prstClr val="black"/>
                </a:solidFill>
                <a:latin typeface="Century Schoolbook"/>
                <a:cs typeface="+mn-cs"/>
              </a:rPr>
              <a:t> </a:t>
            </a:r>
            <a:r>
              <a:rPr lang="en-US" sz="2400" dirty="0" err="1">
                <a:solidFill>
                  <a:prstClr val="black"/>
                </a:solidFill>
                <a:latin typeface="Century Schoolbook"/>
                <a:cs typeface="+mn-cs"/>
              </a:rPr>
              <a:t>oleh</a:t>
            </a:r>
            <a:r>
              <a:rPr lang="en-US" sz="2400" dirty="0">
                <a:solidFill>
                  <a:prstClr val="black"/>
                </a:solidFill>
                <a:latin typeface="Century Schoolbook"/>
                <a:cs typeface="+mn-cs"/>
              </a:rPr>
              <a:t> </a:t>
            </a:r>
            <a:r>
              <a:rPr lang="en-US" sz="2400" dirty="0" err="1">
                <a:solidFill>
                  <a:prstClr val="black"/>
                </a:solidFill>
                <a:latin typeface="Century Schoolbook"/>
                <a:cs typeface="+mn-cs"/>
              </a:rPr>
              <a:t>kesadaran</a:t>
            </a:r>
            <a:r>
              <a:rPr lang="en-US" sz="2400" dirty="0">
                <a:solidFill>
                  <a:prstClr val="black"/>
                </a:solidFill>
                <a:latin typeface="Century Schoolbook"/>
                <a:cs typeface="+mn-cs"/>
              </a:rPr>
              <a:t> </a:t>
            </a:r>
            <a:r>
              <a:rPr lang="en-US" sz="2400" dirty="0" err="1">
                <a:solidFill>
                  <a:prstClr val="black"/>
                </a:solidFill>
                <a:latin typeface="Century Schoolbook"/>
                <a:cs typeface="+mn-cs"/>
              </a:rPr>
              <a:t>bela</a:t>
            </a:r>
            <a:r>
              <a:rPr lang="en-US" sz="2400" dirty="0">
                <a:solidFill>
                  <a:prstClr val="black"/>
                </a:solidFill>
                <a:latin typeface="Century Schoolbook"/>
                <a:cs typeface="+mn-cs"/>
              </a:rPr>
              <a:t> </a:t>
            </a:r>
            <a:r>
              <a:rPr lang="en-US" sz="2400" dirty="0" err="1">
                <a:solidFill>
                  <a:prstClr val="black"/>
                </a:solidFill>
                <a:latin typeface="Century Schoolbook"/>
                <a:cs typeface="+mn-cs"/>
              </a:rPr>
              <a:t>negara</a:t>
            </a:r>
            <a:r>
              <a:rPr lang="en-US" sz="2400" dirty="0">
                <a:solidFill>
                  <a:prstClr val="black"/>
                </a:solidFill>
                <a:latin typeface="Century Schoolbook"/>
                <a:cs typeface="+mn-cs"/>
              </a:rPr>
              <a:t> </a:t>
            </a:r>
            <a:r>
              <a:rPr lang="en-US" sz="2400" dirty="0" err="1">
                <a:solidFill>
                  <a:prstClr val="black"/>
                </a:solidFill>
                <a:latin typeface="Century Schoolbook"/>
                <a:cs typeface="+mn-cs"/>
              </a:rPr>
              <a:t>seluruh</a:t>
            </a:r>
            <a:r>
              <a:rPr lang="en-US" sz="2400" dirty="0">
                <a:solidFill>
                  <a:prstClr val="black"/>
                </a:solidFill>
                <a:latin typeface="Century Schoolbook"/>
                <a:cs typeface="+mn-cs"/>
              </a:rPr>
              <a:t> </a:t>
            </a:r>
            <a:r>
              <a:rPr lang="en-US" sz="2400" dirty="0" err="1">
                <a:solidFill>
                  <a:prstClr val="black"/>
                </a:solidFill>
                <a:latin typeface="Century Schoolbook"/>
                <a:cs typeface="+mn-cs"/>
              </a:rPr>
              <a:t>rakyat</a:t>
            </a:r>
            <a:r>
              <a:rPr lang="en-US" sz="2400" dirty="0">
                <a:solidFill>
                  <a:prstClr val="black"/>
                </a:solidFill>
                <a:latin typeface="Century Schoolbook"/>
                <a:cs typeface="+mn-cs"/>
              </a:rPr>
              <a:t> </a:t>
            </a:r>
            <a:r>
              <a:rPr lang="en-US" sz="2400" dirty="0" err="1">
                <a:solidFill>
                  <a:prstClr val="black"/>
                </a:solidFill>
                <a:latin typeface="Century Schoolbook"/>
                <a:cs typeface="+mn-cs"/>
              </a:rPr>
              <a:t>dan</a:t>
            </a:r>
            <a:r>
              <a:rPr lang="en-US" sz="2400" dirty="0">
                <a:solidFill>
                  <a:prstClr val="black"/>
                </a:solidFill>
                <a:latin typeface="Century Schoolbook"/>
                <a:cs typeface="+mn-cs"/>
              </a:rPr>
              <a:t> </a:t>
            </a:r>
            <a:r>
              <a:rPr lang="en-US" sz="2400" dirty="0" err="1">
                <a:solidFill>
                  <a:prstClr val="black"/>
                </a:solidFill>
                <a:latin typeface="Century Schoolbook"/>
                <a:cs typeface="+mn-cs"/>
              </a:rPr>
              <a:t>mengandung</a:t>
            </a:r>
            <a:r>
              <a:rPr lang="en-US" sz="2400" dirty="0">
                <a:solidFill>
                  <a:prstClr val="black"/>
                </a:solidFill>
                <a:latin typeface="Century Schoolbook"/>
                <a:cs typeface="+mn-cs"/>
              </a:rPr>
              <a:t> </a:t>
            </a:r>
            <a:r>
              <a:rPr lang="en-US" sz="2400" dirty="0" err="1">
                <a:solidFill>
                  <a:prstClr val="black"/>
                </a:solidFill>
                <a:latin typeface="Century Schoolbook"/>
                <a:cs typeface="+mn-cs"/>
              </a:rPr>
              <a:t>kemampuan</a:t>
            </a:r>
            <a:r>
              <a:rPr lang="en-US" sz="2400" dirty="0">
                <a:solidFill>
                  <a:prstClr val="black"/>
                </a:solidFill>
                <a:latin typeface="Century Schoolbook"/>
                <a:cs typeface="+mn-cs"/>
              </a:rPr>
              <a:t> </a:t>
            </a:r>
            <a:r>
              <a:rPr lang="en-US" sz="2400" dirty="0" err="1">
                <a:solidFill>
                  <a:prstClr val="black"/>
                </a:solidFill>
                <a:latin typeface="Century Schoolbook"/>
                <a:cs typeface="+mn-cs"/>
              </a:rPr>
              <a:t>memelihara</a:t>
            </a:r>
            <a:r>
              <a:rPr lang="en-US" sz="2400" dirty="0">
                <a:solidFill>
                  <a:prstClr val="black"/>
                </a:solidFill>
                <a:latin typeface="Century Schoolbook"/>
                <a:cs typeface="+mn-cs"/>
              </a:rPr>
              <a:t> </a:t>
            </a:r>
            <a:r>
              <a:rPr lang="en-US" sz="2400" dirty="0" err="1">
                <a:solidFill>
                  <a:prstClr val="black"/>
                </a:solidFill>
                <a:latin typeface="Century Schoolbook"/>
                <a:cs typeface="+mn-cs"/>
              </a:rPr>
              <a:t>stabillitas</a:t>
            </a:r>
            <a:r>
              <a:rPr lang="en-US" sz="2400" dirty="0">
                <a:solidFill>
                  <a:prstClr val="black"/>
                </a:solidFill>
                <a:latin typeface="Century Schoolbook"/>
                <a:cs typeface="+mn-cs"/>
              </a:rPr>
              <a:t> </a:t>
            </a:r>
            <a:r>
              <a:rPr lang="en-US" sz="2400" dirty="0" err="1">
                <a:solidFill>
                  <a:prstClr val="black"/>
                </a:solidFill>
                <a:latin typeface="Century Schoolbook"/>
                <a:cs typeface="+mn-cs"/>
              </a:rPr>
              <a:t>pertahanan</a:t>
            </a:r>
            <a:r>
              <a:rPr lang="en-US" sz="2400" dirty="0">
                <a:solidFill>
                  <a:prstClr val="black"/>
                </a:solidFill>
                <a:latin typeface="Century Schoolbook"/>
                <a:cs typeface="+mn-cs"/>
              </a:rPr>
              <a:t> </a:t>
            </a:r>
            <a:r>
              <a:rPr lang="en-US" sz="2400" dirty="0" err="1">
                <a:solidFill>
                  <a:prstClr val="black"/>
                </a:solidFill>
                <a:latin typeface="Century Schoolbook"/>
                <a:cs typeface="+mn-cs"/>
              </a:rPr>
              <a:t>dan</a:t>
            </a:r>
            <a:r>
              <a:rPr lang="en-US" sz="2400" dirty="0">
                <a:solidFill>
                  <a:prstClr val="black"/>
                </a:solidFill>
                <a:latin typeface="Century Schoolbook"/>
                <a:cs typeface="+mn-cs"/>
              </a:rPr>
              <a:t> </a:t>
            </a:r>
            <a:r>
              <a:rPr lang="en-US" sz="2400" dirty="0" err="1">
                <a:solidFill>
                  <a:prstClr val="black"/>
                </a:solidFill>
                <a:latin typeface="Century Schoolbook"/>
                <a:cs typeface="+mn-cs"/>
              </a:rPr>
              <a:t>keamanan</a:t>
            </a:r>
            <a:r>
              <a:rPr lang="en-US" sz="2400" dirty="0">
                <a:solidFill>
                  <a:prstClr val="black"/>
                </a:solidFill>
                <a:latin typeface="Century Schoolbook"/>
                <a:cs typeface="+mn-cs"/>
              </a:rPr>
              <a:t> </a:t>
            </a:r>
            <a:r>
              <a:rPr lang="en-US" sz="2400" dirty="0" err="1">
                <a:solidFill>
                  <a:prstClr val="black"/>
                </a:solidFill>
                <a:latin typeface="Century Schoolbook"/>
                <a:cs typeface="+mn-cs"/>
              </a:rPr>
              <a:t>negara</a:t>
            </a:r>
            <a:r>
              <a:rPr lang="en-US" sz="2400" dirty="0">
                <a:solidFill>
                  <a:prstClr val="black"/>
                </a:solidFill>
                <a:latin typeface="Century Schoolbook"/>
                <a:cs typeface="+mn-cs"/>
              </a:rPr>
              <a:t>.</a:t>
            </a:r>
            <a:endParaRPr lang="en-US" sz="2400" b="1" dirty="0">
              <a:solidFill>
                <a:prstClr val="black"/>
              </a:solidFill>
              <a:latin typeface="Century Schoolbook"/>
              <a:cs typeface="+mn-cs"/>
            </a:endParaRPr>
          </a:p>
          <a:p>
            <a:endParaRPr lang="id-ID" dirty="0"/>
          </a:p>
        </p:txBody>
      </p:sp>
    </p:spTree>
    <p:extLst>
      <p:ext uri="{BB962C8B-B14F-4D97-AF65-F5344CB8AC3E}">
        <p14:creationId xmlns:p14="http://schemas.microsoft.com/office/powerpoint/2010/main" xmlns="" val="402623396"/>
      </p:ext>
    </p:extLst>
  </p:cSld>
  <p:clrMapOvr>
    <a:masterClrMapping/>
  </p:clrMapOvr>
</p:sld>
</file>

<file path=ppt/theme/theme1.xml><?xml version="1.0" encoding="utf-8"?>
<a:theme xmlns:a="http://schemas.openxmlformats.org/drawingml/2006/main" name="Tamplate Power Point">
  <a:themeElements>
    <a:clrScheme name="STIKOM Bali 1">
      <a:dk1>
        <a:sysClr val="windowText" lastClr="000000"/>
      </a:dk1>
      <a:lt1>
        <a:sysClr val="window" lastClr="FFFFFF"/>
      </a:lt1>
      <a:dk2>
        <a:srgbClr val="0B283B"/>
      </a:dk2>
      <a:lt2>
        <a:srgbClr val="F5E98D"/>
      </a:lt2>
      <a:accent1>
        <a:srgbClr val="0D6B9F"/>
      </a:accent1>
      <a:accent2>
        <a:srgbClr val="D5AB1A"/>
      </a:accent2>
      <a:accent3>
        <a:srgbClr val="E62129"/>
      </a:accent3>
      <a:accent4>
        <a:srgbClr val="9AADCB"/>
      </a:accent4>
      <a:accent5>
        <a:srgbClr val="EAD21A"/>
      </a:accent5>
      <a:accent6>
        <a:srgbClr val="F29C79"/>
      </a:accent6>
      <a:hlink>
        <a:srgbClr val="165076"/>
      </a:hlink>
      <a:folHlink>
        <a:srgbClr val="A61F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Tamplate Power Point">
  <a:themeElements>
    <a:clrScheme name="STIKOM Bali 1">
      <a:dk1>
        <a:sysClr val="windowText" lastClr="000000"/>
      </a:dk1>
      <a:lt1>
        <a:sysClr val="window" lastClr="FFFFFF"/>
      </a:lt1>
      <a:dk2>
        <a:srgbClr val="0B283B"/>
      </a:dk2>
      <a:lt2>
        <a:srgbClr val="F5E98D"/>
      </a:lt2>
      <a:accent1>
        <a:srgbClr val="0D6B9F"/>
      </a:accent1>
      <a:accent2>
        <a:srgbClr val="D5AB1A"/>
      </a:accent2>
      <a:accent3>
        <a:srgbClr val="E62129"/>
      </a:accent3>
      <a:accent4>
        <a:srgbClr val="9AADCB"/>
      </a:accent4>
      <a:accent5>
        <a:srgbClr val="EAD21A"/>
      </a:accent5>
      <a:accent6>
        <a:srgbClr val="F29C79"/>
      </a:accent6>
      <a:hlink>
        <a:srgbClr val="165076"/>
      </a:hlink>
      <a:folHlink>
        <a:srgbClr val="A61F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Tamplate Power Point</Template>
  <TotalTime>3874</TotalTime>
  <Words>286</Words>
  <Application>Microsoft Office PowerPoint</Application>
  <PresentationFormat>On-screen Show (4:3)</PresentationFormat>
  <Paragraphs>49</Paragraphs>
  <Slides>12</Slides>
  <Notes>0</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Tamplate Power Point</vt:lpstr>
      <vt:lpstr>1_Tamplate Power Point</vt:lpstr>
      <vt:lpstr>Mata Kuliah: KEWARGANEGARAAN </vt:lpstr>
      <vt:lpstr> C. Unsur-unsur Ketahanan Nasional </vt:lpstr>
      <vt:lpstr>Slide 3</vt:lpstr>
      <vt:lpstr>Slide 4</vt:lpstr>
      <vt:lpstr>Slide 5</vt:lpstr>
      <vt:lpstr>Slide 6</vt:lpstr>
      <vt:lpstr>Slide 7</vt:lpstr>
      <vt:lpstr>Slide 8</vt:lpstr>
      <vt:lpstr>Slide 9</vt:lpstr>
      <vt:lpstr>D. Pembelaan Negara Indonesia dan Perdamaian Dunia</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Amik</dc:creator>
  <cp:lastModifiedBy>BYON</cp:lastModifiedBy>
  <cp:revision>239</cp:revision>
  <dcterms:created xsi:type="dcterms:W3CDTF">2014-02-19T04:26:49Z</dcterms:created>
  <dcterms:modified xsi:type="dcterms:W3CDTF">2014-05-14T22:21:03Z</dcterms:modified>
</cp:coreProperties>
</file>