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Default Extension="wdp" ContentType="image/vnd.ms-photo"/>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7"/>
  </p:notesMasterIdLst>
  <p:sldIdLst>
    <p:sldId id="256" r:id="rId2"/>
    <p:sldId id="257" r:id="rId3"/>
    <p:sldId id="259" r:id="rId4"/>
    <p:sldId id="261" r:id="rId5"/>
    <p:sldId id="263" r:id="rId6"/>
    <p:sldId id="262" r:id="rId7"/>
    <p:sldId id="264" r:id="rId8"/>
    <p:sldId id="268" r:id="rId9"/>
    <p:sldId id="265" r:id="rId10"/>
    <p:sldId id="266" r:id="rId11"/>
    <p:sldId id="267" r:id="rId12"/>
    <p:sldId id="269" r:id="rId13"/>
    <p:sldId id="270" r:id="rId14"/>
    <p:sldId id="271" r:id="rId15"/>
    <p:sldId id="272" r:id="rId16"/>
    <p:sldId id="277" r:id="rId17"/>
    <p:sldId id="273" r:id="rId18"/>
    <p:sldId id="274" r:id="rId19"/>
    <p:sldId id="275" r:id="rId20"/>
    <p:sldId id="278" r:id="rId21"/>
    <p:sldId id="276" r:id="rId22"/>
    <p:sldId id="279" r:id="rId23"/>
    <p:sldId id="281" r:id="rId24"/>
    <p:sldId id="280" r:id="rId25"/>
    <p:sldId id="282" r:id="rId2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5" d="100"/>
          <a:sy n="65" d="100"/>
        </p:scale>
        <p:origin x="-1224" y="-114"/>
      </p:cViewPr>
      <p:guideLst>
        <p:guide orient="horz" pos="216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id-ID"/>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DC1C254-2570-4D51-9CAF-B953EC5BE910}" type="datetimeFigureOut">
              <a:rPr lang="id-ID" smtClean="0"/>
              <a:pPr/>
              <a:t>10/04/2015</a:t>
            </a:fld>
            <a:endParaRPr lang="id-ID"/>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id-ID"/>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id-ID"/>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B113829-D6F4-44DD-8C92-913189815A9C}" type="slidenum">
              <a:rPr lang="id-ID" smtClean="0"/>
              <a:pPr/>
              <a:t>‹#›</a:t>
            </a:fld>
            <a:endParaRPr lang="id-ID"/>
          </a:p>
        </p:txBody>
      </p:sp>
    </p:spTree>
    <p:extLst>
      <p:ext uri="{BB962C8B-B14F-4D97-AF65-F5344CB8AC3E}">
        <p14:creationId xmlns:p14="http://schemas.microsoft.com/office/powerpoint/2010/main" xmlns="" val="30635866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1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9" name="Picture 8" descr="logo stikom bali.png"/>
          <p:cNvPicPr>
            <a:picLocks noChangeAspect="1"/>
          </p:cNvPicPr>
          <p:nvPr userDrawn="1"/>
        </p:nvPicPr>
        <p:blipFill rotWithShape="1">
          <a:blip r:embed="rId2">
            <a:grayscl/>
            <a:alphaModFix amt="20000"/>
            <a:extLst>
              <a:ext uri="{BEBA8EAE-BF5A-486C-A8C5-ECC9F3942E4B}">
                <a14:imgProps xmlns:a14="http://schemas.microsoft.com/office/drawing/2010/main" xmlns="">
                  <a14:imgLayer r:embed="rId3">
                    <a14:imgEffect>
                      <a14:artisticPencilGrayscale trans="10000" pencilSize="20"/>
                    </a14:imgEffect>
                    <a14:imgEffect>
                      <a14:sharpenSoften amount="100000"/>
                    </a14:imgEffect>
                    <a14:imgEffect>
                      <a14:brightnessContrast bright="-30000"/>
                    </a14:imgEffect>
                  </a14:imgLayer>
                </a14:imgProps>
              </a:ext>
              <a:ext uri="{28A0092B-C50C-407E-A947-70E740481C1C}">
                <a14:useLocalDpi xmlns:a14="http://schemas.microsoft.com/office/drawing/2010/main" xmlns="" val="0"/>
              </a:ext>
            </a:extLst>
          </a:blip>
          <a:srcRect l="23636" r="16326" b="12846"/>
          <a:stretch/>
        </p:blipFill>
        <p:spPr>
          <a:xfrm>
            <a:off x="0" y="0"/>
            <a:ext cx="3576939" cy="6858000"/>
          </a:xfrm>
          <a:prstGeom prst="rect">
            <a:avLst/>
          </a:prstGeom>
        </p:spPr>
      </p:pic>
      <p:grpSp>
        <p:nvGrpSpPr>
          <p:cNvPr id="10" name="Group 9"/>
          <p:cNvGrpSpPr/>
          <p:nvPr userDrawn="1"/>
        </p:nvGrpSpPr>
        <p:grpSpPr>
          <a:xfrm>
            <a:off x="0" y="0"/>
            <a:ext cx="277791" cy="6858000"/>
            <a:chOff x="0" y="0"/>
            <a:chExt cx="277791" cy="6858000"/>
          </a:xfrm>
          <a:effectLst/>
        </p:grpSpPr>
        <p:sp>
          <p:nvSpPr>
            <p:cNvPr id="11" name="Rectangle 10"/>
            <p:cNvSpPr/>
            <p:nvPr userDrawn="1"/>
          </p:nvSpPr>
          <p:spPr>
            <a:xfrm>
              <a:off x="0" y="0"/>
              <a:ext cx="92597" cy="6858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userDrawn="1"/>
          </p:nvSpPr>
          <p:spPr>
            <a:xfrm>
              <a:off x="92597" y="0"/>
              <a:ext cx="92597" cy="6858000"/>
            </a:xfrm>
            <a:prstGeom prst="rect">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userDrawn="1"/>
          </p:nvSpPr>
          <p:spPr>
            <a:xfrm>
              <a:off x="185194" y="0"/>
              <a:ext cx="92597" cy="6858000"/>
            </a:xfrm>
            <a:prstGeom prst="rect">
              <a:avLst/>
            </a:prstGeom>
            <a:solidFill>
              <a:schemeClr val="accent3"/>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4" name="Date Placeholder 3"/>
          <p:cNvSpPr>
            <a:spLocks noGrp="1"/>
          </p:cNvSpPr>
          <p:nvPr userDrawn="1">
            <p:ph type="dt" sz="half" idx="10"/>
          </p:nvPr>
        </p:nvSpPr>
        <p:spPr/>
        <p:txBody>
          <a:bodyPr/>
          <a:lstStyle/>
          <a:p>
            <a:fld id="{FC99874E-C789-E844-A58F-8A537194A7CF}" type="datetimeFigureOut">
              <a:rPr/>
              <a:pPr/>
              <a:t>2/17/14</a:t>
            </a:fld>
            <a:endParaRPr lang="en-US"/>
          </a:p>
        </p:txBody>
      </p:sp>
      <p:sp>
        <p:nvSpPr>
          <p:cNvPr id="5" name="Footer Placeholder 4"/>
          <p:cNvSpPr>
            <a:spLocks noGrp="1"/>
          </p:cNvSpPr>
          <p:nvPr userDrawn="1">
            <p:ph type="ftr" sz="quarter" idx="11"/>
          </p:nvPr>
        </p:nvSpPr>
        <p:spPr/>
        <p:txBody>
          <a:bodyPr/>
          <a:lstStyle/>
          <a:p>
            <a:endParaRPr lang="en-US"/>
          </a:p>
        </p:txBody>
      </p:sp>
      <p:sp>
        <p:nvSpPr>
          <p:cNvPr id="6" name="Slide Number Placeholder 5"/>
          <p:cNvSpPr>
            <a:spLocks noGrp="1"/>
          </p:cNvSpPr>
          <p:nvPr userDrawn="1">
            <p:ph type="sldNum" sz="quarter" idx="12"/>
          </p:nvPr>
        </p:nvSpPr>
        <p:spPr/>
        <p:txBody>
          <a:bodyPr/>
          <a:lstStyle/>
          <a:p>
            <a:fld id="{8ED42205-BBE1-D442-A8CB-33065BDBE923}" type="slidenum">
              <a:rPr/>
              <a:pPr/>
              <a:t>‹#›</a:t>
            </a:fld>
            <a:endParaRPr lang="en-US"/>
          </a:p>
        </p:txBody>
      </p:sp>
      <p:sp>
        <p:nvSpPr>
          <p:cNvPr id="3" name="Subtitle 2"/>
          <p:cNvSpPr>
            <a:spLocks noGrp="1"/>
          </p:cNvSpPr>
          <p:nvPr userDrawn="1">
            <p:ph type="subTitle" idx="1"/>
          </p:nvPr>
        </p:nvSpPr>
        <p:spPr>
          <a:xfrm>
            <a:off x="2394306" y="4359376"/>
            <a:ext cx="6063894" cy="1752600"/>
          </a:xfrm>
        </p:spPr>
        <p:txBody>
          <a:bodyPr/>
          <a:lstStyle>
            <a:lvl1pPr marL="0" indent="0" algn="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2" name="Title 1"/>
          <p:cNvSpPr>
            <a:spLocks noGrp="1"/>
          </p:cNvSpPr>
          <p:nvPr>
            <p:ph type="ctrTitle"/>
          </p:nvPr>
        </p:nvSpPr>
        <p:spPr>
          <a:xfrm>
            <a:off x="685800" y="2463513"/>
            <a:ext cx="7772400" cy="1540837"/>
          </a:xfrm>
        </p:spPr>
        <p:txBody>
          <a:bodyPr/>
          <a:lstStyle>
            <a:lvl1pPr algn="r">
              <a:defRPr sz="3200"/>
            </a:lvl1pPr>
          </a:lstStyle>
          <a:p>
            <a:r>
              <a:rPr lang="en-US" smtClean="0"/>
              <a:t>Click to edit Master title style</a:t>
            </a:r>
            <a:endParaRPr lang="en-US"/>
          </a:p>
        </p:txBody>
      </p:sp>
      <p:pic>
        <p:nvPicPr>
          <p:cNvPr id="8" name="Picture 7" descr="logo stikom bali mini.png"/>
          <p:cNvPicPr>
            <a:picLocks noChangeAspect="1"/>
          </p:cNvPicPr>
          <p:nvPr userDrawn="1"/>
        </p:nvPicPr>
        <p:blipFill>
          <a:blip r:embed="rId4" cstate="screen">
            <a:extLst>
              <a:ext uri="{28A0092B-C50C-407E-A947-70E740481C1C}">
                <a14:useLocalDpi xmlns:a14="http://schemas.microsoft.com/office/drawing/2010/main" xmlns=""/>
              </a:ext>
            </a:extLst>
          </a:blip>
          <a:stretch>
            <a:fillRect/>
          </a:stretch>
        </p:blipFill>
        <p:spPr>
          <a:xfrm>
            <a:off x="7284071" y="424514"/>
            <a:ext cx="1174129" cy="1552102"/>
          </a:xfrm>
          <a:prstGeom prst="rect">
            <a:avLst/>
          </a:prstGeom>
        </p:spPr>
      </p:pic>
    </p:spTree>
    <p:extLst>
      <p:ext uri="{BB962C8B-B14F-4D97-AF65-F5344CB8AC3E}">
        <p14:creationId xmlns:p14="http://schemas.microsoft.com/office/powerpoint/2010/main" xmlns="" val="38511428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pic>
        <p:nvPicPr>
          <p:cNvPr id="8" name="Picture 7" descr="logo stikom bali.png"/>
          <p:cNvPicPr>
            <a:picLocks noChangeAspect="1"/>
          </p:cNvPicPr>
          <p:nvPr userDrawn="1"/>
        </p:nvPicPr>
        <p:blipFill rotWithShape="1">
          <a:blip r:embed="rId2" cstate="screen">
            <a:alphaModFix amt="20000"/>
            <a:extLst>
              <a:ext uri="{BEBA8EAE-BF5A-486C-A8C5-ECC9F3942E4B}">
                <a14:imgProps xmlns:a14="http://schemas.microsoft.com/office/drawing/2010/main" xmlns="">
                  <a14:imgLayer r:embed="rId3">
                    <a14:imgEffect>
                      <a14:artisticLineDrawing trans="20000"/>
                    </a14:imgEffect>
                  </a14:imgLayer>
                </a14:imgProps>
              </a:ext>
              <a:ext uri="{28A0092B-C50C-407E-A947-70E740481C1C}">
                <a14:useLocalDpi xmlns:a14="http://schemas.microsoft.com/office/drawing/2010/main" xmlns=""/>
              </a:ext>
            </a:extLst>
          </a:blip>
          <a:srcRect r="36778"/>
          <a:stretch/>
        </p:blipFill>
        <p:spPr>
          <a:xfrm rot="5400000">
            <a:off x="2383481" y="97483"/>
            <a:ext cx="4377035" cy="9144002"/>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C99874E-C789-E844-A58F-8A537194A7CF}" type="datetimeFigureOut">
              <a:rPr/>
              <a:pPr/>
              <a:t>2/17/14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D42205-BBE1-D442-A8CB-33065BDBE923}" type="slidenum">
              <a:rPr/>
              <a:pPr/>
              <a:t>‹#›</a:t>
            </a:fld>
            <a:endParaRPr lang="en-US"/>
          </a:p>
        </p:txBody>
      </p:sp>
      <p:sp>
        <p:nvSpPr>
          <p:cNvPr id="7" name="Rectangle 6"/>
          <p:cNvSpPr/>
          <p:nvPr userDrawn="1"/>
        </p:nvSpPr>
        <p:spPr>
          <a:xfrm>
            <a:off x="286382" y="1336934"/>
            <a:ext cx="8857618" cy="45719"/>
          </a:xfrm>
          <a:prstGeom prst="rect">
            <a:avLst/>
          </a:prstGeom>
          <a:gradFill flip="none" rotWithShape="1">
            <a:gsLst>
              <a:gs pos="0">
                <a:schemeClr val="bg1">
                  <a:alpha val="0"/>
                </a:schemeClr>
              </a:gs>
              <a:gs pos="100000">
                <a:srgbClr val="FFFFFF">
                  <a:alpha val="0"/>
                </a:srgbClr>
              </a:gs>
              <a:gs pos="90000">
                <a:schemeClr val="accent1">
                  <a:alpha val="50000"/>
                </a:schemeClr>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26647139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7" name="Picture 6" descr="logo stikom bali.png"/>
          <p:cNvPicPr>
            <a:picLocks noChangeAspect="1"/>
          </p:cNvPicPr>
          <p:nvPr userDrawn="1"/>
        </p:nvPicPr>
        <p:blipFill rotWithShape="1">
          <a:blip r:embed="rId2" cstate="screen">
            <a:alphaModFix amt="20000"/>
            <a:extLst>
              <a:ext uri="{BEBA8EAE-BF5A-486C-A8C5-ECC9F3942E4B}">
                <a14:imgProps xmlns:a14="http://schemas.microsoft.com/office/drawing/2010/main" xmlns="">
                  <a14:imgLayer r:embed="rId3">
                    <a14:imgEffect>
                      <a14:artisticLineDrawing trans="20000"/>
                    </a14:imgEffect>
                  </a14:imgLayer>
                </a14:imgProps>
              </a:ext>
              <a:ext uri="{28A0092B-C50C-407E-A947-70E740481C1C}">
                <a14:useLocalDpi xmlns:a14="http://schemas.microsoft.com/office/drawing/2010/main" xmlns=""/>
              </a:ext>
            </a:extLst>
          </a:blip>
          <a:srcRect r="36778"/>
          <a:stretch/>
        </p:blipFill>
        <p:spPr>
          <a:xfrm rot="5400000">
            <a:off x="2383481" y="97483"/>
            <a:ext cx="4377035" cy="9144002"/>
          </a:xfrm>
          <a:prstGeom prst="rect">
            <a:avLst/>
          </a:prstGeom>
        </p:spPr>
      </p:pic>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C99874E-C789-E844-A58F-8A537194A7CF}" type="datetimeFigureOut">
              <a:rPr/>
              <a:pPr/>
              <a:t>2/17/14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D42205-BBE1-D442-A8CB-33065BDBE923}" type="slidenum">
              <a:rPr/>
              <a:pPr/>
              <a:t>‹#›</a:t>
            </a:fld>
            <a:endParaRPr lang="en-US"/>
          </a:p>
        </p:txBody>
      </p:sp>
    </p:spTree>
    <p:extLst>
      <p:ext uri="{BB962C8B-B14F-4D97-AF65-F5344CB8AC3E}">
        <p14:creationId xmlns:p14="http://schemas.microsoft.com/office/powerpoint/2010/main" xmlns="" val="6294051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userDrawn="1">
            <p:ph type="title"/>
          </p:nvPr>
        </p:nvSpPr>
        <p:spPr/>
        <p:txBody>
          <a:bodyPr/>
          <a:lstStyle/>
          <a:p>
            <a:r>
              <a:rPr lang="en-US" smtClean="0"/>
              <a:t>Click to edit Master title style</a:t>
            </a:r>
            <a:endParaRPr lang="en-US"/>
          </a:p>
        </p:txBody>
      </p:sp>
      <p:sp>
        <p:nvSpPr>
          <p:cNvPr id="3" name="Content Placeholder 2"/>
          <p:cNvSpPr>
            <a:spLocks noGrp="1"/>
          </p:cNvSpPr>
          <p:nvPr userDrawn="1">
            <p:ph idx="1"/>
          </p:nvPr>
        </p:nvSpPr>
        <p:spPr>
          <a:xfrm>
            <a:off x="457200" y="1600200"/>
            <a:ext cx="8229600" cy="478773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userDrawn="1">
            <p:ph type="dt" sz="half" idx="10"/>
          </p:nvPr>
        </p:nvSpPr>
        <p:spPr/>
        <p:txBody>
          <a:bodyPr/>
          <a:lstStyle/>
          <a:p>
            <a:fld id="{FC99874E-C789-E844-A58F-8A537194A7CF}" type="datetimeFigureOut">
              <a:rPr/>
              <a:pPr/>
              <a:t>2/17/14</a:t>
            </a:fld>
            <a:endParaRPr lang="en-US"/>
          </a:p>
        </p:txBody>
      </p:sp>
      <p:sp>
        <p:nvSpPr>
          <p:cNvPr id="5" name="Footer Placeholder 4"/>
          <p:cNvSpPr>
            <a:spLocks noGrp="1"/>
          </p:cNvSpPr>
          <p:nvPr userDrawn="1">
            <p:ph type="ftr" sz="quarter" idx="11"/>
          </p:nvPr>
        </p:nvSpPr>
        <p:spPr/>
        <p:txBody>
          <a:bodyPr/>
          <a:lstStyle/>
          <a:p>
            <a:endParaRPr lang="en-US"/>
          </a:p>
        </p:txBody>
      </p:sp>
      <p:sp>
        <p:nvSpPr>
          <p:cNvPr id="6" name="Slide Number Placeholder 5"/>
          <p:cNvSpPr>
            <a:spLocks noGrp="1"/>
          </p:cNvSpPr>
          <p:nvPr userDrawn="1">
            <p:ph type="sldNum" sz="quarter" idx="12"/>
          </p:nvPr>
        </p:nvSpPr>
        <p:spPr/>
        <p:txBody>
          <a:bodyPr/>
          <a:lstStyle/>
          <a:p>
            <a:fld id="{8ED42205-BBE1-D442-A8CB-33065BDBE923}" type="slidenum">
              <a:rPr/>
              <a:pPr/>
              <a:t>‹#›</a:t>
            </a:fld>
            <a:endParaRPr lang="en-US"/>
          </a:p>
        </p:txBody>
      </p:sp>
      <p:sp>
        <p:nvSpPr>
          <p:cNvPr id="7" name="Rectangle 6"/>
          <p:cNvSpPr/>
          <p:nvPr userDrawn="1"/>
        </p:nvSpPr>
        <p:spPr>
          <a:xfrm>
            <a:off x="286382" y="1336934"/>
            <a:ext cx="8857618" cy="45719"/>
          </a:xfrm>
          <a:prstGeom prst="rect">
            <a:avLst/>
          </a:prstGeom>
          <a:gradFill flip="none" rotWithShape="1">
            <a:gsLst>
              <a:gs pos="0">
                <a:schemeClr val="bg1">
                  <a:alpha val="0"/>
                </a:schemeClr>
              </a:gs>
              <a:gs pos="100000">
                <a:srgbClr val="FFFFFF">
                  <a:alpha val="0"/>
                </a:srgbClr>
              </a:gs>
              <a:gs pos="90000">
                <a:schemeClr val="accent1">
                  <a:alpha val="50000"/>
                </a:schemeClr>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111461780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715823"/>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81410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C99874E-C789-E844-A58F-8A537194A7CF}" type="datetimeFigureOut">
              <a:rPr/>
              <a:pPr/>
              <a:t>2/17/14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D42205-BBE1-D442-A8CB-33065BDBE923}" type="slidenum">
              <a:rPr/>
              <a:pPr/>
              <a:t>‹#›</a:t>
            </a:fld>
            <a:endParaRPr lang="en-US"/>
          </a:p>
        </p:txBody>
      </p:sp>
      <p:pic>
        <p:nvPicPr>
          <p:cNvPr id="12" name="Picture 11" descr="logo stikom bali mini.png"/>
          <p:cNvPicPr>
            <a:picLocks noChangeAspect="1"/>
          </p:cNvPicPr>
          <p:nvPr userDrawn="1"/>
        </p:nvPicPr>
        <p:blipFill>
          <a:blip r:embed="rId2" cstate="screen">
            <a:extLst>
              <a:ext uri="{28A0092B-C50C-407E-A947-70E740481C1C}">
                <a14:useLocalDpi xmlns:a14="http://schemas.microsoft.com/office/drawing/2010/main" xmlns=""/>
              </a:ext>
            </a:extLst>
          </a:blip>
          <a:stretch>
            <a:fillRect/>
          </a:stretch>
        </p:blipFill>
        <p:spPr>
          <a:xfrm>
            <a:off x="685799" y="406762"/>
            <a:ext cx="1325801" cy="1752600"/>
          </a:xfrm>
          <a:prstGeom prst="rect">
            <a:avLst/>
          </a:prstGeom>
        </p:spPr>
      </p:pic>
    </p:spTree>
    <p:extLst>
      <p:ext uri="{BB962C8B-B14F-4D97-AF65-F5344CB8AC3E}">
        <p14:creationId xmlns:p14="http://schemas.microsoft.com/office/powerpoint/2010/main" xmlns="" val="2037905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C99874E-C789-E844-A58F-8A537194A7CF}" type="datetimeFigureOut">
              <a:rPr/>
              <a:pPr/>
              <a:t>2/17/14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D42205-BBE1-D442-A8CB-33065BDBE923}" type="slidenum">
              <a:rPr/>
              <a:pPr/>
              <a:t>‹#›</a:t>
            </a:fld>
            <a:endParaRPr lang="en-US"/>
          </a:p>
        </p:txBody>
      </p:sp>
      <p:sp>
        <p:nvSpPr>
          <p:cNvPr id="8" name="Rectangle 7"/>
          <p:cNvSpPr/>
          <p:nvPr userDrawn="1"/>
        </p:nvSpPr>
        <p:spPr>
          <a:xfrm>
            <a:off x="286382" y="1336934"/>
            <a:ext cx="8857618" cy="45719"/>
          </a:xfrm>
          <a:prstGeom prst="rect">
            <a:avLst/>
          </a:prstGeom>
          <a:gradFill flip="none" rotWithShape="1">
            <a:gsLst>
              <a:gs pos="0">
                <a:schemeClr val="bg1">
                  <a:alpha val="0"/>
                </a:schemeClr>
              </a:gs>
              <a:gs pos="100000">
                <a:srgbClr val="FFFFFF">
                  <a:alpha val="0"/>
                </a:srgbClr>
              </a:gs>
              <a:gs pos="90000">
                <a:schemeClr val="accent1">
                  <a:alpha val="50000"/>
                </a:schemeClr>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4664588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no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no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C99874E-C789-E844-A58F-8A537194A7CF}" type="datetimeFigureOut">
              <a:rPr/>
              <a:pPr/>
              <a:t>2/17/14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ED42205-BBE1-D442-A8CB-33065BDBE923}" type="slidenum">
              <a:rPr/>
              <a:pPr/>
              <a:t>‹#›</a:t>
            </a:fld>
            <a:endParaRPr lang="en-US"/>
          </a:p>
        </p:txBody>
      </p:sp>
      <p:sp>
        <p:nvSpPr>
          <p:cNvPr id="10" name="Rectangle 9"/>
          <p:cNvSpPr/>
          <p:nvPr userDrawn="1"/>
        </p:nvSpPr>
        <p:spPr>
          <a:xfrm>
            <a:off x="286382" y="1336934"/>
            <a:ext cx="8857618" cy="45719"/>
          </a:xfrm>
          <a:prstGeom prst="rect">
            <a:avLst/>
          </a:prstGeom>
          <a:gradFill flip="none" rotWithShape="1">
            <a:gsLst>
              <a:gs pos="0">
                <a:schemeClr val="bg1">
                  <a:alpha val="0"/>
                </a:schemeClr>
              </a:gs>
              <a:gs pos="100000">
                <a:srgbClr val="FFFFFF">
                  <a:alpha val="0"/>
                </a:srgbClr>
              </a:gs>
              <a:gs pos="90000">
                <a:schemeClr val="accent1">
                  <a:alpha val="50000"/>
                </a:schemeClr>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8221278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C99874E-C789-E844-A58F-8A537194A7CF}" type="datetimeFigureOut">
              <a:rPr/>
              <a:pPr/>
              <a:t>2/17/14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ED42205-BBE1-D442-A8CB-33065BDBE923}" type="slidenum">
              <a:rPr/>
              <a:pPr/>
              <a:t>‹#›</a:t>
            </a:fld>
            <a:endParaRPr lang="en-US"/>
          </a:p>
        </p:txBody>
      </p:sp>
      <p:sp>
        <p:nvSpPr>
          <p:cNvPr id="6" name="Rectangle 5"/>
          <p:cNvSpPr/>
          <p:nvPr userDrawn="1"/>
        </p:nvSpPr>
        <p:spPr>
          <a:xfrm>
            <a:off x="286382" y="1336934"/>
            <a:ext cx="8857618" cy="45719"/>
          </a:xfrm>
          <a:prstGeom prst="rect">
            <a:avLst/>
          </a:prstGeom>
          <a:gradFill flip="none" rotWithShape="1">
            <a:gsLst>
              <a:gs pos="0">
                <a:schemeClr val="bg1">
                  <a:alpha val="0"/>
                </a:schemeClr>
              </a:gs>
              <a:gs pos="100000">
                <a:srgbClr val="FFFFFF">
                  <a:alpha val="0"/>
                </a:srgbClr>
              </a:gs>
              <a:gs pos="90000">
                <a:schemeClr val="accent1">
                  <a:alpha val="50000"/>
                </a:schemeClr>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3695014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C99874E-C789-E844-A58F-8A537194A7CF}" type="datetimeFigureOut">
              <a:rPr/>
              <a:pPr/>
              <a:t>2/17/14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ED42205-BBE1-D442-A8CB-33065BDBE923}" type="slidenum">
              <a:rPr/>
              <a:pPr/>
              <a:t>‹#›</a:t>
            </a:fld>
            <a:endParaRPr lang="en-US"/>
          </a:p>
        </p:txBody>
      </p:sp>
    </p:spTree>
    <p:extLst>
      <p:ext uri="{BB962C8B-B14F-4D97-AF65-F5344CB8AC3E}">
        <p14:creationId xmlns:p14="http://schemas.microsoft.com/office/powerpoint/2010/main" xmlns="" val="16960931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561117"/>
            <a:ext cx="3008313" cy="456504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C99874E-C789-E844-A58F-8A537194A7CF}" type="datetimeFigureOut">
              <a:rPr/>
              <a:pPr/>
              <a:t>2/17/14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D42205-BBE1-D442-A8CB-33065BDBE923}" type="slidenum">
              <a:rPr/>
              <a:pPr/>
              <a:t>‹#›</a:t>
            </a:fld>
            <a:endParaRPr lang="en-US"/>
          </a:p>
        </p:txBody>
      </p:sp>
    </p:spTree>
    <p:extLst>
      <p:ext uri="{BB962C8B-B14F-4D97-AF65-F5344CB8AC3E}">
        <p14:creationId xmlns:p14="http://schemas.microsoft.com/office/powerpoint/2010/main" xmlns="" val="17123243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C99874E-C789-E844-A58F-8A537194A7CF}" type="datetimeFigureOut">
              <a:rPr/>
              <a:pPr/>
              <a:t>2/17/14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D42205-BBE1-D442-A8CB-33065BDBE923}" type="slidenum">
              <a:rPr/>
              <a:pPr/>
              <a:t>‹#›</a:t>
            </a:fld>
            <a:endParaRPr lang="en-US"/>
          </a:p>
        </p:txBody>
      </p:sp>
      <p:pic>
        <p:nvPicPr>
          <p:cNvPr id="8" name="Picture 7" descr="logo stikom bali mini.png"/>
          <p:cNvPicPr>
            <a:picLocks noChangeAspect="1"/>
          </p:cNvPicPr>
          <p:nvPr userDrawn="1"/>
        </p:nvPicPr>
        <p:blipFill>
          <a:blip r:embed="rId2" cstate="screen">
            <a:extLst>
              <a:ext uri="{28A0092B-C50C-407E-A947-70E740481C1C}">
                <a14:useLocalDpi xmlns:a14="http://schemas.microsoft.com/office/drawing/2010/main" xmlns=""/>
              </a:ext>
            </a:extLst>
          </a:blip>
          <a:stretch>
            <a:fillRect/>
          </a:stretch>
        </p:blipFill>
        <p:spPr>
          <a:xfrm>
            <a:off x="457200" y="4800600"/>
            <a:ext cx="1037583" cy="1371600"/>
          </a:xfrm>
          <a:prstGeom prst="rect">
            <a:avLst/>
          </a:prstGeom>
        </p:spPr>
      </p:pic>
    </p:spTree>
    <p:extLst>
      <p:ext uri="{BB962C8B-B14F-4D97-AF65-F5344CB8AC3E}">
        <p14:creationId xmlns:p14="http://schemas.microsoft.com/office/powerpoint/2010/main" xmlns="" val="13375061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18" Type="http://schemas.openxmlformats.org/officeDocument/2006/relationships/image" Target="../media/image5.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image" Target="../media/image4.png"/><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19" Type="http://schemas.openxmlformats.org/officeDocument/2006/relationships/image" Target="../media/image6.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1" name="Picture 10" descr="logo stikom bali.png"/>
          <p:cNvPicPr>
            <a:picLocks noChangeAspect="1"/>
          </p:cNvPicPr>
          <p:nvPr/>
        </p:nvPicPr>
        <p:blipFill rotWithShape="1">
          <a:blip r:embed="rId13" cstate="screen">
            <a:alphaModFix amt="20000"/>
            <a:extLst>
              <a:ext uri="{BEBA8EAE-BF5A-486C-A8C5-ECC9F3942E4B}">
                <a14:imgProps xmlns:a14="http://schemas.microsoft.com/office/drawing/2010/main" xmlns="">
                  <a14:imgLayer r:embed="rId14">
                    <a14:imgEffect>
                      <a14:artisticLineDrawing trans="20000"/>
                    </a14:imgEffect>
                  </a14:imgLayer>
                </a14:imgProps>
              </a:ext>
              <a:ext uri="{28A0092B-C50C-407E-A947-70E740481C1C}">
                <a14:useLocalDpi xmlns:a14="http://schemas.microsoft.com/office/drawing/2010/main" xmlns=""/>
              </a:ext>
            </a:extLst>
          </a:blip>
          <a:srcRect r="36778"/>
          <a:stretch/>
        </p:blipFill>
        <p:spPr>
          <a:xfrm>
            <a:off x="5861224" y="0"/>
            <a:ext cx="3282776" cy="6858001"/>
          </a:xfrm>
          <a:prstGeom prst="rect">
            <a:avLst/>
          </a:prstGeom>
        </p:spPr>
      </p:pic>
      <p:grpSp>
        <p:nvGrpSpPr>
          <p:cNvPr id="10" name="Group 9"/>
          <p:cNvGrpSpPr/>
          <p:nvPr/>
        </p:nvGrpSpPr>
        <p:grpSpPr>
          <a:xfrm>
            <a:off x="0" y="0"/>
            <a:ext cx="277791" cy="6858000"/>
            <a:chOff x="0" y="0"/>
            <a:chExt cx="277791" cy="6858000"/>
          </a:xfrm>
          <a:effectLst/>
        </p:grpSpPr>
        <p:sp>
          <p:nvSpPr>
            <p:cNvPr id="7" name="Rectangle 6"/>
            <p:cNvSpPr/>
            <p:nvPr userDrawn="1"/>
          </p:nvSpPr>
          <p:spPr>
            <a:xfrm>
              <a:off x="0" y="0"/>
              <a:ext cx="92597" cy="6858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userDrawn="1"/>
          </p:nvSpPr>
          <p:spPr>
            <a:xfrm>
              <a:off x="92597" y="0"/>
              <a:ext cx="92597" cy="6858000"/>
            </a:xfrm>
            <a:prstGeom prst="rect">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userDrawn="1"/>
          </p:nvSpPr>
          <p:spPr>
            <a:xfrm>
              <a:off x="185194" y="0"/>
              <a:ext cx="92597" cy="6858000"/>
            </a:xfrm>
            <a:prstGeom prst="rect">
              <a:avLst/>
            </a:prstGeom>
            <a:solidFill>
              <a:schemeClr val="accent3"/>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 name="Title Placeholder 1"/>
          <p:cNvSpPr>
            <a:spLocks noGrp="1"/>
          </p:cNvSpPr>
          <p:nvPr>
            <p:ph type="title"/>
          </p:nvPr>
        </p:nvSpPr>
        <p:spPr>
          <a:xfrm>
            <a:off x="457200" y="187474"/>
            <a:ext cx="8229600" cy="1143000"/>
          </a:xfrm>
          <a:prstGeom prst="rect">
            <a:avLst/>
          </a:prstGeom>
        </p:spPr>
        <p:txBody>
          <a:bodyPr vert="horz" lIns="91440" tIns="45720" rIns="91440" bIns="45720" rtlCol="0" anchor="ctr">
            <a:no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78773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612071"/>
            <a:ext cx="2133600" cy="196568"/>
          </a:xfrm>
          <a:prstGeom prst="rect">
            <a:avLst/>
          </a:prstGeom>
        </p:spPr>
        <p:txBody>
          <a:bodyPr vert="horz" lIns="91440" tIns="45720" rIns="91440" bIns="45720" rtlCol="0" anchor="ctr"/>
          <a:lstStyle>
            <a:lvl1pPr algn="l">
              <a:defRPr sz="1100">
                <a:solidFill>
                  <a:schemeClr val="tx1">
                    <a:tint val="75000"/>
                  </a:schemeClr>
                </a:solidFill>
              </a:defRPr>
            </a:lvl1pPr>
          </a:lstStyle>
          <a:p>
            <a:fld id="{FC99874E-C789-E844-A58F-8A537194A7CF}" type="datetimeFigureOut">
              <a:rPr lang="en-US"/>
              <a:pPr/>
              <a:t>4/10/2015</a:t>
            </a:fld>
            <a:endParaRPr lang="en-US"/>
          </a:p>
        </p:txBody>
      </p:sp>
      <p:sp>
        <p:nvSpPr>
          <p:cNvPr id="5" name="Footer Placeholder 4"/>
          <p:cNvSpPr>
            <a:spLocks noGrp="1"/>
          </p:cNvSpPr>
          <p:nvPr>
            <p:ph type="ftr" sz="quarter" idx="3"/>
          </p:nvPr>
        </p:nvSpPr>
        <p:spPr>
          <a:xfrm>
            <a:off x="3124200" y="6612071"/>
            <a:ext cx="2895600" cy="196568"/>
          </a:xfrm>
          <a:prstGeom prst="rect">
            <a:avLst/>
          </a:prstGeom>
        </p:spPr>
        <p:txBody>
          <a:bodyPr vert="horz" lIns="91440" tIns="45720" rIns="91440" bIns="45720" rtlCol="0" anchor="ctr"/>
          <a:lstStyle>
            <a:lvl1pPr algn="ctr">
              <a:defRPr sz="11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612071"/>
            <a:ext cx="2133600" cy="196568"/>
          </a:xfrm>
          <a:prstGeom prst="rect">
            <a:avLst/>
          </a:prstGeom>
        </p:spPr>
        <p:txBody>
          <a:bodyPr vert="horz" lIns="91440" tIns="45720" rIns="91440" bIns="45720" rtlCol="0" anchor="ctr"/>
          <a:lstStyle>
            <a:lvl1pPr algn="r">
              <a:defRPr sz="1100">
                <a:solidFill>
                  <a:schemeClr val="tx1">
                    <a:tint val="75000"/>
                  </a:schemeClr>
                </a:solidFill>
              </a:defRPr>
            </a:lvl1pPr>
          </a:lstStyle>
          <a:p>
            <a:fld id="{8ED42205-BBE1-D442-A8CB-33065BDBE923}" type="slidenum">
              <a:rPr lang="en-US"/>
              <a:pPr/>
              <a:t>‹#›</a:t>
            </a:fld>
            <a:endParaRPr lang="en-US"/>
          </a:p>
        </p:txBody>
      </p:sp>
    </p:spTree>
    <p:extLst>
      <p:ext uri="{BB962C8B-B14F-4D97-AF65-F5344CB8AC3E}">
        <p14:creationId xmlns:p14="http://schemas.microsoft.com/office/powerpoint/2010/main" xmlns="" val="38710671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3200" kern="1200">
          <a:solidFill>
            <a:schemeClr val="tx1"/>
          </a:solidFill>
          <a:latin typeface="Trajan Pro"/>
          <a:ea typeface="+mj-ea"/>
          <a:cs typeface="Trajan Pro"/>
        </a:defRPr>
      </a:lvl1pPr>
    </p:titleStyle>
    <p:bodyStyle>
      <a:lvl1pPr marL="457200" indent="-457200" algn="l" defTabSz="457200" rtl="0" eaLnBrk="1" latinLnBrk="0" hangingPunct="1">
        <a:spcBef>
          <a:spcPct val="20000"/>
        </a:spcBef>
        <a:buSzPct val="80000"/>
        <a:buFontTx/>
        <a:buBlip>
          <a:blip r:embed="rId15"/>
        </a:buBlip>
        <a:defRPr sz="2800" kern="1200">
          <a:solidFill>
            <a:schemeClr val="tx1"/>
          </a:solidFill>
          <a:latin typeface="Century Gothic"/>
          <a:ea typeface="+mn-ea"/>
          <a:cs typeface="Century Gothic"/>
        </a:defRPr>
      </a:lvl1pPr>
      <a:lvl2pPr marL="800100" indent="-342900" algn="l" defTabSz="457200" rtl="0" eaLnBrk="1" latinLnBrk="0" hangingPunct="1">
        <a:spcBef>
          <a:spcPct val="20000"/>
        </a:spcBef>
        <a:buSzPct val="80000"/>
        <a:buFontTx/>
        <a:buBlip>
          <a:blip r:embed="rId16"/>
        </a:buBlip>
        <a:defRPr sz="2400" kern="1200">
          <a:solidFill>
            <a:schemeClr val="tx1"/>
          </a:solidFill>
          <a:latin typeface="Century Gothic"/>
          <a:ea typeface="+mn-ea"/>
          <a:cs typeface="Century Gothic"/>
        </a:defRPr>
      </a:lvl2pPr>
      <a:lvl3pPr marL="1257300" indent="-342900" algn="l" defTabSz="457200" rtl="0" eaLnBrk="1" latinLnBrk="0" hangingPunct="1">
        <a:spcBef>
          <a:spcPct val="20000"/>
        </a:spcBef>
        <a:buSzPct val="80000"/>
        <a:buFontTx/>
        <a:buBlip>
          <a:blip r:embed="rId17"/>
        </a:buBlip>
        <a:defRPr sz="2000" kern="1200">
          <a:solidFill>
            <a:schemeClr val="tx1"/>
          </a:solidFill>
          <a:latin typeface="Century Gothic"/>
          <a:ea typeface="+mn-ea"/>
          <a:cs typeface="Century Gothic"/>
        </a:defRPr>
      </a:lvl3pPr>
      <a:lvl4pPr marL="1657350" indent="-285750" algn="l" defTabSz="457200" rtl="0" eaLnBrk="1" latinLnBrk="0" hangingPunct="1">
        <a:spcBef>
          <a:spcPct val="20000"/>
        </a:spcBef>
        <a:buSzPct val="80000"/>
        <a:buFontTx/>
        <a:buBlip>
          <a:blip r:embed="rId18"/>
        </a:buBlip>
        <a:defRPr sz="1800" kern="1200">
          <a:solidFill>
            <a:schemeClr val="tx1"/>
          </a:solidFill>
          <a:latin typeface="Century Gothic"/>
          <a:ea typeface="+mn-ea"/>
          <a:cs typeface="Century Gothic"/>
        </a:defRPr>
      </a:lvl4pPr>
      <a:lvl5pPr marL="2114550" indent="-285750" algn="l" defTabSz="457200" rtl="0" eaLnBrk="1" latinLnBrk="0" hangingPunct="1">
        <a:spcBef>
          <a:spcPct val="20000"/>
        </a:spcBef>
        <a:buSzPct val="80000"/>
        <a:buFontTx/>
        <a:buBlip>
          <a:blip r:embed="rId19"/>
        </a:buBlip>
        <a:defRPr sz="1800" kern="1200">
          <a:solidFill>
            <a:schemeClr val="tx1"/>
          </a:solidFill>
          <a:latin typeface="Century Gothic"/>
          <a:ea typeface="+mn-ea"/>
          <a:cs typeface="Century Gothic"/>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2699792" y="3284984"/>
            <a:ext cx="6063894" cy="1752600"/>
          </a:xfrm>
        </p:spPr>
        <p:txBody>
          <a:bodyPr>
            <a:normAutofit lnSpcReduction="10000"/>
          </a:bodyPr>
          <a:lstStyle/>
          <a:p>
            <a:pPr lvl="0" algn="ctr" defTabSz="914400" fontAlgn="base">
              <a:spcAft>
                <a:spcPct val="0"/>
              </a:spcAft>
              <a:buClr>
                <a:srgbClr val="330066"/>
              </a:buClr>
              <a:buSzPct val="70000"/>
            </a:pPr>
            <a:r>
              <a:rPr lang="id-ID" sz="4000" b="1" kern="0" dirty="0" smtClean="0">
                <a:solidFill>
                  <a:srgbClr val="330066"/>
                </a:solidFill>
                <a:latin typeface="Arial"/>
                <a:cs typeface="+mn-cs"/>
              </a:rPr>
              <a:t>HAK DAN KEWAJIBAN WARGA NEGARA</a:t>
            </a:r>
            <a:endParaRPr lang="id-ID" sz="4000" b="1" kern="0" dirty="0" smtClean="0">
              <a:solidFill>
                <a:srgbClr val="000000"/>
              </a:solidFill>
              <a:latin typeface="Arial"/>
              <a:cs typeface="+mn-cs"/>
            </a:endParaRPr>
          </a:p>
          <a:p>
            <a:pPr lvl="0" defTabSz="914400" fontAlgn="base">
              <a:spcAft>
                <a:spcPct val="0"/>
              </a:spcAft>
              <a:buClr>
                <a:srgbClr val="330066"/>
              </a:buClr>
              <a:buSzPct val="70000"/>
            </a:pPr>
            <a:endParaRPr lang="id-ID" sz="1400" b="1" kern="0" dirty="0">
              <a:solidFill>
                <a:srgbClr val="000000"/>
              </a:solidFill>
              <a:latin typeface="Arial"/>
              <a:cs typeface="+mn-cs"/>
            </a:endParaRPr>
          </a:p>
          <a:p>
            <a:pPr lvl="0" algn="ctr" defTabSz="914400" fontAlgn="base">
              <a:spcAft>
                <a:spcPct val="0"/>
              </a:spcAft>
              <a:buClr>
                <a:srgbClr val="330066"/>
              </a:buClr>
              <a:buSzPct val="70000"/>
            </a:pPr>
            <a:r>
              <a:rPr lang="en-US" sz="1400" b="1" kern="0" dirty="0" smtClean="0">
                <a:solidFill>
                  <a:srgbClr val="000000"/>
                </a:solidFill>
                <a:latin typeface="Arial"/>
                <a:cs typeface="+mn-cs"/>
              </a:rPr>
              <a:t>Ir. I Made </a:t>
            </a:r>
            <a:r>
              <a:rPr lang="en-US" sz="1400" b="1" kern="0" dirty="0" err="1" smtClean="0">
                <a:solidFill>
                  <a:srgbClr val="000000"/>
                </a:solidFill>
                <a:latin typeface="Arial"/>
                <a:cs typeface="+mn-cs"/>
              </a:rPr>
              <a:t>Rudita</a:t>
            </a:r>
            <a:r>
              <a:rPr lang="en-US" sz="1400" b="1" kern="0" dirty="0" smtClean="0">
                <a:solidFill>
                  <a:srgbClr val="000000"/>
                </a:solidFill>
                <a:latin typeface="Arial"/>
                <a:cs typeface="+mn-cs"/>
              </a:rPr>
              <a:t>, </a:t>
            </a:r>
            <a:r>
              <a:rPr lang="en-US" sz="1400" b="1" kern="0" dirty="0" err="1" smtClean="0">
                <a:solidFill>
                  <a:srgbClr val="000000"/>
                </a:solidFill>
                <a:latin typeface="Arial"/>
                <a:cs typeface="+mn-cs"/>
              </a:rPr>
              <a:t>S.Sn.,M.Fil.H</a:t>
            </a:r>
            <a:endParaRPr lang="en-US" sz="1400" b="1" kern="0" dirty="0">
              <a:solidFill>
                <a:srgbClr val="000000"/>
              </a:solidFill>
              <a:latin typeface="Arial"/>
              <a:cs typeface="+mn-cs"/>
            </a:endParaRPr>
          </a:p>
          <a:p>
            <a:endParaRPr lang="id-ID" dirty="0"/>
          </a:p>
        </p:txBody>
      </p:sp>
      <p:sp>
        <p:nvSpPr>
          <p:cNvPr id="3" name="Title 2"/>
          <p:cNvSpPr>
            <a:spLocks noGrp="1"/>
          </p:cNvSpPr>
          <p:nvPr>
            <p:ph type="ctrTitle"/>
          </p:nvPr>
        </p:nvSpPr>
        <p:spPr>
          <a:xfrm>
            <a:off x="2195736" y="908720"/>
            <a:ext cx="4752528" cy="1224136"/>
          </a:xfrm>
        </p:spPr>
        <p:txBody>
          <a:bodyPr/>
          <a:lstStyle/>
          <a:p>
            <a:pPr algn="ctr"/>
            <a:r>
              <a:rPr lang="id-ID" sz="2800" b="1" kern="0" dirty="0" smtClean="0">
                <a:solidFill>
                  <a:srgbClr val="330066"/>
                </a:solidFill>
                <a:latin typeface="Arial"/>
                <a:cs typeface="+mj-cs"/>
              </a:rPr>
              <a:t>Mata Kuliah:</a:t>
            </a:r>
            <a:br>
              <a:rPr lang="id-ID" sz="2800" b="1" kern="0" dirty="0" smtClean="0">
                <a:solidFill>
                  <a:srgbClr val="330066"/>
                </a:solidFill>
                <a:latin typeface="Arial"/>
                <a:cs typeface="+mj-cs"/>
              </a:rPr>
            </a:br>
            <a:r>
              <a:rPr lang="id-ID" sz="2800" b="1" kern="0" dirty="0" smtClean="0">
                <a:solidFill>
                  <a:srgbClr val="330066"/>
                </a:solidFill>
                <a:latin typeface="Arial"/>
                <a:cs typeface="+mj-cs"/>
              </a:rPr>
              <a:t>KEWARGANEGARAAN</a:t>
            </a:r>
            <a:r>
              <a:rPr lang="id-ID" sz="4400" b="1" kern="0" dirty="0" smtClean="0">
                <a:solidFill>
                  <a:srgbClr val="330066"/>
                </a:solidFill>
                <a:latin typeface="Arial"/>
                <a:cs typeface="+mj-cs"/>
              </a:rPr>
              <a:t/>
            </a:r>
            <a:br>
              <a:rPr lang="id-ID" sz="4400" b="1" kern="0" dirty="0" smtClean="0">
                <a:solidFill>
                  <a:srgbClr val="330066"/>
                </a:solidFill>
                <a:latin typeface="Arial"/>
                <a:cs typeface="+mj-cs"/>
              </a:rPr>
            </a:br>
            <a:endParaRPr lang="id-ID" dirty="0"/>
          </a:p>
        </p:txBody>
      </p:sp>
    </p:spTree>
    <p:extLst>
      <p:ext uri="{BB962C8B-B14F-4D97-AF65-F5344CB8AC3E}">
        <p14:creationId xmlns:p14="http://schemas.microsoft.com/office/powerpoint/2010/main" xmlns="" val="347093970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4704"/>
            <a:ext cx="8229600" cy="5623229"/>
          </a:xfrm>
        </p:spPr>
        <p:txBody>
          <a:bodyPr>
            <a:normAutofit fontScale="70000" lnSpcReduction="20000"/>
          </a:bodyPr>
          <a:lstStyle/>
          <a:p>
            <a:pPr marL="0" indent="0">
              <a:lnSpc>
                <a:spcPct val="80000"/>
              </a:lnSpc>
              <a:buClr>
                <a:schemeClr val="tx1"/>
              </a:buClr>
              <a:buNone/>
            </a:pPr>
            <a:r>
              <a:rPr lang="id-ID" dirty="0" smtClean="0"/>
              <a:t>Lanj:</a:t>
            </a:r>
          </a:p>
          <a:p>
            <a:pPr marL="0" indent="0">
              <a:lnSpc>
                <a:spcPct val="80000"/>
              </a:lnSpc>
              <a:buClr>
                <a:schemeClr val="tx1"/>
              </a:buClr>
              <a:buNone/>
            </a:pPr>
            <a:endParaRPr lang="id-ID" dirty="0" smtClean="0"/>
          </a:p>
          <a:p>
            <a:pPr marL="609600" indent="-609600">
              <a:lnSpc>
                <a:spcPct val="80000"/>
              </a:lnSpc>
              <a:buClr>
                <a:schemeClr val="tx1"/>
              </a:buClr>
              <a:buFontTx/>
              <a:buAutoNum type="arabicPeriod" startAt="7"/>
            </a:pPr>
            <a:r>
              <a:rPr lang="sv-SE" dirty="0" smtClean="0"/>
              <a:t>Anak </a:t>
            </a:r>
            <a:r>
              <a:rPr lang="sv-SE" dirty="0"/>
              <a:t>yang lahir dalam tenggang waktu 300 hari setelah ayahnya meninggal dunia dari perkawinan yang sah dan ayahnya warga negara indonesia</a:t>
            </a:r>
            <a:endParaRPr lang="en-US" dirty="0"/>
          </a:p>
          <a:p>
            <a:pPr marL="609600" indent="-609600">
              <a:lnSpc>
                <a:spcPct val="80000"/>
              </a:lnSpc>
              <a:buClr>
                <a:schemeClr val="tx1"/>
              </a:buClr>
              <a:buFontTx/>
              <a:buAutoNum type="arabicPeriod" startAt="7"/>
            </a:pPr>
            <a:r>
              <a:rPr lang="sv-SE" dirty="0"/>
              <a:t>Anak yang lahir diluar  perkawinan yang sah dari ibu seorang warga negara asing yang diakui oleh seorang ayah warganegara indonesia sebagai anaknya  dan pengakuan  tersebut dilakukan sebelum anak tersebut berusia 18 tahun dan atau tidak kawin.</a:t>
            </a:r>
            <a:endParaRPr lang="en-US" dirty="0"/>
          </a:p>
          <a:p>
            <a:pPr marL="609600" indent="-609600">
              <a:lnSpc>
                <a:spcPct val="80000"/>
              </a:lnSpc>
              <a:buClr>
                <a:schemeClr val="tx1"/>
              </a:buClr>
              <a:buFontTx/>
              <a:buAutoNum type="arabicPeriod" startAt="7"/>
            </a:pPr>
            <a:r>
              <a:rPr lang="sv-SE" dirty="0"/>
              <a:t>Anak yang lahir di wilayah  negara Indonesia yang pada waktu lahir tidak jelas status kewarganegaraan ayah dan ibunya</a:t>
            </a:r>
            <a:endParaRPr lang="en-US" dirty="0"/>
          </a:p>
          <a:p>
            <a:pPr marL="609600" indent="-609600">
              <a:lnSpc>
                <a:spcPct val="80000"/>
              </a:lnSpc>
              <a:buClr>
                <a:schemeClr val="tx1"/>
              </a:buClr>
              <a:buFontTx/>
              <a:buAutoNum type="arabicPeriod" startAt="7"/>
            </a:pPr>
            <a:r>
              <a:rPr lang="sv-SE" dirty="0"/>
              <a:t>Anak yang baru lahir yang ditemukan di wilayah negara RI selama ayah dan ibunya tidak diketahui </a:t>
            </a:r>
            <a:endParaRPr lang="en-US" dirty="0"/>
          </a:p>
          <a:p>
            <a:pPr marL="609600" indent="-609600">
              <a:lnSpc>
                <a:spcPct val="80000"/>
              </a:lnSpc>
              <a:buClr>
                <a:schemeClr val="tx1"/>
              </a:buClr>
              <a:buFontTx/>
              <a:buAutoNum type="arabicPeriod" startAt="7"/>
            </a:pPr>
            <a:r>
              <a:rPr lang="sv-SE" dirty="0"/>
              <a:t>anak yang lahir di wilayah  negara RI dari seorang warga negara Indonesia  yang karena ketentuan  dari negara tempat anak tersebut dilahirkan memberikan kewarganegaraan  kepada anak yang bersangkutan</a:t>
            </a:r>
            <a:endParaRPr lang="en-US" dirty="0"/>
          </a:p>
          <a:p>
            <a:pPr marL="609600" indent="-609600">
              <a:lnSpc>
                <a:spcPct val="80000"/>
              </a:lnSpc>
              <a:buClr>
                <a:schemeClr val="tx1"/>
              </a:buClr>
              <a:buFontTx/>
              <a:buAutoNum type="arabicPeriod" startAt="7"/>
            </a:pPr>
            <a:r>
              <a:rPr lang="sv-SE" dirty="0"/>
              <a:t>anak  dari seseorang ayah atau ibu  yang telah dikabulkan permohonan kewarganegaraannya, kemudian ayah dan ibu meninggal dunia  sebelum mengucapkan atau menyatakan janji setia.  </a:t>
            </a:r>
            <a:endParaRPr lang="id-ID" dirty="0" smtClean="0"/>
          </a:p>
          <a:p>
            <a:pPr marL="609600" indent="-609600">
              <a:lnSpc>
                <a:spcPct val="80000"/>
              </a:lnSpc>
              <a:buClr>
                <a:schemeClr val="tx1"/>
              </a:buClr>
              <a:buFontTx/>
              <a:buAutoNum type="arabicPeriod" startAt="7"/>
            </a:pPr>
            <a:r>
              <a:rPr lang="id-ID" dirty="0" smtClean="0"/>
              <a:t>Anak WNI yang belum berusia 5 tahun, diangkat secara sah sebagai anak oleh WNA berdasarkan penetapan pengadilan tetap diakui sebagai WNI. </a:t>
            </a:r>
            <a:endParaRPr lang="en-GB" dirty="0"/>
          </a:p>
          <a:p>
            <a:pPr marL="0" indent="0">
              <a:buNone/>
            </a:pPr>
            <a:endParaRPr lang="id-ID" dirty="0"/>
          </a:p>
        </p:txBody>
      </p:sp>
    </p:spTree>
    <p:extLst>
      <p:ext uri="{BB962C8B-B14F-4D97-AF65-F5344CB8AC3E}">
        <p14:creationId xmlns:p14="http://schemas.microsoft.com/office/powerpoint/2010/main" xmlns="" val="209471892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48680"/>
            <a:ext cx="8435280" cy="5839253"/>
          </a:xfrm>
        </p:spPr>
        <p:txBody>
          <a:bodyPr>
            <a:normAutofit fontScale="92500" lnSpcReduction="10000"/>
          </a:bodyPr>
          <a:lstStyle/>
          <a:p>
            <a:r>
              <a:rPr lang="id-ID" b="1" u="sng" dirty="0" smtClean="0"/>
              <a:t>Tentang Pewarganegaraan</a:t>
            </a:r>
          </a:p>
          <a:p>
            <a:pPr marL="0" indent="0">
              <a:buNone/>
            </a:pPr>
            <a:endParaRPr lang="id-ID" b="1" u="sng" dirty="0" smtClean="0"/>
          </a:p>
          <a:p>
            <a:pPr marL="0" indent="0">
              <a:buNone/>
            </a:pPr>
            <a:r>
              <a:rPr lang="id-ID" sz="2600" dirty="0" smtClean="0"/>
              <a:t>Adalah tata cara bagi orang asing untuk memperoleh kewarganegaraan RI melalui permohonan dengan persyaratan:</a:t>
            </a:r>
          </a:p>
          <a:p>
            <a:pPr marL="514350" indent="-514350">
              <a:buAutoNum type="arabicPeriod"/>
            </a:pPr>
            <a:r>
              <a:rPr lang="id-ID" sz="2600" dirty="0" smtClean="0"/>
              <a:t>Telah berusia 18 tahun atau sudah kawin</a:t>
            </a:r>
          </a:p>
          <a:p>
            <a:pPr marL="514350" indent="-514350">
              <a:buAutoNum type="arabicPeriod"/>
            </a:pPr>
            <a:r>
              <a:rPr lang="id-ID" sz="2600" dirty="0" smtClean="0"/>
              <a:t>Tinggal di Indonesia min berturut-turur 5 tahun atau min 10 tahun tidak berturut-turut</a:t>
            </a:r>
          </a:p>
          <a:p>
            <a:pPr marL="514350" indent="-514350">
              <a:buAutoNum type="arabicPeriod"/>
            </a:pPr>
            <a:r>
              <a:rPr lang="id-ID" sz="2600" dirty="0" smtClean="0"/>
              <a:t>Sehat jasmani dan rohani</a:t>
            </a:r>
          </a:p>
          <a:p>
            <a:pPr marL="514350" indent="-514350">
              <a:buAutoNum type="arabicPeriod"/>
            </a:pPr>
            <a:r>
              <a:rPr lang="id-ID" sz="2600" dirty="0" smtClean="0"/>
              <a:t>Dapat berbahasa Indonesia, mengakui Pancasila dan UUD 1945</a:t>
            </a:r>
          </a:p>
          <a:p>
            <a:pPr marL="514350" indent="-514350">
              <a:buAutoNum type="arabicPeriod"/>
            </a:pPr>
            <a:r>
              <a:rPr lang="id-ID" sz="2600" dirty="0" smtClean="0"/>
              <a:t>Tidak pernah dipidana</a:t>
            </a:r>
          </a:p>
          <a:p>
            <a:pPr marL="514350" indent="-514350">
              <a:buAutoNum type="arabicPeriod"/>
            </a:pPr>
            <a:r>
              <a:rPr lang="id-ID" sz="2600" dirty="0" smtClean="0"/>
              <a:t>Tidak berkewarganegaraan ganda</a:t>
            </a:r>
          </a:p>
          <a:p>
            <a:pPr marL="514350" indent="-514350">
              <a:buAutoNum type="arabicPeriod"/>
            </a:pPr>
            <a:r>
              <a:rPr lang="id-ID" sz="2600" dirty="0" smtClean="0"/>
              <a:t>Mempunyai pekerjaan/berpenghasilan tetap</a:t>
            </a:r>
          </a:p>
          <a:p>
            <a:pPr marL="514350" indent="-514350">
              <a:buAutoNum type="arabicPeriod"/>
            </a:pPr>
            <a:r>
              <a:rPr lang="id-ID" sz="2600" dirty="0" smtClean="0"/>
              <a:t>Membayar uang pewarganegaraan ke kas negara.</a:t>
            </a:r>
            <a:endParaRPr lang="id-ID" sz="2600" dirty="0"/>
          </a:p>
        </p:txBody>
      </p:sp>
    </p:spTree>
    <p:extLst>
      <p:ext uri="{BB962C8B-B14F-4D97-AF65-F5344CB8AC3E}">
        <p14:creationId xmlns:p14="http://schemas.microsoft.com/office/powerpoint/2010/main" xmlns="" val="84692374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08720"/>
            <a:ext cx="8229600" cy="5479213"/>
          </a:xfrm>
        </p:spPr>
        <p:txBody>
          <a:bodyPr>
            <a:normAutofit/>
          </a:bodyPr>
          <a:lstStyle/>
          <a:p>
            <a:r>
              <a:rPr lang="id-ID" sz="2400" dirty="0" smtClean="0"/>
              <a:t>Permohonan kewarganegaraan diajukan kepada presiden melalui Menteri Hukum dan HAM</a:t>
            </a:r>
          </a:p>
          <a:p>
            <a:r>
              <a:rPr lang="id-ID" sz="2400" dirty="0" smtClean="0"/>
              <a:t>Menteri meneruskan permohonan disertai dengan pertimbangan kepada presiden paling lambat 3 bulan dari permohonan diterima.</a:t>
            </a:r>
          </a:p>
          <a:p>
            <a:r>
              <a:rPr lang="id-ID" sz="2400" dirty="0" smtClean="0"/>
              <a:t>Presiden berwenang mengabulkan dan menolak permohonan tsb. </a:t>
            </a:r>
          </a:p>
          <a:p>
            <a:r>
              <a:rPr lang="id-ID" sz="2400" dirty="0" smtClean="0"/>
              <a:t>Pengabulan permohonan tsb ditetapkan dengan Keputusan Presiden (Kepres)</a:t>
            </a:r>
            <a:endParaRPr lang="id-ID" sz="2400" dirty="0"/>
          </a:p>
        </p:txBody>
      </p:sp>
    </p:spTree>
    <p:extLst>
      <p:ext uri="{BB962C8B-B14F-4D97-AF65-F5344CB8AC3E}">
        <p14:creationId xmlns:p14="http://schemas.microsoft.com/office/powerpoint/2010/main" xmlns="" val="223998617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11560" y="1162763"/>
            <a:ext cx="8229600" cy="5146557"/>
          </a:xfrm>
        </p:spPr>
        <p:txBody>
          <a:bodyPr>
            <a:normAutofit/>
          </a:bodyPr>
          <a:lstStyle/>
          <a:p>
            <a:r>
              <a:rPr lang="id-ID" b="1" u="sng" dirty="0" smtClean="0"/>
              <a:t>Kehilangan Kewarganegaraan RI:</a:t>
            </a:r>
          </a:p>
          <a:p>
            <a:pPr marL="514350" indent="-514350">
              <a:buAutoNum type="arabicPeriod"/>
            </a:pPr>
            <a:r>
              <a:rPr lang="id-ID" sz="2200" dirty="0" smtClean="0"/>
              <a:t>Memperoleh kewarganegaraan lain atas kemauannya sendiri</a:t>
            </a:r>
          </a:p>
          <a:p>
            <a:pPr marL="514350" indent="-514350">
              <a:buAutoNum type="arabicPeriod"/>
            </a:pPr>
            <a:r>
              <a:rPr lang="id-ID" sz="2200" dirty="0" smtClean="0"/>
              <a:t>Tidak menolak/melepaskan kewarganegaraan lain </a:t>
            </a:r>
          </a:p>
          <a:p>
            <a:pPr marL="514350" indent="-514350">
              <a:buAutoNum type="arabicPeriod"/>
            </a:pPr>
            <a:r>
              <a:rPr lang="id-ID" sz="2200" dirty="0" smtClean="0"/>
              <a:t>Dinyatakan hilang kewarganegaraannya oleh presiden atas permohonannya sendiri</a:t>
            </a:r>
          </a:p>
          <a:p>
            <a:pPr marL="514350" indent="-514350">
              <a:buAutoNum type="arabicPeriod"/>
            </a:pPr>
            <a:r>
              <a:rPr lang="id-ID" sz="2200" dirty="0" smtClean="0"/>
              <a:t>Masuk dalam dinas tentara asing, tanpa ijin dari presiden</a:t>
            </a:r>
          </a:p>
          <a:p>
            <a:pPr marL="514350" indent="-514350">
              <a:buAutoNum type="arabicPeriod"/>
            </a:pPr>
            <a:r>
              <a:rPr lang="id-ID" sz="2200" dirty="0" smtClean="0"/>
              <a:t>Secara sukarela masuk dalam dinas negara asing</a:t>
            </a:r>
          </a:p>
          <a:p>
            <a:pPr marL="514350" indent="-514350">
              <a:buAutoNum type="arabicPeriod"/>
            </a:pPr>
            <a:r>
              <a:rPr lang="id-ID" sz="2200" dirty="0" smtClean="0"/>
              <a:t>Secara sukarela mengangkat sumpah atau menyatakan janji setia kpd negara asingatau bagian dari negara asing tersebut.</a:t>
            </a:r>
          </a:p>
          <a:p>
            <a:pPr marL="0" indent="0">
              <a:buNone/>
            </a:pPr>
            <a:endParaRPr lang="id-ID" sz="2200" dirty="0" smtClean="0"/>
          </a:p>
          <a:p>
            <a:pPr marL="514350" indent="-514350">
              <a:buAutoNum type="arabicPeriod"/>
            </a:pPr>
            <a:endParaRPr lang="id-ID" dirty="0"/>
          </a:p>
        </p:txBody>
      </p:sp>
    </p:spTree>
    <p:extLst>
      <p:ext uri="{BB962C8B-B14F-4D97-AF65-F5344CB8AC3E}">
        <p14:creationId xmlns:p14="http://schemas.microsoft.com/office/powerpoint/2010/main" xmlns="" val="298039467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4704"/>
            <a:ext cx="8435280" cy="5623229"/>
          </a:xfrm>
        </p:spPr>
        <p:txBody>
          <a:bodyPr>
            <a:normAutofit fontScale="77500" lnSpcReduction="20000"/>
          </a:bodyPr>
          <a:lstStyle/>
          <a:p>
            <a:pPr>
              <a:buFont typeface="Wingdings" pitchFamily="2" charset="2"/>
              <a:buChar char="q"/>
            </a:pPr>
            <a:r>
              <a:rPr lang="id-ID" dirty="0" smtClean="0"/>
              <a:t>Lanj.</a:t>
            </a:r>
          </a:p>
          <a:p>
            <a:pPr marL="0" indent="0">
              <a:buNone/>
            </a:pPr>
            <a:r>
              <a:rPr lang="id-ID" dirty="0" smtClean="0"/>
              <a:t>7. Turut serta dalam pemilihan sesuatu yang bersifat ketatanegaraan untuk suatu negara asing.</a:t>
            </a:r>
          </a:p>
          <a:p>
            <a:pPr marL="0" indent="0">
              <a:buNone/>
            </a:pPr>
            <a:r>
              <a:rPr lang="id-ID" dirty="0" smtClean="0"/>
              <a:t>8. Mempunyai paspor yang masih berlaku dari negara lain atas namanya.</a:t>
            </a:r>
          </a:p>
          <a:p>
            <a:pPr marL="0" indent="0">
              <a:buNone/>
            </a:pPr>
            <a:r>
              <a:rPr lang="id-ID" dirty="0" smtClean="0"/>
              <a:t>9. Bertempat tinggal di luar wilayah RI selama 5 tahun terus-menerus,tanpa alasan yg sah dadn dengan sengaja tidak menyatakan keinginannya untuk ttp mjd WNI.</a:t>
            </a:r>
          </a:p>
          <a:p>
            <a:pPr marL="0" indent="0">
              <a:buNone/>
            </a:pPr>
            <a:r>
              <a:rPr lang="id-ID" dirty="0" smtClean="0"/>
              <a:t>10. Perempuan WNI yang kawin dengan laki-laki WNA, jika menurut hukum negara asal suaminya</a:t>
            </a:r>
          </a:p>
          <a:p>
            <a:pPr marL="0" indent="0">
              <a:buNone/>
            </a:pPr>
            <a:r>
              <a:rPr lang="id-ID" dirty="0" smtClean="0"/>
              <a:t>11. laki-laki WNI yang kawin dengan perempuan WNA, jika menurut </a:t>
            </a:r>
            <a:r>
              <a:rPr lang="id-ID" dirty="0"/>
              <a:t>hukum negara asal </a:t>
            </a:r>
            <a:r>
              <a:rPr lang="id-ID" dirty="0" smtClean="0"/>
              <a:t>istrinya</a:t>
            </a:r>
          </a:p>
          <a:p>
            <a:pPr marL="0" indent="0">
              <a:buNone/>
            </a:pPr>
            <a:r>
              <a:rPr lang="id-ID" dirty="0" smtClean="0"/>
              <a:t>12. Perolehan kewarganegaraan palsu/tidak benar.</a:t>
            </a:r>
          </a:p>
          <a:p>
            <a:pPr marL="0" indent="0">
              <a:buNone/>
            </a:pPr>
            <a:endParaRPr lang="id-ID" dirty="0" smtClean="0"/>
          </a:p>
          <a:p>
            <a:pPr marL="0" indent="0">
              <a:buNone/>
            </a:pPr>
            <a:endParaRPr lang="id-ID" dirty="0" smtClean="0"/>
          </a:p>
          <a:p>
            <a:pPr marL="0" indent="0">
              <a:buNone/>
            </a:pPr>
            <a:endParaRPr lang="id-ID" dirty="0" smtClean="0"/>
          </a:p>
          <a:p>
            <a:pPr marL="0" indent="0">
              <a:buNone/>
            </a:pPr>
            <a:r>
              <a:rPr lang="id-ID" dirty="0" smtClean="0"/>
              <a:t> </a:t>
            </a:r>
          </a:p>
          <a:p>
            <a:pPr marL="0" indent="0">
              <a:buNone/>
            </a:pPr>
            <a:endParaRPr lang="id-ID" dirty="0"/>
          </a:p>
        </p:txBody>
      </p:sp>
    </p:spTree>
    <p:extLst>
      <p:ext uri="{BB962C8B-B14F-4D97-AF65-F5344CB8AC3E}">
        <p14:creationId xmlns:p14="http://schemas.microsoft.com/office/powerpoint/2010/main" xmlns="" val="14543255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sz="2800" b="1" dirty="0" smtClean="0"/>
              <a:t>C. HAK DAN KEWAJIBAN WARGA NEGARA</a:t>
            </a:r>
            <a:endParaRPr lang="id-ID" sz="2800" b="1" dirty="0"/>
          </a:p>
        </p:txBody>
      </p:sp>
      <p:sp>
        <p:nvSpPr>
          <p:cNvPr id="3" name="Content Placeholder 2"/>
          <p:cNvSpPr>
            <a:spLocks noGrp="1"/>
          </p:cNvSpPr>
          <p:nvPr>
            <p:ph idx="1"/>
          </p:nvPr>
        </p:nvSpPr>
        <p:spPr>
          <a:xfrm>
            <a:off x="611560" y="1412776"/>
            <a:ext cx="8075240" cy="4975157"/>
          </a:xfrm>
        </p:spPr>
        <p:txBody>
          <a:bodyPr>
            <a:normAutofit/>
          </a:bodyPr>
          <a:lstStyle/>
          <a:p>
            <a:r>
              <a:rPr lang="id-ID" sz="2400" b="1" u="sng" dirty="0" smtClean="0"/>
              <a:t>Wujud Hubungan Warga Negara dengan Negara</a:t>
            </a:r>
          </a:p>
          <a:p>
            <a:pPr marL="0" indent="0">
              <a:buNone/>
            </a:pPr>
            <a:r>
              <a:rPr lang="id-ID" sz="2400" dirty="0"/>
              <a:t>	</a:t>
            </a:r>
            <a:r>
              <a:rPr lang="id-ID" sz="2400" dirty="0" smtClean="0">
                <a:sym typeface="Wingdings" pitchFamily="2" charset="2"/>
              </a:rPr>
              <a:t> berupa peranan (role) :</a:t>
            </a:r>
          </a:p>
          <a:p>
            <a:pPr>
              <a:buAutoNum type="arabicPeriod"/>
            </a:pPr>
            <a:r>
              <a:rPr lang="id-ID" sz="2400" dirty="0" smtClean="0">
                <a:sym typeface="Wingdings" pitchFamily="2" charset="2"/>
              </a:rPr>
              <a:t>Peranan Pasif : kepatuhan terhadap peraturan</a:t>
            </a:r>
          </a:p>
          <a:p>
            <a:pPr>
              <a:buAutoNum type="arabicPeriod"/>
            </a:pPr>
            <a:r>
              <a:rPr lang="id-ID" sz="2400" dirty="0" smtClean="0">
                <a:sym typeface="Wingdings" pitchFamily="2" charset="2"/>
              </a:rPr>
              <a:t>Peranan Aktif : berpartisipasi dalam kenegaraan</a:t>
            </a:r>
          </a:p>
          <a:p>
            <a:pPr>
              <a:buAutoNum type="arabicPeriod"/>
            </a:pPr>
            <a:r>
              <a:rPr lang="id-ID" sz="2400" dirty="0" smtClean="0">
                <a:sym typeface="Wingdings" pitchFamily="2" charset="2"/>
              </a:rPr>
              <a:t>Peranan Positif : permintaan pelayanan dari negara</a:t>
            </a:r>
          </a:p>
          <a:p>
            <a:pPr>
              <a:buAutoNum type="arabicPeriod"/>
            </a:pPr>
            <a:r>
              <a:rPr lang="id-ID" sz="2400" dirty="0" smtClean="0">
                <a:sym typeface="Wingdings" pitchFamily="2" charset="2"/>
              </a:rPr>
              <a:t>Peranan Negatif : penolakan campur tangan negara</a:t>
            </a:r>
          </a:p>
          <a:p>
            <a:pPr marL="0" indent="0">
              <a:buNone/>
            </a:pPr>
            <a:endParaRPr lang="id-ID" sz="2400" dirty="0"/>
          </a:p>
        </p:txBody>
      </p:sp>
    </p:spTree>
    <p:extLst>
      <p:ext uri="{BB962C8B-B14F-4D97-AF65-F5344CB8AC3E}">
        <p14:creationId xmlns:p14="http://schemas.microsoft.com/office/powerpoint/2010/main" xmlns="" val="280513909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4704"/>
            <a:ext cx="8229600" cy="5623229"/>
          </a:xfrm>
        </p:spPr>
        <p:txBody>
          <a:bodyPr/>
          <a:lstStyle/>
          <a:p>
            <a:r>
              <a:rPr lang="id-ID" sz="2400" b="1" u="sng" dirty="0"/>
              <a:t>Hak Dan Kewajiban Warga Negara Indonesia</a:t>
            </a:r>
          </a:p>
          <a:p>
            <a:pPr marL="0" indent="0">
              <a:buNone/>
              <a:defRPr/>
            </a:pPr>
            <a:endParaRPr lang="id-ID" dirty="0" smtClean="0"/>
          </a:p>
          <a:p>
            <a:pPr marL="0" indent="0">
              <a:buNone/>
              <a:defRPr/>
            </a:pPr>
            <a:r>
              <a:rPr lang="sv-SE" dirty="0" smtClean="0"/>
              <a:t>Pengertian hak</a:t>
            </a:r>
            <a:r>
              <a:rPr lang="id-ID" dirty="0" smtClean="0"/>
              <a:t>:</a:t>
            </a:r>
            <a:r>
              <a:rPr lang="en-GB" dirty="0" smtClean="0"/>
              <a:t> </a:t>
            </a:r>
            <a:endParaRPr lang="id-ID" dirty="0"/>
          </a:p>
          <a:p>
            <a:pPr marL="0" indent="0">
              <a:buNone/>
              <a:defRPr/>
            </a:pPr>
            <a:r>
              <a:rPr lang="id-ID" dirty="0" smtClean="0"/>
              <a:t>	</a:t>
            </a:r>
            <a:r>
              <a:rPr lang="sv-SE" dirty="0" smtClean="0"/>
              <a:t>Menurut </a:t>
            </a:r>
            <a:r>
              <a:rPr lang="sv-SE" dirty="0"/>
              <a:t>Prof. Dr. Notonagoro</a:t>
            </a:r>
            <a:r>
              <a:rPr lang="id-ID" dirty="0"/>
              <a:t>:</a:t>
            </a:r>
            <a:endParaRPr lang="sv-SE" dirty="0"/>
          </a:p>
          <a:p>
            <a:pPr>
              <a:buNone/>
              <a:defRPr/>
            </a:pPr>
            <a:r>
              <a:rPr lang="id-ID" dirty="0"/>
              <a:t>	</a:t>
            </a:r>
            <a:r>
              <a:rPr lang="sv-SE" dirty="0"/>
              <a:t>Hak adalah kuasa untuk menerima atau melakukan suatu yang sem</a:t>
            </a:r>
            <a:r>
              <a:rPr lang="id-ID" dirty="0"/>
              <a:t>e</a:t>
            </a:r>
            <a:r>
              <a:rPr lang="sv-SE" dirty="0"/>
              <a:t>stinya diterima atau dilakukan melulu oleh pihak tertentu dan tidak dapat oleh piha</a:t>
            </a:r>
            <a:r>
              <a:rPr lang="id-ID" dirty="0"/>
              <a:t>k</a:t>
            </a:r>
            <a:r>
              <a:rPr lang="sv-SE" dirty="0"/>
              <a:t> lain manapun juga yang pada prinsipnya dapat dituntut secara paksa olehnya.</a:t>
            </a:r>
            <a:endParaRPr lang="en-GB" dirty="0"/>
          </a:p>
          <a:p>
            <a:pPr marL="0" indent="0">
              <a:buNone/>
            </a:pPr>
            <a:endParaRPr lang="id-ID" dirty="0"/>
          </a:p>
        </p:txBody>
      </p:sp>
    </p:spTree>
    <p:extLst>
      <p:ext uri="{BB962C8B-B14F-4D97-AF65-F5344CB8AC3E}">
        <p14:creationId xmlns:p14="http://schemas.microsoft.com/office/powerpoint/2010/main" xmlns="" val="145581695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9552" y="836712"/>
            <a:ext cx="8147248" cy="5551221"/>
          </a:xfrm>
        </p:spPr>
        <p:txBody>
          <a:bodyPr>
            <a:normAutofit/>
          </a:bodyPr>
          <a:lstStyle/>
          <a:p>
            <a:pPr marL="0" indent="0">
              <a:buNone/>
            </a:pPr>
            <a:endParaRPr lang="id-ID" sz="2400" b="1" u="sng" dirty="0" smtClean="0"/>
          </a:p>
          <a:p>
            <a:pPr marL="0" indent="0">
              <a:buNone/>
            </a:pPr>
            <a:r>
              <a:rPr lang="id-ID" sz="2400" dirty="0" smtClean="0"/>
              <a:t>	</a:t>
            </a:r>
            <a:r>
              <a:rPr lang="id-ID" sz="2400" dirty="0" smtClean="0">
                <a:sym typeface="Wingdings" pitchFamily="2" charset="2"/>
              </a:rPr>
              <a:t> tercantum pada Pasal 27 s/d 34 UUD 1945:</a:t>
            </a:r>
          </a:p>
          <a:p>
            <a:pPr marL="0" indent="0">
              <a:buNone/>
            </a:pPr>
            <a:r>
              <a:rPr lang="id-ID" sz="2400" b="1" dirty="0" smtClean="0">
                <a:sym typeface="Wingdings" pitchFamily="2" charset="2"/>
              </a:rPr>
              <a:t>HAK WARGA NEGARA:</a:t>
            </a:r>
          </a:p>
          <a:p>
            <a:pPr>
              <a:buAutoNum type="arabicPeriod"/>
            </a:pPr>
            <a:r>
              <a:rPr lang="id-ID" sz="2400" dirty="0" smtClean="0">
                <a:sym typeface="Wingdings" pitchFamily="2" charset="2"/>
              </a:rPr>
              <a:t>Pasal 27 ayat (2) UUD 1945 : </a:t>
            </a:r>
            <a:r>
              <a:rPr lang="id-ID" sz="2000" dirty="0" smtClean="0">
                <a:sym typeface="Wingdings" pitchFamily="2" charset="2"/>
              </a:rPr>
              <a:t>hak keadilan sosial dan kerakyatan. “tiap-tiap warga negara berhak atas pekerjaan dan penghidupan yang layak bagi kemanusiaan”.</a:t>
            </a:r>
          </a:p>
          <a:p>
            <a:pPr>
              <a:buAutoNum type="arabicPeriod"/>
            </a:pPr>
            <a:r>
              <a:rPr lang="id-ID" sz="2400" dirty="0" smtClean="0"/>
              <a:t>Pasal 27 ayat (2) UUD 1945 : </a:t>
            </a:r>
            <a:r>
              <a:rPr lang="id-ID" sz="2000" dirty="0" smtClean="0"/>
              <a:t>hak membela negara. “setiap warga negara berhak dan wajib ikut serta dalm upaya pembelaan negara”.</a:t>
            </a:r>
          </a:p>
          <a:p>
            <a:pPr>
              <a:buAutoNum type="arabicPeriod"/>
            </a:pPr>
            <a:r>
              <a:rPr lang="id-ID" sz="2400" dirty="0" smtClean="0"/>
              <a:t>Pasal 28  UUD 1945 : </a:t>
            </a:r>
            <a:r>
              <a:rPr lang="id-ID" sz="2000" dirty="0" smtClean="0"/>
              <a:t>hak berpendapat. “Kemerdekaan berserikat, berkumpul, mengeluarkan pikiran dengan lisan dan tulisan dan sebagainya ditetapkan dengan UU”</a:t>
            </a:r>
          </a:p>
          <a:p>
            <a:pPr marL="0" indent="0">
              <a:buNone/>
            </a:pPr>
            <a:r>
              <a:rPr lang="id-ID" sz="2000" dirty="0"/>
              <a:t>	</a:t>
            </a:r>
            <a:endParaRPr lang="id-ID" sz="2000" dirty="0" smtClean="0"/>
          </a:p>
          <a:p>
            <a:pPr marL="0" indent="0">
              <a:buNone/>
            </a:pPr>
            <a:endParaRPr lang="id-ID" sz="2400" b="1" u="sng" dirty="0" smtClean="0"/>
          </a:p>
          <a:p>
            <a:pPr marL="0" indent="0">
              <a:buNone/>
            </a:pPr>
            <a:endParaRPr lang="id-ID" sz="2400" b="1" u="sng" dirty="0" smtClean="0"/>
          </a:p>
          <a:p>
            <a:pPr marL="0" indent="0">
              <a:buNone/>
            </a:pPr>
            <a:endParaRPr lang="id-ID" sz="2400" b="1" u="sng" dirty="0"/>
          </a:p>
        </p:txBody>
      </p:sp>
    </p:spTree>
    <p:extLst>
      <p:ext uri="{BB962C8B-B14F-4D97-AF65-F5344CB8AC3E}">
        <p14:creationId xmlns:p14="http://schemas.microsoft.com/office/powerpoint/2010/main" xmlns="" val="421990812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6712"/>
            <a:ext cx="8579296" cy="5688632"/>
          </a:xfrm>
        </p:spPr>
        <p:txBody>
          <a:bodyPr>
            <a:normAutofit fontScale="92500"/>
          </a:bodyPr>
          <a:lstStyle/>
          <a:p>
            <a:pPr marL="0" indent="0">
              <a:buNone/>
            </a:pPr>
            <a:r>
              <a:rPr lang="id-ID" sz="2400" dirty="0" smtClean="0"/>
              <a:t>4.  Pasal </a:t>
            </a:r>
            <a:r>
              <a:rPr lang="id-ID" sz="2400" dirty="0"/>
              <a:t>29 ayat (1) dan (2) UUD </a:t>
            </a:r>
            <a:r>
              <a:rPr lang="id-ID" sz="2400" dirty="0" smtClean="0"/>
              <a:t>1945</a:t>
            </a:r>
          </a:p>
          <a:p>
            <a:pPr marL="0" indent="0">
              <a:buNone/>
            </a:pPr>
            <a:r>
              <a:rPr lang="id-ID" sz="2400" dirty="0"/>
              <a:t>	</a:t>
            </a:r>
            <a:r>
              <a:rPr lang="id-ID" sz="2000" dirty="0" smtClean="0"/>
              <a:t>ayat (1) : “negara berdasarkan atas Ketuhanan Yang Maha 	Esa” 	ayat (2) : “negara menjamin kemerdekaan tiap-t	iap 	penduduk 	untuk memeluk agamanya masing-masing dan untuk 	beribadah 	menurut agamanya dan kepercayaannya”</a:t>
            </a:r>
          </a:p>
          <a:p>
            <a:pPr>
              <a:buAutoNum type="arabicPeriod" startAt="5"/>
            </a:pPr>
            <a:r>
              <a:rPr lang="id-ID" sz="2400" dirty="0" smtClean="0"/>
              <a:t>Pasal 30 ayat (1) UUD 1945 : </a:t>
            </a:r>
          </a:p>
          <a:p>
            <a:pPr marL="0" indent="0">
              <a:buNone/>
            </a:pPr>
            <a:r>
              <a:rPr lang="id-ID" sz="2400" dirty="0"/>
              <a:t>	</a:t>
            </a:r>
            <a:r>
              <a:rPr lang="id-ID" sz="2000" dirty="0" smtClean="0"/>
              <a:t>hak dan kewajiban dalam membela negara. “tiap-tiap warga 	negara berhak dan wajib ikut serta 	dalam usaha pertahanan 	dan keamanan negara”</a:t>
            </a:r>
          </a:p>
          <a:p>
            <a:pPr>
              <a:buAutoNum type="arabicPeriod" startAt="6"/>
            </a:pPr>
            <a:r>
              <a:rPr lang="id-ID" sz="2400" dirty="0" smtClean="0"/>
              <a:t>Pasal 31 ayat (1) UUD 1945: </a:t>
            </a:r>
            <a:r>
              <a:rPr lang="id-ID" sz="2000" dirty="0" smtClean="0"/>
              <a:t>hak mendapat pengajaran. 	Ayat (2) : pemerintah mengusahakan dan menyelenggarakan 	satu sistem pengajaran nasional yang diatur dengan UUD 1945.</a:t>
            </a:r>
          </a:p>
          <a:p>
            <a:pPr>
              <a:buAutoNum type="arabicPeriod" startAt="6"/>
            </a:pPr>
            <a:r>
              <a:rPr lang="id-ID" sz="2600" dirty="0" smtClean="0"/>
              <a:t>Pasal </a:t>
            </a:r>
            <a:r>
              <a:rPr lang="id-ID" sz="2600" dirty="0"/>
              <a:t>32 UUD 1945 ayat (1)</a:t>
            </a:r>
          </a:p>
          <a:p>
            <a:pPr marL="0" indent="0">
              <a:buNone/>
            </a:pPr>
            <a:r>
              <a:rPr lang="id-ID" sz="2000" dirty="0"/>
              <a:t>	: negara memajukan kebudayaan nasional Indonesia di 	tengah </a:t>
            </a:r>
            <a:r>
              <a:rPr lang="id-ID" sz="2000" dirty="0" smtClean="0"/>
              <a:t>	peradaban </a:t>
            </a:r>
            <a:r>
              <a:rPr lang="id-ID" sz="2000" dirty="0"/>
              <a:t>dunia dengan kebebasan </a:t>
            </a:r>
            <a:r>
              <a:rPr lang="id-ID" sz="2000" dirty="0" smtClean="0"/>
              <a:t>masyarakat 	dalam </a:t>
            </a:r>
            <a:r>
              <a:rPr lang="id-ID" sz="2000" dirty="0"/>
              <a:t>	memelihara dan emngembangkan nilai-nilai 	budayanya.</a:t>
            </a:r>
          </a:p>
          <a:p>
            <a:pPr>
              <a:buAutoNum type="arabicPeriod" startAt="6"/>
            </a:pPr>
            <a:endParaRPr lang="id-ID" sz="2000" dirty="0" smtClean="0"/>
          </a:p>
          <a:p>
            <a:pPr>
              <a:buAutoNum type="arabicPeriod" startAt="6"/>
            </a:pPr>
            <a:endParaRPr lang="id-ID" sz="2000" dirty="0"/>
          </a:p>
        </p:txBody>
      </p:sp>
    </p:spTree>
    <p:extLst>
      <p:ext uri="{BB962C8B-B14F-4D97-AF65-F5344CB8AC3E}">
        <p14:creationId xmlns:p14="http://schemas.microsoft.com/office/powerpoint/2010/main" xmlns="" val="259273875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4704"/>
            <a:ext cx="8507288" cy="5623229"/>
          </a:xfrm>
        </p:spPr>
        <p:txBody>
          <a:bodyPr>
            <a:normAutofit fontScale="92500" lnSpcReduction="20000"/>
          </a:bodyPr>
          <a:lstStyle/>
          <a:p>
            <a:pPr marL="0" indent="0">
              <a:buNone/>
            </a:pPr>
            <a:r>
              <a:rPr lang="id-ID" sz="2400" dirty="0"/>
              <a:t>8</a:t>
            </a:r>
            <a:r>
              <a:rPr lang="id-ID" sz="2400" dirty="0" smtClean="0"/>
              <a:t>. Pasal 33 UUD 1945 </a:t>
            </a:r>
          </a:p>
          <a:p>
            <a:pPr marL="0" indent="0">
              <a:buNone/>
            </a:pPr>
            <a:r>
              <a:rPr lang="id-ID" sz="2400" dirty="0"/>
              <a:t>	</a:t>
            </a:r>
            <a:r>
              <a:rPr lang="id-ID" sz="1900" dirty="0" smtClean="0"/>
              <a:t>ayat (1): Perekonomian disusun sebagai usaha bersama berdasar 	asas kekeluargaan.</a:t>
            </a:r>
          </a:p>
          <a:p>
            <a:pPr marL="0" indent="0">
              <a:buNone/>
            </a:pPr>
            <a:r>
              <a:rPr lang="id-ID" sz="1900" dirty="0"/>
              <a:t>	</a:t>
            </a:r>
            <a:r>
              <a:rPr lang="id-ID" sz="1900" dirty="0" smtClean="0"/>
              <a:t>ayat (2): Cabang-cabang produksi yang penting bagi negara dan 	yang menguasai  hajat hidup orang banyak dikuasai negara.</a:t>
            </a:r>
          </a:p>
          <a:p>
            <a:pPr marL="0" indent="0">
              <a:buNone/>
            </a:pPr>
            <a:r>
              <a:rPr lang="id-ID" sz="1900" dirty="0" smtClean="0"/>
              <a:t>	Ayat (3) : Bumi,air dan kekayaan alam yang terkandung di 	dalamnya dikuasai oleh negara dan dipergunakan untuk sebesar-	besarnya bagi kemakmuran rakyat.</a:t>
            </a:r>
          </a:p>
          <a:p>
            <a:pPr marL="0" indent="0">
              <a:buNone/>
            </a:pPr>
            <a:r>
              <a:rPr lang="id-ID" sz="1900" dirty="0" smtClean="0"/>
              <a:t>	Ayat (4) : Perekonomian nasional diselenggarakan berdasar atas 	demokrasi ekonomi dengan prinsip kebersamaan, efisiensi 	berkeadilan, berkelanjutan, berwawasan lingkungan, kemandirian, 	serta dengan menjaga keseimbangan kemajuan dan kesatuan 	ekonomi nasional</a:t>
            </a:r>
          </a:p>
          <a:p>
            <a:pPr marL="0" indent="0">
              <a:buNone/>
            </a:pPr>
            <a:r>
              <a:rPr lang="id-ID" sz="1900" dirty="0" smtClean="0"/>
              <a:t>	Ayat (5) : Ketentuan lebih lanjut mengenai pelaksanaan pasal ini 	diatur dalam undang-undang.</a:t>
            </a:r>
          </a:p>
          <a:p>
            <a:pPr marL="0" indent="0">
              <a:buNone/>
            </a:pPr>
            <a:endParaRPr lang="id-ID" sz="1900" dirty="0" smtClean="0"/>
          </a:p>
          <a:p>
            <a:pPr marL="0" indent="0">
              <a:buNone/>
            </a:pPr>
            <a:r>
              <a:rPr lang="id-ID" sz="2600" dirty="0" smtClean="0"/>
              <a:t>9</a:t>
            </a:r>
            <a:r>
              <a:rPr lang="id-ID" sz="2600" dirty="0"/>
              <a:t>. Pasal 34 UUD 1945: </a:t>
            </a:r>
            <a:endParaRPr lang="id-ID" sz="2600" dirty="0" smtClean="0"/>
          </a:p>
          <a:p>
            <a:pPr marL="0" indent="0">
              <a:buNone/>
            </a:pPr>
            <a:r>
              <a:rPr lang="id-ID" sz="2000" dirty="0" smtClean="0"/>
              <a:t>	Hak </a:t>
            </a:r>
            <a:r>
              <a:rPr lang="id-ID" sz="2000" dirty="0"/>
              <a:t>mendapatkan jaminan keadilan sosial. “bahwa fakir miskin </a:t>
            </a:r>
            <a:r>
              <a:rPr lang="id-ID" sz="2000" dirty="0" smtClean="0"/>
              <a:t>	dan </a:t>
            </a:r>
            <a:r>
              <a:rPr lang="id-ID" sz="2000" dirty="0"/>
              <a:t>anak-anak terlantar dipelihara oleh negara.</a:t>
            </a:r>
          </a:p>
          <a:p>
            <a:pPr marL="0" indent="0">
              <a:buNone/>
            </a:pPr>
            <a:endParaRPr lang="id-ID" sz="1900" dirty="0" smtClean="0"/>
          </a:p>
          <a:p>
            <a:pPr marL="0" indent="0">
              <a:buNone/>
            </a:pPr>
            <a:r>
              <a:rPr lang="id-ID" sz="1900" dirty="0"/>
              <a:t>	</a:t>
            </a:r>
            <a:endParaRPr lang="id-ID" sz="1900" dirty="0" smtClean="0"/>
          </a:p>
          <a:p>
            <a:pPr marL="0" indent="0">
              <a:buNone/>
            </a:pPr>
            <a:endParaRPr lang="id-ID" sz="2000" dirty="0"/>
          </a:p>
        </p:txBody>
      </p:sp>
    </p:spTree>
    <p:extLst>
      <p:ext uri="{BB962C8B-B14F-4D97-AF65-F5344CB8AC3E}">
        <p14:creationId xmlns:p14="http://schemas.microsoft.com/office/powerpoint/2010/main" xmlns="" val="342255748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id-ID" sz="3900" b="1" kern="0" dirty="0">
                <a:solidFill>
                  <a:srgbClr val="330066"/>
                </a:solidFill>
                <a:latin typeface="Arial"/>
                <a:cs typeface="+mj-cs"/>
              </a:rPr>
              <a:t>A. </a:t>
            </a:r>
            <a:r>
              <a:rPr lang="id-ID" sz="3900" b="1" kern="0" dirty="0" smtClean="0">
                <a:solidFill>
                  <a:srgbClr val="330066"/>
                </a:solidFill>
                <a:latin typeface="Arial"/>
                <a:cs typeface="+mj-cs"/>
              </a:rPr>
              <a:t>Pengertian Warga Negara dan Kewarganegaraan </a:t>
            </a:r>
            <a:endParaRPr lang="id-ID" dirty="0"/>
          </a:p>
        </p:txBody>
      </p:sp>
      <p:sp>
        <p:nvSpPr>
          <p:cNvPr id="3" name="Content Placeholder 2"/>
          <p:cNvSpPr>
            <a:spLocks noGrp="1"/>
          </p:cNvSpPr>
          <p:nvPr>
            <p:ph idx="1"/>
          </p:nvPr>
        </p:nvSpPr>
        <p:spPr>
          <a:xfrm>
            <a:off x="467544" y="1772816"/>
            <a:ext cx="8435280" cy="4787733"/>
          </a:xfrm>
        </p:spPr>
        <p:txBody>
          <a:bodyPr>
            <a:normAutofit/>
          </a:bodyPr>
          <a:lstStyle/>
          <a:p>
            <a:r>
              <a:rPr lang="en-US" b="1" u="sng" dirty="0" err="1"/>
              <a:t>Pengertian</a:t>
            </a:r>
            <a:r>
              <a:rPr lang="en-US" b="1" u="sng" dirty="0"/>
              <a:t> </a:t>
            </a:r>
            <a:r>
              <a:rPr lang="en-US" b="1" u="sng" dirty="0" smtClean="0"/>
              <a:t>Negara</a:t>
            </a:r>
          </a:p>
          <a:p>
            <a:r>
              <a:rPr lang="en-US" sz="2400" b="1" u="sng" dirty="0" err="1" smtClean="0"/>
              <a:t>Unsur-unsur</a:t>
            </a:r>
            <a:r>
              <a:rPr lang="en-US" sz="2400" b="1" u="sng" dirty="0" smtClean="0"/>
              <a:t> Negara</a:t>
            </a:r>
          </a:p>
          <a:p>
            <a:pPr lvl="1"/>
            <a:r>
              <a:rPr lang="en-US" sz="2000" dirty="0" smtClean="0"/>
              <a:t>Rakyat, </a:t>
            </a:r>
            <a:r>
              <a:rPr lang="en-US" sz="2000" dirty="0" err="1" smtClean="0"/>
              <a:t>wilayah</a:t>
            </a:r>
            <a:r>
              <a:rPr lang="en-US" sz="2000" dirty="0" smtClean="0"/>
              <a:t> </a:t>
            </a:r>
            <a:r>
              <a:rPr lang="en-US" sz="2000" dirty="0" err="1" smtClean="0"/>
              <a:t>dan</a:t>
            </a:r>
            <a:r>
              <a:rPr lang="en-US" sz="2000" dirty="0" smtClean="0"/>
              <a:t> </a:t>
            </a:r>
            <a:r>
              <a:rPr lang="en-US" sz="2000" dirty="0" err="1" smtClean="0"/>
              <a:t>pemerintah</a:t>
            </a:r>
            <a:endParaRPr lang="id-ID" sz="2000" dirty="0" smtClean="0"/>
          </a:p>
          <a:p>
            <a:pPr marL="0" indent="0">
              <a:lnSpc>
                <a:spcPct val="90000"/>
              </a:lnSpc>
              <a:buNone/>
            </a:pPr>
            <a:r>
              <a:rPr lang="id-ID" sz="2500" b="1" i="1" dirty="0" smtClean="0"/>
              <a:t>	</a:t>
            </a:r>
          </a:p>
          <a:p>
            <a:pPr marL="0" indent="0">
              <a:lnSpc>
                <a:spcPct val="90000"/>
              </a:lnSpc>
              <a:buNone/>
            </a:pPr>
            <a:r>
              <a:rPr lang="id-ID" sz="2500" b="1" i="1" dirty="0"/>
              <a:t>	</a:t>
            </a:r>
            <a:r>
              <a:rPr lang="en-US" sz="2500" b="1" i="1" dirty="0" err="1" smtClean="0"/>
              <a:t>Secara</a:t>
            </a:r>
            <a:r>
              <a:rPr lang="en-US" sz="2500" b="1" i="1" dirty="0" smtClean="0"/>
              <a:t> </a:t>
            </a:r>
            <a:r>
              <a:rPr lang="en-US" sz="2500" b="1" i="1" dirty="0" err="1"/>
              <a:t>etimologis</a:t>
            </a:r>
            <a:r>
              <a:rPr lang="en-US" sz="2500" dirty="0"/>
              <a:t>, </a:t>
            </a:r>
            <a:r>
              <a:rPr lang="en-US" sz="2100" dirty="0"/>
              <a:t>“</a:t>
            </a:r>
            <a:r>
              <a:rPr lang="en-US" sz="2100" dirty="0" err="1"/>
              <a:t>negara</a:t>
            </a:r>
            <a:r>
              <a:rPr lang="en-US" sz="2100" dirty="0"/>
              <a:t>” </a:t>
            </a:r>
            <a:r>
              <a:rPr lang="en-US" sz="2100" dirty="0">
                <a:sym typeface="Wingdings" pitchFamily="2" charset="2"/>
              </a:rPr>
              <a:t></a:t>
            </a:r>
            <a:r>
              <a:rPr lang="en-US" sz="2100" dirty="0"/>
              <a:t> </a:t>
            </a:r>
            <a:r>
              <a:rPr lang="en-US" sz="2100" i="1" dirty="0" err="1"/>
              <a:t>staat</a:t>
            </a:r>
            <a:r>
              <a:rPr lang="en-US" sz="2100" i="1" dirty="0"/>
              <a:t> </a:t>
            </a:r>
            <a:r>
              <a:rPr lang="en-US" sz="2100" dirty="0"/>
              <a:t>(</a:t>
            </a:r>
            <a:r>
              <a:rPr lang="en-US" sz="2100" dirty="0" err="1"/>
              <a:t>Belanda</a:t>
            </a:r>
            <a:r>
              <a:rPr lang="en-US" sz="2100" dirty="0"/>
              <a:t>, </a:t>
            </a:r>
            <a:r>
              <a:rPr lang="en-US" sz="2100" dirty="0" err="1"/>
              <a:t>Jerman</a:t>
            </a:r>
            <a:r>
              <a:rPr lang="en-US" sz="2100" dirty="0"/>
              <a:t>). </a:t>
            </a:r>
            <a:r>
              <a:rPr lang="id-ID" sz="2100" dirty="0" smtClean="0"/>
              <a:t>	</a:t>
            </a:r>
            <a:r>
              <a:rPr lang="en-US" sz="2100" dirty="0" smtClean="0"/>
              <a:t>Kata </a:t>
            </a:r>
            <a:r>
              <a:rPr lang="en-US" sz="2100" i="1" dirty="0" err="1"/>
              <a:t>staat</a:t>
            </a:r>
            <a:r>
              <a:rPr lang="en-US" sz="2100" i="1" dirty="0"/>
              <a:t> /state </a:t>
            </a:r>
            <a:r>
              <a:rPr lang="en-US" sz="2100" dirty="0">
                <a:sym typeface="Wingdings" pitchFamily="2" charset="2"/>
              </a:rPr>
              <a:t></a:t>
            </a:r>
            <a:r>
              <a:rPr lang="en-US" sz="2100" dirty="0"/>
              <a:t> </a:t>
            </a:r>
            <a:r>
              <a:rPr lang="en-US" sz="2100" i="1" dirty="0"/>
              <a:t>status </a:t>
            </a:r>
            <a:r>
              <a:rPr lang="en-US" sz="2100" dirty="0">
                <a:sym typeface="Wingdings" pitchFamily="2" charset="2"/>
              </a:rPr>
              <a:t>(</a:t>
            </a:r>
            <a:r>
              <a:rPr lang="en-US" sz="2100" i="1" dirty="0" err="1"/>
              <a:t>menempatkan</a:t>
            </a:r>
            <a:r>
              <a:rPr lang="en-US" sz="2100" i="1" dirty="0"/>
              <a:t> </a:t>
            </a:r>
            <a:r>
              <a:rPr lang="en-US" sz="2100" i="1" dirty="0" err="1"/>
              <a:t>dalam</a:t>
            </a:r>
            <a:r>
              <a:rPr lang="en-US" sz="2100" i="1" dirty="0"/>
              <a:t> </a:t>
            </a:r>
            <a:r>
              <a:rPr lang="en-US" sz="2100" i="1" dirty="0" err="1"/>
              <a:t>keadaan</a:t>
            </a:r>
            <a:r>
              <a:rPr lang="en-US" sz="2100" i="1" dirty="0"/>
              <a:t> </a:t>
            </a:r>
            <a:r>
              <a:rPr lang="id-ID" sz="2100" i="1" dirty="0" smtClean="0"/>
              <a:t>	</a:t>
            </a:r>
            <a:r>
              <a:rPr lang="en-US" sz="2100" i="1" dirty="0" err="1" smtClean="0"/>
              <a:t>berdiri</a:t>
            </a:r>
            <a:r>
              <a:rPr lang="en-US" sz="2100" i="1" dirty="0"/>
              <a:t>, </a:t>
            </a:r>
            <a:r>
              <a:rPr lang="en-US" sz="2100" i="1" dirty="0" err="1"/>
              <a:t>membuat</a:t>
            </a:r>
            <a:r>
              <a:rPr lang="en-US" sz="2100" i="1" dirty="0"/>
              <a:t> </a:t>
            </a:r>
            <a:r>
              <a:rPr lang="en-US" sz="2100" i="1" dirty="0" err="1"/>
              <a:t>berdiri</a:t>
            </a:r>
            <a:r>
              <a:rPr lang="en-US" sz="2100" i="1" dirty="0"/>
              <a:t>) </a:t>
            </a:r>
          </a:p>
          <a:p>
            <a:pPr marL="0" indent="0">
              <a:lnSpc>
                <a:spcPct val="90000"/>
              </a:lnSpc>
              <a:buNone/>
            </a:pPr>
            <a:r>
              <a:rPr lang="id-ID" sz="2100" i="1" dirty="0" smtClean="0"/>
              <a:t>	</a:t>
            </a:r>
          </a:p>
          <a:p>
            <a:pPr marL="0" indent="0">
              <a:lnSpc>
                <a:spcPct val="90000"/>
              </a:lnSpc>
              <a:buNone/>
            </a:pPr>
            <a:r>
              <a:rPr lang="id-ID" sz="2100" i="1" dirty="0"/>
              <a:t>	</a:t>
            </a:r>
            <a:r>
              <a:rPr lang="en-US" sz="2100" i="1" dirty="0" smtClean="0"/>
              <a:t>Kata </a:t>
            </a:r>
            <a:r>
              <a:rPr lang="en-US" sz="2100" i="1" dirty="0"/>
              <a:t>“</a:t>
            </a:r>
            <a:r>
              <a:rPr lang="en-US" sz="2100" i="1" dirty="0" err="1"/>
              <a:t>negara</a:t>
            </a:r>
            <a:r>
              <a:rPr lang="en-US" sz="2100" i="1" dirty="0"/>
              <a:t>” </a:t>
            </a:r>
            <a:r>
              <a:rPr lang="en-US" sz="2100" i="1" dirty="0">
                <a:sym typeface="Wingdings" pitchFamily="2" charset="2"/>
              </a:rPr>
              <a:t></a:t>
            </a:r>
            <a:r>
              <a:rPr lang="en-US" sz="2100" i="1" dirty="0"/>
              <a:t> </a:t>
            </a:r>
            <a:r>
              <a:rPr lang="en-US" sz="2100" i="1" dirty="0" err="1"/>
              <a:t>Sansekerta</a:t>
            </a:r>
            <a:r>
              <a:rPr lang="en-US" sz="2100" i="1" dirty="0"/>
              <a:t> </a:t>
            </a:r>
            <a:r>
              <a:rPr lang="en-US" sz="2100" i="1" u="sng" dirty="0" err="1"/>
              <a:t>nagari</a:t>
            </a:r>
            <a:r>
              <a:rPr lang="en-US" sz="2100" i="1" dirty="0"/>
              <a:t> yang  </a:t>
            </a:r>
            <a:r>
              <a:rPr lang="en-US" sz="2100" i="1" dirty="0" err="1"/>
              <a:t>berarti</a:t>
            </a:r>
            <a:r>
              <a:rPr lang="en-US" sz="2100" i="1" dirty="0"/>
              <a:t> </a:t>
            </a:r>
            <a:r>
              <a:rPr lang="en-US" sz="2100" i="1" dirty="0" err="1"/>
              <a:t>wilayah</a:t>
            </a:r>
            <a:r>
              <a:rPr lang="en-US" sz="2100" i="1" dirty="0"/>
              <a:t>, </a:t>
            </a:r>
            <a:r>
              <a:rPr lang="id-ID" sz="2100" i="1" dirty="0" smtClean="0"/>
              <a:t>	</a:t>
            </a:r>
            <a:r>
              <a:rPr lang="en-US" sz="2100" i="1" dirty="0" err="1" smtClean="0"/>
              <a:t>kota</a:t>
            </a:r>
            <a:r>
              <a:rPr lang="en-US" sz="2100" i="1" dirty="0"/>
              <a:t>, </a:t>
            </a:r>
            <a:r>
              <a:rPr lang="en-US" sz="2100" i="1" dirty="0" err="1"/>
              <a:t>atau</a:t>
            </a:r>
            <a:r>
              <a:rPr lang="en-US" sz="2100" i="1" dirty="0"/>
              <a:t> </a:t>
            </a:r>
            <a:r>
              <a:rPr lang="en-US" sz="2100" i="1" dirty="0" err="1"/>
              <a:t>penguasa</a:t>
            </a:r>
            <a:r>
              <a:rPr lang="en-US" sz="2100" i="1" dirty="0"/>
              <a:t>. </a:t>
            </a:r>
          </a:p>
          <a:p>
            <a:pPr marL="495300" indent="-495300">
              <a:lnSpc>
                <a:spcPct val="90000"/>
              </a:lnSpc>
              <a:buNone/>
            </a:pPr>
            <a:endParaRPr lang="en-US" sz="2100" i="1" dirty="0"/>
          </a:p>
          <a:p>
            <a:pPr marL="0" indent="0">
              <a:buNone/>
            </a:pPr>
            <a:endParaRPr lang="id-ID" dirty="0"/>
          </a:p>
        </p:txBody>
      </p:sp>
    </p:spTree>
    <p:extLst>
      <p:ext uri="{BB962C8B-B14F-4D97-AF65-F5344CB8AC3E}">
        <p14:creationId xmlns:p14="http://schemas.microsoft.com/office/powerpoint/2010/main" xmlns="" val="114759277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6712"/>
            <a:ext cx="8229600" cy="5551221"/>
          </a:xfrm>
        </p:spPr>
        <p:txBody>
          <a:bodyPr/>
          <a:lstStyle/>
          <a:p>
            <a:r>
              <a:rPr lang="sv-SE" dirty="0"/>
              <a:t>Pengertian </a:t>
            </a:r>
            <a:r>
              <a:rPr lang="sv-SE" dirty="0" smtClean="0"/>
              <a:t>kewajiban</a:t>
            </a:r>
            <a:r>
              <a:rPr lang="id-ID" dirty="0" smtClean="0"/>
              <a:t> :</a:t>
            </a:r>
          </a:p>
          <a:p>
            <a:pPr marL="0" indent="0">
              <a:buNone/>
            </a:pPr>
            <a:r>
              <a:rPr lang="id-ID" dirty="0" smtClean="0"/>
              <a:t>	</a:t>
            </a:r>
            <a:r>
              <a:rPr lang="sv-SE" dirty="0" smtClean="0"/>
              <a:t>Menurut </a:t>
            </a:r>
            <a:r>
              <a:rPr lang="sv-SE" dirty="0"/>
              <a:t>Prof Noto</a:t>
            </a:r>
            <a:r>
              <a:rPr lang="id-ID" dirty="0"/>
              <a:t>n</a:t>
            </a:r>
            <a:r>
              <a:rPr lang="sv-SE" dirty="0"/>
              <a:t>agoro</a:t>
            </a:r>
            <a:endParaRPr lang="sv-SE" b="1" dirty="0"/>
          </a:p>
          <a:p>
            <a:pPr>
              <a:buNone/>
            </a:pPr>
            <a:r>
              <a:rPr lang="id-ID" b="1" dirty="0"/>
              <a:t>	</a:t>
            </a:r>
            <a:r>
              <a:rPr lang="sv-SE" b="1" dirty="0"/>
              <a:t>Wajib</a:t>
            </a:r>
            <a:r>
              <a:rPr lang="sv-SE" dirty="0"/>
              <a:t> adalah beban untuk memberikan sesuatu yang sem</a:t>
            </a:r>
            <a:r>
              <a:rPr lang="id-ID" dirty="0"/>
              <a:t>e</a:t>
            </a:r>
            <a:r>
              <a:rPr lang="sv-SE" dirty="0"/>
              <a:t>stinya dibiarkan atau diberikan melulu oleh pihak tertentu tidak dapat oleh pihak lain manapun yang pada prinsipnya dapat dituntut secara paksa oleh yang berkepentingan.</a:t>
            </a:r>
            <a:endParaRPr lang="sv-SE" b="1" dirty="0"/>
          </a:p>
          <a:p>
            <a:pPr>
              <a:buNone/>
            </a:pPr>
            <a:r>
              <a:rPr lang="id-ID" b="1" dirty="0"/>
              <a:t>	</a:t>
            </a:r>
            <a:r>
              <a:rPr lang="sv-SE" b="1" dirty="0"/>
              <a:t>Kewajiban</a:t>
            </a:r>
            <a:r>
              <a:rPr lang="sv-SE" dirty="0"/>
              <a:t> adalah  sesuatu yang harus dilakukan.</a:t>
            </a:r>
            <a:endParaRPr lang="en-GB" dirty="0"/>
          </a:p>
          <a:p>
            <a:pPr marL="0" indent="0">
              <a:buNone/>
            </a:pPr>
            <a:endParaRPr lang="id-ID" dirty="0"/>
          </a:p>
        </p:txBody>
      </p:sp>
    </p:spTree>
    <p:extLst>
      <p:ext uri="{BB962C8B-B14F-4D97-AF65-F5344CB8AC3E}">
        <p14:creationId xmlns:p14="http://schemas.microsoft.com/office/powerpoint/2010/main" xmlns="" val="25625953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908720"/>
            <a:ext cx="8229600" cy="5479213"/>
          </a:xfrm>
        </p:spPr>
        <p:txBody>
          <a:bodyPr>
            <a:normAutofit/>
          </a:bodyPr>
          <a:lstStyle/>
          <a:p>
            <a:pPr marL="0" indent="0">
              <a:buNone/>
            </a:pPr>
            <a:r>
              <a:rPr lang="id-ID" sz="2400" b="1" dirty="0" smtClean="0"/>
              <a:t>KEWAJIBAN WARGA NEGARA</a:t>
            </a:r>
          </a:p>
          <a:p>
            <a:pPr>
              <a:buAutoNum type="alphaLcPeriod"/>
            </a:pPr>
            <a:r>
              <a:rPr lang="id-ID" sz="2400" dirty="0" smtClean="0"/>
              <a:t>Pasal 27 ayat (1) UUD 1945 : mentaati hukum dan pemerintahan. “segala warga negara bersamaan kedudukannya di dalam hukum dan pemerintahan dan wajib menjunjung hukum dan pemerintahan itu dengan tidak ada kecualinya.</a:t>
            </a:r>
          </a:p>
          <a:p>
            <a:pPr>
              <a:buAutoNum type="alphaLcPeriod"/>
            </a:pPr>
            <a:r>
              <a:rPr lang="id-ID" sz="2400" dirty="0" smtClean="0"/>
              <a:t>Pasal 27 ayat (3) UUD 1945 : membela negara. “setiap warga negara berhak dan wajib ikut serta dalam upaya pembelaan negara</a:t>
            </a:r>
          </a:p>
          <a:p>
            <a:pPr>
              <a:buAutoNum type="alphaLcPeriod"/>
            </a:pPr>
            <a:r>
              <a:rPr lang="id-ID" sz="2400" dirty="0" smtClean="0"/>
              <a:t>Pasal 30 ayat (1) UUD 1945 : “tiap-tiap warga negara berhak dan wajib ikut serta dalam usaha pertahanan dan keamanan negara</a:t>
            </a:r>
          </a:p>
          <a:p>
            <a:pPr marL="0" indent="0">
              <a:buNone/>
            </a:pPr>
            <a:r>
              <a:rPr lang="id-ID" sz="2400" dirty="0"/>
              <a:t>	</a:t>
            </a:r>
          </a:p>
        </p:txBody>
      </p:sp>
    </p:spTree>
    <p:extLst>
      <p:ext uri="{BB962C8B-B14F-4D97-AF65-F5344CB8AC3E}">
        <p14:creationId xmlns:p14="http://schemas.microsoft.com/office/powerpoint/2010/main" xmlns="" val="325474657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76672"/>
            <a:ext cx="8435280" cy="5911261"/>
          </a:xfrm>
        </p:spPr>
        <p:txBody>
          <a:bodyPr>
            <a:normAutofit/>
          </a:bodyPr>
          <a:lstStyle/>
          <a:p>
            <a:r>
              <a:rPr lang="id-ID" sz="2000" b="1" dirty="0" smtClean="0"/>
              <a:t>Hak dan Kewajiban negara terhadap warga negara:</a:t>
            </a:r>
          </a:p>
          <a:p>
            <a:pPr marL="0" indent="0">
              <a:buNone/>
            </a:pPr>
            <a:endParaRPr lang="id-ID" sz="2000" b="1" dirty="0" smtClean="0"/>
          </a:p>
          <a:p>
            <a:pPr>
              <a:buAutoNum type="arabicPeriod"/>
            </a:pPr>
            <a:r>
              <a:rPr lang="id-ID" sz="2400" dirty="0" smtClean="0"/>
              <a:t>Hak negara untuk ditaati  hukum dan pemerintahan</a:t>
            </a:r>
          </a:p>
          <a:p>
            <a:pPr>
              <a:buAutoNum type="arabicPeriod"/>
            </a:pPr>
            <a:r>
              <a:rPr lang="id-ID" sz="2400" dirty="0" smtClean="0"/>
              <a:t>Hak negara untuk dibela</a:t>
            </a:r>
          </a:p>
          <a:p>
            <a:pPr>
              <a:buAutoNum type="arabicPeriod"/>
            </a:pPr>
            <a:r>
              <a:rPr lang="id-ID" sz="2400" dirty="0" smtClean="0"/>
              <a:t>Hak negara untuk menguasai bumi, air, dan kekayaan untuk kepentingan rakyat</a:t>
            </a:r>
          </a:p>
          <a:p>
            <a:pPr>
              <a:buAutoNum type="arabicPeriod"/>
            </a:pPr>
            <a:r>
              <a:rPr lang="id-ID" sz="2400" dirty="0" smtClean="0"/>
              <a:t>Kewajiban negara untuk menjamin sistem hukum yang adil</a:t>
            </a:r>
          </a:p>
          <a:p>
            <a:pPr>
              <a:buAutoNum type="arabicPeriod"/>
            </a:pPr>
            <a:r>
              <a:rPr lang="id-ID" sz="2400" dirty="0" smtClean="0"/>
              <a:t>Kewajiban negara untuk menjamin hak asasi warga negara</a:t>
            </a:r>
          </a:p>
          <a:p>
            <a:pPr>
              <a:buAutoNum type="arabicPeriod"/>
            </a:pPr>
            <a:r>
              <a:rPr lang="id-ID" sz="2400" dirty="0" smtClean="0"/>
              <a:t>Kewajiban negara untuk mengembangkan sistem pendidikan nasional untuk rakyat</a:t>
            </a:r>
          </a:p>
          <a:p>
            <a:pPr>
              <a:buAutoNum type="arabicPeriod"/>
            </a:pPr>
            <a:r>
              <a:rPr lang="id-ID" sz="2400" dirty="0" smtClean="0"/>
              <a:t>Kewajiban negara memberi jaminan sosial</a:t>
            </a:r>
          </a:p>
          <a:p>
            <a:pPr>
              <a:buAutoNum type="arabicPeriod"/>
            </a:pPr>
            <a:r>
              <a:rPr lang="id-ID" sz="2400" dirty="0" smtClean="0"/>
              <a:t>Kewajiban negara memberi kebebasan beribadah. </a:t>
            </a:r>
            <a:endParaRPr lang="id-ID" sz="2400" dirty="0"/>
          </a:p>
        </p:txBody>
      </p:sp>
    </p:spTree>
    <p:extLst>
      <p:ext uri="{BB962C8B-B14F-4D97-AF65-F5344CB8AC3E}">
        <p14:creationId xmlns:p14="http://schemas.microsoft.com/office/powerpoint/2010/main" xmlns="" val="344391573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id-ID" sz="2400" dirty="0"/>
              <a:t>Hak dan Kewajiban warga </a:t>
            </a:r>
            <a:r>
              <a:rPr lang="id-ID" sz="2400" dirty="0" smtClean="0"/>
              <a:t>negara dalam hubungannya dengan </a:t>
            </a:r>
            <a:r>
              <a:rPr lang="id-ID" sz="2400" dirty="0"/>
              <a:t>negara </a:t>
            </a:r>
            <a:r>
              <a:rPr lang="id-ID" sz="2400" dirty="0" smtClean="0"/>
              <a:t>tertuang pada Undang-undang:</a:t>
            </a:r>
            <a:r>
              <a:rPr lang="id-ID" sz="2400" dirty="0"/>
              <a:t/>
            </a:r>
            <a:br>
              <a:rPr lang="id-ID" sz="2400" dirty="0"/>
            </a:br>
            <a:endParaRPr lang="id-ID" sz="2400" dirty="0"/>
          </a:p>
        </p:txBody>
      </p:sp>
      <p:sp>
        <p:nvSpPr>
          <p:cNvPr id="3" name="Content Placeholder 2"/>
          <p:cNvSpPr>
            <a:spLocks noGrp="1"/>
          </p:cNvSpPr>
          <p:nvPr>
            <p:ph idx="1"/>
          </p:nvPr>
        </p:nvSpPr>
        <p:spPr>
          <a:xfrm>
            <a:off x="323528" y="1340768"/>
            <a:ext cx="8640960" cy="5047165"/>
          </a:xfrm>
        </p:spPr>
        <p:txBody>
          <a:bodyPr/>
          <a:lstStyle/>
          <a:p>
            <a:r>
              <a:rPr lang="id-ID" b="1" i="1" dirty="0" smtClean="0"/>
              <a:t>Bidang Pendidikan:</a:t>
            </a:r>
          </a:p>
          <a:p>
            <a:pPr marL="514350" indent="-514350">
              <a:buAutoNum type="arabicPeriod"/>
            </a:pPr>
            <a:r>
              <a:rPr lang="id-ID" dirty="0"/>
              <a:t>UU No.20 Tahun 2003 </a:t>
            </a:r>
            <a:r>
              <a:rPr lang="id-ID" dirty="0" smtClean="0">
                <a:sym typeface="Wingdings" pitchFamily="2" charset="2"/>
              </a:rPr>
              <a:t> </a:t>
            </a:r>
            <a:r>
              <a:rPr lang="id-ID" dirty="0" smtClean="0"/>
              <a:t>sistem </a:t>
            </a:r>
            <a:r>
              <a:rPr lang="id-ID" dirty="0"/>
              <a:t>pendidikan nasional</a:t>
            </a:r>
          </a:p>
          <a:p>
            <a:pPr marL="514350" indent="-514350">
              <a:buAutoNum type="arabicPeriod"/>
            </a:pPr>
            <a:r>
              <a:rPr lang="id-ID" dirty="0"/>
              <a:t>UU No.14 Tahun 2005 </a:t>
            </a:r>
            <a:r>
              <a:rPr lang="id-ID" dirty="0" smtClean="0">
                <a:sym typeface="Wingdings" pitchFamily="2" charset="2"/>
              </a:rPr>
              <a:t> </a:t>
            </a:r>
            <a:r>
              <a:rPr lang="id-ID" dirty="0" smtClean="0"/>
              <a:t>guru </a:t>
            </a:r>
            <a:r>
              <a:rPr lang="id-ID" dirty="0"/>
              <a:t>dan </a:t>
            </a:r>
            <a:r>
              <a:rPr lang="id-ID" dirty="0" smtClean="0"/>
              <a:t>dosen</a:t>
            </a:r>
          </a:p>
          <a:p>
            <a:pPr marL="0" indent="0">
              <a:buNone/>
            </a:pPr>
            <a:endParaRPr lang="id-ID" dirty="0" smtClean="0"/>
          </a:p>
          <a:p>
            <a:pPr>
              <a:buFont typeface="Wingdings" pitchFamily="2" charset="2"/>
              <a:buChar char="q"/>
            </a:pPr>
            <a:r>
              <a:rPr lang="id-ID" b="1" i="1" dirty="0" smtClean="0"/>
              <a:t>Bidang Pertahanan:</a:t>
            </a:r>
          </a:p>
          <a:p>
            <a:pPr marL="514350" indent="-514350">
              <a:buAutoNum type="arabicPeriod"/>
            </a:pPr>
            <a:r>
              <a:rPr lang="id-ID" dirty="0" smtClean="0"/>
              <a:t>UU No.3 Tahun 2002    </a:t>
            </a:r>
            <a:r>
              <a:rPr lang="id-ID" dirty="0" smtClean="0">
                <a:sym typeface="Wingdings" pitchFamily="2" charset="2"/>
              </a:rPr>
              <a:t> pertahanan negara</a:t>
            </a:r>
          </a:p>
          <a:p>
            <a:pPr marL="514350" indent="-514350">
              <a:buAutoNum type="arabicPeriod"/>
            </a:pPr>
            <a:r>
              <a:rPr lang="id-ID" dirty="0" smtClean="0">
                <a:sym typeface="Wingdings" pitchFamily="2" charset="2"/>
              </a:rPr>
              <a:t>UU No.2 Tahun 2002     kepolisian negara RI</a:t>
            </a:r>
          </a:p>
          <a:p>
            <a:pPr marL="514350" indent="-514350">
              <a:buAutoNum type="arabicPeriod"/>
            </a:pPr>
            <a:r>
              <a:rPr lang="id-ID" dirty="0" smtClean="0">
                <a:sym typeface="Wingdings" pitchFamily="2" charset="2"/>
              </a:rPr>
              <a:t>UU No.34 Tahun 2004   tentara nasional Indonesia</a:t>
            </a:r>
            <a:endParaRPr lang="id-ID" dirty="0"/>
          </a:p>
          <a:p>
            <a:pPr marL="0" indent="0">
              <a:buNone/>
            </a:pPr>
            <a:endParaRPr lang="id-ID" dirty="0"/>
          </a:p>
          <a:p>
            <a:pPr marL="0" indent="0">
              <a:buNone/>
            </a:pPr>
            <a:endParaRPr lang="id-ID" dirty="0"/>
          </a:p>
        </p:txBody>
      </p:sp>
    </p:spTree>
    <p:extLst>
      <p:ext uri="{BB962C8B-B14F-4D97-AF65-F5344CB8AC3E}">
        <p14:creationId xmlns:p14="http://schemas.microsoft.com/office/powerpoint/2010/main" xmlns="" val="47963925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92696"/>
            <a:ext cx="8229600" cy="5695237"/>
          </a:xfrm>
        </p:spPr>
        <p:txBody>
          <a:bodyPr/>
          <a:lstStyle/>
          <a:p>
            <a:r>
              <a:rPr lang="id-ID" b="1" i="1" dirty="0" smtClean="0"/>
              <a:t>Bidang Politik :</a:t>
            </a:r>
          </a:p>
          <a:p>
            <a:pPr marL="514350" indent="-514350">
              <a:buAutoNum type="arabicPeriod"/>
            </a:pPr>
            <a:r>
              <a:rPr lang="id-ID" dirty="0" smtClean="0"/>
              <a:t>UU No.9 Tahun 1998 </a:t>
            </a:r>
            <a:r>
              <a:rPr lang="id-ID" dirty="0" smtClean="0">
                <a:sym typeface="Wingdings" pitchFamily="2" charset="2"/>
              </a:rPr>
              <a:t> kemerdekaan mengemukakan pendapat di muka umum</a:t>
            </a:r>
          </a:p>
          <a:p>
            <a:pPr marL="514350" indent="-514350">
              <a:buAutoNum type="arabicPeriod"/>
            </a:pPr>
            <a:r>
              <a:rPr lang="id-ID" dirty="0" smtClean="0">
                <a:sym typeface="Wingdings" pitchFamily="2" charset="2"/>
              </a:rPr>
              <a:t>UU No.40 Tahun 1999  pers</a:t>
            </a:r>
          </a:p>
          <a:p>
            <a:pPr marL="514350" indent="-514350">
              <a:buAutoNum type="arabicPeriod"/>
            </a:pPr>
            <a:r>
              <a:rPr lang="id-ID" dirty="0" smtClean="0">
                <a:sym typeface="Wingdings" pitchFamily="2" charset="2"/>
              </a:rPr>
              <a:t>UU No.31 Tahun 2002  partai politik</a:t>
            </a:r>
          </a:p>
          <a:p>
            <a:pPr marL="514350" indent="-514350">
              <a:buAutoNum type="arabicPeriod"/>
            </a:pPr>
            <a:r>
              <a:rPr lang="id-ID" dirty="0" smtClean="0">
                <a:sym typeface="Wingdings" pitchFamily="2" charset="2"/>
              </a:rPr>
              <a:t>UU No.12 Tahun 2003  pemilihan anggota DPR,DPD, dan DPRD</a:t>
            </a:r>
          </a:p>
          <a:p>
            <a:pPr marL="514350" indent="-514350">
              <a:buAutoNum type="arabicPeriod"/>
            </a:pPr>
            <a:r>
              <a:rPr lang="id-ID" dirty="0" smtClean="0">
                <a:sym typeface="Wingdings" pitchFamily="2" charset="2"/>
              </a:rPr>
              <a:t>UU No.23 Tahun 2003  pemilihan presiden dan wakil presiden, dll</a:t>
            </a:r>
          </a:p>
          <a:p>
            <a:pPr marL="514350" indent="-514350">
              <a:buAutoNum type="arabicPeriod"/>
            </a:pPr>
            <a:endParaRPr lang="id-ID" dirty="0" smtClean="0"/>
          </a:p>
        </p:txBody>
      </p:sp>
    </p:spTree>
    <p:extLst>
      <p:ext uri="{BB962C8B-B14F-4D97-AF65-F5344CB8AC3E}">
        <p14:creationId xmlns:p14="http://schemas.microsoft.com/office/powerpoint/2010/main" xmlns="" val="319937472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ctr">
              <a:buNone/>
            </a:pPr>
            <a:r>
              <a:rPr lang="id-ID" sz="4400" b="1" dirty="0" smtClean="0"/>
              <a:t>TERIMAKASIH</a:t>
            </a:r>
            <a:endParaRPr lang="id-ID" sz="4400" b="1" dirty="0"/>
          </a:p>
        </p:txBody>
      </p:sp>
    </p:spTree>
    <p:extLst>
      <p:ext uri="{BB962C8B-B14F-4D97-AF65-F5344CB8AC3E}">
        <p14:creationId xmlns:p14="http://schemas.microsoft.com/office/powerpoint/2010/main" xmlns="" val="363730368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76672"/>
            <a:ext cx="8229600" cy="5911261"/>
          </a:xfrm>
        </p:spPr>
        <p:txBody>
          <a:bodyPr/>
          <a:lstStyle/>
          <a:p>
            <a:r>
              <a:rPr lang="en-US" b="1" u="sng" dirty="0" err="1"/>
              <a:t>Pentingnya</a:t>
            </a:r>
            <a:r>
              <a:rPr lang="en-US" b="1" u="sng" dirty="0"/>
              <a:t> </a:t>
            </a:r>
            <a:r>
              <a:rPr lang="en-US" b="1" u="sng" dirty="0" err="1"/>
              <a:t>Pengakuan</a:t>
            </a:r>
            <a:r>
              <a:rPr lang="en-US" b="1" u="sng" dirty="0"/>
              <a:t> </a:t>
            </a:r>
            <a:r>
              <a:rPr lang="en-US" b="1" u="sng" dirty="0" err="1"/>
              <a:t>Suatu</a:t>
            </a:r>
            <a:r>
              <a:rPr lang="en-US" b="1" u="sng" dirty="0"/>
              <a:t> Negara </a:t>
            </a:r>
            <a:r>
              <a:rPr lang="en-US" b="1" u="sng" dirty="0" err="1"/>
              <a:t>oleh</a:t>
            </a:r>
            <a:r>
              <a:rPr lang="en-US" b="1" u="sng" dirty="0"/>
              <a:t> </a:t>
            </a:r>
            <a:r>
              <a:rPr lang="id-ID" b="1" u="sng" dirty="0"/>
              <a:t>  </a:t>
            </a:r>
            <a:r>
              <a:rPr lang="en-US" b="1" u="sng" dirty="0" smtClean="0"/>
              <a:t>Negara Lain</a:t>
            </a:r>
            <a:endParaRPr lang="id-ID" b="1" u="sng" dirty="0" smtClean="0"/>
          </a:p>
          <a:p>
            <a:pPr marL="0" indent="0">
              <a:buNone/>
            </a:pPr>
            <a:endParaRPr lang="id-ID" b="1" u="sng" dirty="0" smtClean="0"/>
          </a:p>
          <a:p>
            <a:pPr marL="571500" indent="-571500">
              <a:buFont typeface="Wingdings" pitchFamily="2" charset="2"/>
              <a:buAutoNum type="arabicPeriod"/>
            </a:pPr>
            <a:r>
              <a:rPr lang="en-US" sz="2000" b="1" dirty="0" err="1"/>
              <a:t>Pengakuan</a:t>
            </a:r>
            <a:r>
              <a:rPr lang="en-US" sz="2000" b="1" dirty="0"/>
              <a:t> </a:t>
            </a:r>
            <a:r>
              <a:rPr lang="en-US" sz="2000" b="1" dirty="0" err="1"/>
              <a:t>Secara</a:t>
            </a:r>
            <a:r>
              <a:rPr lang="en-US" sz="2000" b="1" dirty="0"/>
              <a:t> de Facto</a:t>
            </a:r>
          </a:p>
          <a:p>
            <a:pPr marL="839788" lvl="1" indent="-495300"/>
            <a:r>
              <a:rPr lang="en-US" sz="1600" i="1" dirty="0" err="1"/>
              <a:t>diberikan</a:t>
            </a:r>
            <a:r>
              <a:rPr lang="en-US" sz="1600" i="1" dirty="0"/>
              <a:t> </a:t>
            </a:r>
            <a:r>
              <a:rPr lang="en-US" sz="1600" i="1" dirty="0" err="1"/>
              <a:t>oleh</a:t>
            </a:r>
            <a:r>
              <a:rPr lang="en-US" sz="1600" i="1" dirty="0"/>
              <a:t> </a:t>
            </a:r>
            <a:r>
              <a:rPr lang="en-US" sz="1600" i="1" dirty="0" err="1"/>
              <a:t>suatu</a:t>
            </a:r>
            <a:r>
              <a:rPr lang="en-US" sz="1600" i="1" dirty="0"/>
              <a:t> </a:t>
            </a:r>
            <a:r>
              <a:rPr lang="en-US" sz="1600" i="1" dirty="0" err="1"/>
              <a:t>negara</a:t>
            </a:r>
            <a:r>
              <a:rPr lang="en-US" sz="1600" i="1" dirty="0"/>
              <a:t> </a:t>
            </a:r>
            <a:r>
              <a:rPr lang="en-US" sz="1600" i="1" dirty="0" err="1"/>
              <a:t>kepada</a:t>
            </a:r>
            <a:r>
              <a:rPr lang="en-US" sz="1600" i="1" dirty="0"/>
              <a:t> </a:t>
            </a:r>
            <a:r>
              <a:rPr lang="en-US" sz="1600" i="1" dirty="0" err="1"/>
              <a:t>negara</a:t>
            </a:r>
            <a:r>
              <a:rPr lang="en-US" sz="1600" i="1" dirty="0"/>
              <a:t> lain yang </a:t>
            </a:r>
            <a:r>
              <a:rPr lang="en-US" sz="1600" i="1" dirty="0" err="1"/>
              <a:t>telah</a:t>
            </a:r>
            <a:r>
              <a:rPr lang="en-US" sz="1600" i="1" dirty="0"/>
              <a:t>  </a:t>
            </a:r>
            <a:r>
              <a:rPr lang="en-US" sz="1600" i="1" dirty="0" err="1"/>
              <a:t>memenuhi</a:t>
            </a:r>
            <a:r>
              <a:rPr lang="en-US" sz="1600" i="1" dirty="0"/>
              <a:t> </a:t>
            </a:r>
            <a:r>
              <a:rPr lang="en-US" sz="1600" i="1" dirty="0" err="1"/>
              <a:t>unsur-unsur</a:t>
            </a:r>
            <a:r>
              <a:rPr lang="en-US" sz="1600" i="1" dirty="0"/>
              <a:t> </a:t>
            </a:r>
            <a:r>
              <a:rPr lang="en-US" sz="1600" i="1" dirty="0" err="1"/>
              <a:t>negara</a:t>
            </a:r>
            <a:r>
              <a:rPr lang="en-US" sz="1600" dirty="0"/>
              <a:t> </a:t>
            </a:r>
          </a:p>
          <a:p>
            <a:pPr marL="839788" lvl="1" indent="-495300"/>
            <a:r>
              <a:rPr lang="en-US" sz="1800" i="1" dirty="0"/>
              <a:t>facto </a:t>
            </a:r>
            <a:r>
              <a:rPr lang="en-US" sz="1800" dirty="0" err="1"/>
              <a:t>menurut</a:t>
            </a:r>
            <a:r>
              <a:rPr lang="en-US" sz="1800" dirty="0"/>
              <a:t> </a:t>
            </a:r>
            <a:r>
              <a:rPr lang="en-US" sz="1800" dirty="0" err="1"/>
              <a:t>sifatnya</a:t>
            </a:r>
            <a:r>
              <a:rPr lang="en-US" sz="1800" dirty="0"/>
              <a:t> :</a:t>
            </a:r>
          </a:p>
          <a:p>
            <a:pPr marL="1131888" lvl="2" indent="-438150">
              <a:buFont typeface="Wingdings" pitchFamily="2" charset="2"/>
              <a:buAutoNum type="alphaLcPeriod"/>
            </a:pPr>
            <a:r>
              <a:rPr lang="en-US" sz="1800" i="1" dirty="0" err="1"/>
              <a:t>Bersifat</a:t>
            </a:r>
            <a:r>
              <a:rPr lang="en-US" sz="1800" i="1" dirty="0"/>
              <a:t> </a:t>
            </a:r>
            <a:r>
              <a:rPr lang="en-US" sz="1800" i="1" dirty="0" err="1"/>
              <a:t>tetap</a:t>
            </a:r>
            <a:endParaRPr lang="en-US" sz="1800" dirty="0"/>
          </a:p>
          <a:p>
            <a:pPr marL="1131888" lvl="2" indent="-438150">
              <a:buFont typeface="Wingdings" pitchFamily="2" charset="2"/>
              <a:buAutoNum type="alphaLcPeriod"/>
            </a:pPr>
            <a:r>
              <a:rPr lang="en-US" sz="1800" i="1" dirty="0" err="1"/>
              <a:t>Bersifat</a:t>
            </a:r>
            <a:r>
              <a:rPr lang="en-US" sz="1800" i="1" dirty="0"/>
              <a:t> </a:t>
            </a:r>
            <a:r>
              <a:rPr lang="en-US" sz="1800" i="1" dirty="0" err="1"/>
              <a:t>sementara</a:t>
            </a:r>
            <a:endParaRPr lang="en-US" sz="1700" dirty="0"/>
          </a:p>
          <a:p>
            <a:pPr marL="571500" indent="-571500">
              <a:buFont typeface="Wingdings" pitchFamily="2" charset="2"/>
              <a:buAutoNum type="arabicPeriod"/>
            </a:pPr>
            <a:r>
              <a:rPr lang="en-US" sz="2000" b="1" dirty="0" err="1"/>
              <a:t>Pengakuan</a:t>
            </a:r>
            <a:r>
              <a:rPr lang="en-US" sz="2000" b="1" dirty="0"/>
              <a:t> </a:t>
            </a:r>
            <a:r>
              <a:rPr lang="en-US" sz="2000" b="1" dirty="0" err="1"/>
              <a:t>Secara</a:t>
            </a:r>
            <a:r>
              <a:rPr lang="en-US" sz="2000" b="1" dirty="0"/>
              <a:t> de Jure</a:t>
            </a:r>
            <a:r>
              <a:rPr lang="en-US" dirty="0"/>
              <a:t> </a:t>
            </a:r>
          </a:p>
          <a:p>
            <a:pPr marL="839788" lvl="1" indent="-495300"/>
            <a:r>
              <a:rPr lang="en-US" sz="1600" dirty="0" err="1"/>
              <a:t>pengakuan</a:t>
            </a:r>
            <a:r>
              <a:rPr lang="en-US" sz="1600" dirty="0"/>
              <a:t> </a:t>
            </a:r>
            <a:r>
              <a:rPr lang="en-US" sz="1600" dirty="0" err="1"/>
              <a:t>terhadap</a:t>
            </a:r>
            <a:r>
              <a:rPr lang="en-US" sz="1600" dirty="0"/>
              <a:t> </a:t>
            </a:r>
            <a:r>
              <a:rPr lang="en-US" sz="1600" dirty="0" err="1"/>
              <a:t>sebuah</a:t>
            </a:r>
            <a:r>
              <a:rPr lang="en-US" sz="1600" dirty="0"/>
              <a:t> </a:t>
            </a:r>
            <a:r>
              <a:rPr lang="en-US" sz="1600" dirty="0" err="1"/>
              <a:t>negara</a:t>
            </a:r>
            <a:r>
              <a:rPr lang="en-US" sz="1600" dirty="0"/>
              <a:t> </a:t>
            </a:r>
            <a:r>
              <a:rPr lang="en-US" sz="1600" dirty="0" err="1"/>
              <a:t>secara</a:t>
            </a:r>
            <a:r>
              <a:rPr lang="en-US" sz="1600" dirty="0"/>
              <a:t> </a:t>
            </a:r>
            <a:r>
              <a:rPr lang="en-US" sz="1600" dirty="0" err="1"/>
              <a:t>resmi</a:t>
            </a:r>
            <a:r>
              <a:rPr lang="en-US" sz="1600" dirty="0"/>
              <a:t> </a:t>
            </a:r>
            <a:r>
              <a:rPr lang="en-US" sz="1600" dirty="0" err="1"/>
              <a:t>berdasarkan</a:t>
            </a:r>
            <a:r>
              <a:rPr lang="en-US" sz="1600" dirty="0"/>
              <a:t> </a:t>
            </a:r>
            <a:r>
              <a:rPr lang="en-US" sz="1600" dirty="0" err="1"/>
              <a:t>hukum</a:t>
            </a:r>
            <a:r>
              <a:rPr lang="en-US" sz="1600" dirty="0"/>
              <a:t> </a:t>
            </a:r>
            <a:r>
              <a:rPr lang="en-US" sz="1600" dirty="0" err="1"/>
              <a:t>dengan</a:t>
            </a:r>
            <a:r>
              <a:rPr lang="en-US" sz="1600" dirty="0"/>
              <a:t> </a:t>
            </a:r>
            <a:r>
              <a:rPr lang="en-US" sz="1600" dirty="0" err="1"/>
              <a:t>segala</a:t>
            </a:r>
            <a:r>
              <a:rPr lang="en-US" sz="1600" dirty="0"/>
              <a:t> </a:t>
            </a:r>
            <a:r>
              <a:rPr lang="en-US" sz="1600" dirty="0" err="1"/>
              <a:t>konsekwensinya</a:t>
            </a:r>
            <a:r>
              <a:rPr lang="en-US" sz="1600" dirty="0"/>
              <a:t>. </a:t>
            </a:r>
          </a:p>
          <a:p>
            <a:pPr marL="839788" lvl="1" indent="-495300"/>
            <a:r>
              <a:rPr lang="en-US" sz="1800" dirty="0" err="1"/>
              <a:t>Terdapat</a:t>
            </a:r>
            <a:r>
              <a:rPr lang="en-US" sz="1800" dirty="0"/>
              <a:t> </a:t>
            </a:r>
            <a:r>
              <a:rPr lang="en-US" sz="1800" dirty="0" err="1"/>
              <a:t>dua</a:t>
            </a:r>
            <a:r>
              <a:rPr lang="en-US" sz="1800" dirty="0"/>
              <a:t> </a:t>
            </a:r>
            <a:r>
              <a:rPr lang="en-US" sz="1800" dirty="0" err="1"/>
              <a:t>macam</a:t>
            </a:r>
            <a:r>
              <a:rPr lang="en-US" sz="1800" dirty="0"/>
              <a:t> </a:t>
            </a:r>
            <a:r>
              <a:rPr lang="en-US" sz="1800" dirty="0" err="1"/>
              <a:t>pengakuan</a:t>
            </a:r>
            <a:r>
              <a:rPr lang="en-US" sz="1800" dirty="0"/>
              <a:t> </a:t>
            </a:r>
            <a:r>
              <a:rPr lang="en-US" sz="1800" dirty="0" err="1"/>
              <a:t>secara</a:t>
            </a:r>
            <a:r>
              <a:rPr lang="en-US" sz="1800" dirty="0"/>
              <a:t> </a:t>
            </a:r>
            <a:r>
              <a:rPr lang="en-US" sz="1800" i="1" dirty="0"/>
              <a:t>de jure :</a:t>
            </a:r>
          </a:p>
          <a:p>
            <a:pPr marL="1131888" lvl="2" indent="-438150">
              <a:buFont typeface="Wingdings" pitchFamily="2" charset="2"/>
              <a:buAutoNum type="alphaLcPeriod"/>
            </a:pPr>
            <a:r>
              <a:rPr lang="en-US" sz="1800" i="1" dirty="0" err="1"/>
              <a:t>bersifat</a:t>
            </a:r>
            <a:r>
              <a:rPr lang="en-US" sz="1800" i="1" dirty="0"/>
              <a:t> </a:t>
            </a:r>
            <a:r>
              <a:rPr lang="en-US" sz="1800" i="1" dirty="0" err="1"/>
              <a:t>tetap</a:t>
            </a:r>
            <a:endParaRPr lang="en-US" sz="1800" i="1" dirty="0"/>
          </a:p>
          <a:p>
            <a:pPr marL="1131888" lvl="2" indent="-438150">
              <a:buFont typeface="Wingdings" pitchFamily="2" charset="2"/>
              <a:buAutoNum type="alphaLcPeriod"/>
            </a:pPr>
            <a:r>
              <a:rPr lang="en-US" sz="1800" i="1" dirty="0" err="1"/>
              <a:t>bersfat</a:t>
            </a:r>
            <a:r>
              <a:rPr lang="en-US" sz="1800" i="1" dirty="0"/>
              <a:t> `</a:t>
            </a:r>
            <a:r>
              <a:rPr lang="en-US" sz="1800" i="1" dirty="0" err="1"/>
              <a:t>penuh</a:t>
            </a:r>
            <a:endParaRPr lang="en-US" sz="1000" dirty="0"/>
          </a:p>
          <a:p>
            <a:pPr marL="0" indent="0">
              <a:buNone/>
            </a:pPr>
            <a:endParaRPr lang="id-ID" b="1" u="sng" dirty="0"/>
          </a:p>
        </p:txBody>
      </p:sp>
    </p:spTree>
    <p:extLst>
      <p:ext uri="{BB962C8B-B14F-4D97-AF65-F5344CB8AC3E}">
        <p14:creationId xmlns:p14="http://schemas.microsoft.com/office/powerpoint/2010/main" xmlns="" val="145293479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304800" y="0"/>
            <a:ext cx="7543800" cy="609600"/>
          </a:xfrm>
        </p:spPr>
        <p:txBody>
          <a:bodyPr/>
          <a:lstStyle/>
          <a:p>
            <a:pPr algn="ctr" eaLnBrk="1" hangingPunct="1"/>
            <a:r>
              <a:rPr lang="id-ID" sz="2400" dirty="0" smtClean="0"/>
              <a:t>*</a:t>
            </a:r>
            <a:r>
              <a:rPr lang="en-US" sz="2400" dirty="0" err="1" smtClean="0"/>
              <a:t>Pengertian</a:t>
            </a:r>
            <a:r>
              <a:rPr lang="en-US" sz="2400" dirty="0" smtClean="0"/>
              <a:t> </a:t>
            </a:r>
            <a:r>
              <a:rPr lang="en-US" sz="2400" dirty="0" err="1" smtClean="0"/>
              <a:t>Warga</a:t>
            </a:r>
            <a:r>
              <a:rPr lang="en-US" sz="2400" dirty="0" smtClean="0"/>
              <a:t> Negara</a:t>
            </a:r>
            <a:r>
              <a:rPr lang="id-ID" sz="2400" dirty="0" smtClean="0"/>
              <a:t>*</a:t>
            </a:r>
            <a:endParaRPr lang="en-US" sz="2400" dirty="0" smtClean="0"/>
          </a:p>
        </p:txBody>
      </p:sp>
      <p:sp>
        <p:nvSpPr>
          <p:cNvPr id="9219" name="Rectangle 3"/>
          <p:cNvSpPr>
            <a:spLocks noGrp="1" noChangeArrowheads="1"/>
          </p:cNvSpPr>
          <p:nvPr>
            <p:ph type="body" idx="1"/>
          </p:nvPr>
        </p:nvSpPr>
        <p:spPr>
          <a:xfrm>
            <a:off x="395536" y="533400"/>
            <a:ext cx="8610600" cy="6324600"/>
          </a:xfrm>
        </p:spPr>
        <p:txBody>
          <a:bodyPr>
            <a:normAutofit fontScale="92500" lnSpcReduction="10000"/>
          </a:bodyPr>
          <a:lstStyle/>
          <a:p>
            <a:pPr eaLnBrk="1" hangingPunct="1"/>
            <a:r>
              <a:rPr lang="en-US" sz="1700" dirty="0" err="1" smtClean="0"/>
              <a:t>Ada</a:t>
            </a:r>
            <a:r>
              <a:rPr lang="en-US" sz="1700" dirty="0" smtClean="0"/>
              <a:t> </a:t>
            </a:r>
            <a:r>
              <a:rPr lang="en-US" sz="1700" dirty="0" err="1" smtClean="0"/>
              <a:t>istilah</a:t>
            </a:r>
            <a:r>
              <a:rPr lang="en-US" sz="1700" dirty="0" smtClean="0"/>
              <a:t> </a:t>
            </a:r>
            <a:r>
              <a:rPr lang="en-US" sz="1700" dirty="0" err="1" smtClean="0"/>
              <a:t>warga</a:t>
            </a:r>
            <a:r>
              <a:rPr lang="en-US" sz="1700" dirty="0" smtClean="0"/>
              <a:t> </a:t>
            </a:r>
            <a:r>
              <a:rPr lang="en-US" sz="1700" dirty="0" err="1" smtClean="0"/>
              <a:t>desa</a:t>
            </a:r>
            <a:r>
              <a:rPr lang="en-US" sz="1700" dirty="0" smtClean="0"/>
              <a:t>, </a:t>
            </a:r>
            <a:r>
              <a:rPr lang="en-US" sz="1700" dirty="0" err="1" smtClean="0"/>
              <a:t>warga</a:t>
            </a:r>
            <a:r>
              <a:rPr lang="en-US" sz="1700" dirty="0" smtClean="0"/>
              <a:t> </a:t>
            </a:r>
            <a:r>
              <a:rPr lang="en-US" sz="1700" dirty="0" err="1" smtClean="0"/>
              <a:t>kota</a:t>
            </a:r>
            <a:r>
              <a:rPr lang="en-US" sz="1700" dirty="0" smtClean="0"/>
              <a:t>, </a:t>
            </a:r>
            <a:r>
              <a:rPr lang="en-US" sz="1700" dirty="0" err="1" smtClean="0"/>
              <a:t>warga</a:t>
            </a:r>
            <a:r>
              <a:rPr lang="en-US" sz="1700" dirty="0" smtClean="0"/>
              <a:t> </a:t>
            </a:r>
            <a:r>
              <a:rPr lang="en-US" sz="1700" dirty="0" err="1" smtClean="0"/>
              <a:t>bangsa</a:t>
            </a:r>
            <a:r>
              <a:rPr lang="en-US" sz="1700" dirty="0" smtClean="0"/>
              <a:t>, </a:t>
            </a:r>
            <a:r>
              <a:rPr lang="en-US" sz="1700" dirty="0" err="1" smtClean="0"/>
              <a:t>warga</a:t>
            </a:r>
            <a:r>
              <a:rPr lang="en-US" sz="1700" dirty="0" smtClean="0"/>
              <a:t> </a:t>
            </a:r>
            <a:r>
              <a:rPr lang="en-US" sz="1700" dirty="0" err="1" smtClean="0"/>
              <a:t>masyarakat</a:t>
            </a:r>
            <a:endParaRPr lang="en-US" sz="1700" dirty="0" smtClean="0"/>
          </a:p>
          <a:p>
            <a:pPr eaLnBrk="1" hangingPunct="1"/>
            <a:r>
              <a:rPr lang="en-US" sz="1700" dirty="0" err="1" smtClean="0"/>
              <a:t>Apa</a:t>
            </a:r>
            <a:r>
              <a:rPr lang="en-US" sz="1700" dirty="0" smtClean="0"/>
              <a:t> </a:t>
            </a:r>
            <a:r>
              <a:rPr lang="en-US" sz="1700" dirty="0" err="1" smtClean="0"/>
              <a:t>arti</a:t>
            </a:r>
            <a:r>
              <a:rPr lang="en-US" sz="1700" dirty="0" smtClean="0"/>
              <a:t> </a:t>
            </a:r>
            <a:r>
              <a:rPr lang="en-US" sz="1700" dirty="0" err="1" smtClean="0"/>
              <a:t>warga</a:t>
            </a:r>
            <a:r>
              <a:rPr lang="en-US" sz="1700" dirty="0" smtClean="0"/>
              <a:t>? </a:t>
            </a:r>
            <a:r>
              <a:rPr lang="en-US" sz="1700" dirty="0" err="1" smtClean="0"/>
              <a:t>Artinya</a:t>
            </a:r>
            <a:r>
              <a:rPr lang="en-US" sz="1700" dirty="0" smtClean="0"/>
              <a:t> </a:t>
            </a:r>
            <a:r>
              <a:rPr lang="en-US" sz="1700" dirty="0" err="1" smtClean="0"/>
              <a:t>peserta</a:t>
            </a:r>
            <a:r>
              <a:rPr lang="en-US" sz="1700" dirty="0" smtClean="0"/>
              <a:t> </a:t>
            </a:r>
            <a:r>
              <a:rPr lang="en-US" sz="1700" dirty="0" err="1" smtClean="0"/>
              <a:t>atau</a:t>
            </a:r>
            <a:r>
              <a:rPr lang="en-US" sz="1700" dirty="0" smtClean="0"/>
              <a:t> </a:t>
            </a:r>
            <a:r>
              <a:rPr lang="en-US" sz="1700" dirty="0" err="1" smtClean="0"/>
              <a:t>anggota</a:t>
            </a:r>
            <a:r>
              <a:rPr lang="en-US" sz="1700" dirty="0" smtClean="0"/>
              <a:t> </a:t>
            </a:r>
            <a:r>
              <a:rPr lang="en-US" sz="1700" dirty="0" err="1" smtClean="0"/>
              <a:t>dari</a:t>
            </a:r>
            <a:r>
              <a:rPr lang="en-US" sz="1700" dirty="0" smtClean="0"/>
              <a:t> </a:t>
            </a:r>
            <a:r>
              <a:rPr lang="en-US" sz="1700" dirty="0" err="1" smtClean="0"/>
              <a:t>suatu</a:t>
            </a:r>
            <a:r>
              <a:rPr lang="en-US" sz="1700" dirty="0" smtClean="0"/>
              <a:t> </a:t>
            </a:r>
            <a:r>
              <a:rPr lang="en-US" sz="1700" dirty="0" err="1" smtClean="0"/>
              <a:t>organisasi</a:t>
            </a:r>
            <a:r>
              <a:rPr lang="en-US" sz="1700" dirty="0" smtClean="0"/>
              <a:t> </a:t>
            </a:r>
            <a:r>
              <a:rPr lang="en-US" sz="1700" dirty="0" err="1" smtClean="0"/>
              <a:t>perkumpulan</a:t>
            </a:r>
            <a:r>
              <a:rPr lang="en-US" sz="1700" dirty="0" smtClean="0"/>
              <a:t>.</a:t>
            </a:r>
          </a:p>
          <a:p>
            <a:pPr eaLnBrk="1" hangingPunct="1">
              <a:buNone/>
            </a:pPr>
            <a:r>
              <a:rPr lang="en-US" sz="1700" dirty="0" smtClean="0"/>
              <a:t>	</a:t>
            </a:r>
            <a:r>
              <a:rPr lang="en-US" sz="1700" dirty="0" err="1" smtClean="0"/>
              <a:t>Jadi</a:t>
            </a:r>
            <a:r>
              <a:rPr lang="en-US" sz="1700" dirty="0" smtClean="0"/>
              <a:t> sec. </a:t>
            </a:r>
            <a:r>
              <a:rPr lang="en-US" sz="1700" dirty="0" err="1" smtClean="0"/>
              <a:t>sederhana</a:t>
            </a:r>
            <a:r>
              <a:rPr lang="en-US" sz="1700" dirty="0" smtClean="0"/>
              <a:t> </a:t>
            </a:r>
            <a:r>
              <a:rPr lang="en-US" sz="1700" dirty="0" err="1" smtClean="0"/>
              <a:t>warga</a:t>
            </a:r>
            <a:r>
              <a:rPr lang="en-US" sz="1700" dirty="0" smtClean="0"/>
              <a:t> </a:t>
            </a:r>
            <a:r>
              <a:rPr lang="en-US" sz="1700" dirty="0" err="1" smtClean="0"/>
              <a:t>negara</a:t>
            </a:r>
            <a:r>
              <a:rPr lang="en-US" sz="1700" dirty="0" smtClean="0"/>
              <a:t> </a:t>
            </a:r>
            <a:r>
              <a:rPr lang="en-US" sz="1700" dirty="0" err="1" smtClean="0"/>
              <a:t>dpt</a:t>
            </a:r>
            <a:r>
              <a:rPr lang="en-US" sz="1700" dirty="0" smtClean="0"/>
              <a:t> </a:t>
            </a:r>
            <a:r>
              <a:rPr lang="en-US" sz="1700" dirty="0" err="1" smtClean="0"/>
              <a:t>didefinisikan</a:t>
            </a:r>
            <a:r>
              <a:rPr lang="en-US" sz="1700" dirty="0" smtClean="0"/>
              <a:t>  </a:t>
            </a:r>
            <a:r>
              <a:rPr lang="en-US" sz="1700" dirty="0" err="1" smtClean="0"/>
              <a:t>sbg</a:t>
            </a:r>
            <a:r>
              <a:rPr lang="en-US" sz="1700" dirty="0" smtClean="0"/>
              <a:t> </a:t>
            </a:r>
            <a:r>
              <a:rPr lang="en-US" sz="1700" dirty="0" err="1" smtClean="0"/>
              <a:t>anggota</a:t>
            </a:r>
            <a:r>
              <a:rPr lang="en-US" sz="1700" dirty="0" smtClean="0"/>
              <a:t> </a:t>
            </a:r>
            <a:r>
              <a:rPr lang="en-US" sz="1700" dirty="0" err="1" smtClean="0"/>
              <a:t>dr</a:t>
            </a:r>
            <a:r>
              <a:rPr lang="en-US" sz="1700" dirty="0" smtClean="0"/>
              <a:t> </a:t>
            </a:r>
            <a:r>
              <a:rPr lang="en-US" sz="1700" dirty="0" err="1" smtClean="0"/>
              <a:t>suatu</a:t>
            </a:r>
            <a:r>
              <a:rPr lang="en-US" sz="1700" dirty="0" smtClean="0"/>
              <a:t> </a:t>
            </a:r>
            <a:r>
              <a:rPr lang="en-US" sz="1700" dirty="0" err="1" smtClean="0"/>
              <a:t>negara</a:t>
            </a:r>
            <a:r>
              <a:rPr lang="en-US" sz="1700" dirty="0" smtClean="0"/>
              <a:t>.</a:t>
            </a:r>
          </a:p>
          <a:p>
            <a:pPr eaLnBrk="1" hangingPunct="1"/>
            <a:r>
              <a:rPr lang="en-US" sz="1700" dirty="0" err="1" smtClean="0"/>
              <a:t>Terjemahan</a:t>
            </a:r>
            <a:r>
              <a:rPr lang="en-US" sz="1700" dirty="0" smtClean="0"/>
              <a:t> </a:t>
            </a:r>
            <a:r>
              <a:rPr lang="en-US" sz="1700" dirty="0" err="1" smtClean="0"/>
              <a:t>dari</a:t>
            </a:r>
            <a:r>
              <a:rPr lang="en-US" sz="1700" dirty="0" smtClean="0"/>
              <a:t> </a:t>
            </a:r>
            <a:r>
              <a:rPr lang="en-US" sz="1700" dirty="0" err="1" smtClean="0"/>
              <a:t>warga</a:t>
            </a:r>
            <a:r>
              <a:rPr lang="en-US" sz="1700" dirty="0" smtClean="0"/>
              <a:t> </a:t>
            </a:r>
            <a:r>
              <a:rPr lang="en-US" sz="1700" dirty="0" err="1" smtClean="0"/>
              <a:t>negara</a:t>
            </a:r>
            <a:r>
              <a:rPr lang="en-US" sz="1700" dirty="0" smtClean="0"/>
              <a:t>  kata </a:t>
            </a:r>
            <a:r>
              <a:rPr lang="en-US" sz="1700" b="1" i="1" dirty="0" smtClean="0"/>
              <a:t>citizen</a:t>
            </a:r>
            <a:r>
              <a:rPr lang="en-US" sz="1700" i="1" dirty="0" smtClean="0"/>
              <a:t> </a:t>
            </a:r>
            <a:r>
              <a:rPr lang="en-US" sz="1700" dirty="0" smtClean="0"/>
              <a:t>(</a:t>
            </a:r>
            <a:r>
              <a:rPr lang="en-US" sz="1700" dirty="0" err="1" smtClean="0"/>
              <a:t>bahasa</a:t>
            </a:r>
            <a:r>
              <a:rPr lang="en-US" sz="1700" dirty="0" smtClean="0"/>
              <a:t> </a:t>
            </a:r>
            <a:r>
              <a:rPr lang="en-US" sz="1700" dirty="0" err="1" smtClean="0"/>
              <a:t>inggris</a:t>
            </a:r>
            <a:r>
              <a:rPr lang="en-US" sz="1700" dirty="0" smtClean="0"/>
              <a:t>)</a:t>
            </a:r>
          </a:p>
          <a:p>
            <a:pPr lvl="2" eaLnBrk="1" hangingPunct="1"/>
            <a:r>
              <a:rPr lang="en-US" sz="1700" dirty="0" err="1" smtClean="0"/>
              <a:t>Menurut</a:t>
            </a:r>
            <a:r>
              <a:rPr lang="en-US" sz="1700" dirty="0" smtClean="0"/>
              <a:t> As </a:t>
            </a:r>
            <a:r>
              <a:rPr lang="en-US" sz="1700" dirty="0" err="1" smtClean="0"/>
              <a:t>Hikam</a:t>
            </a:r>
            <a:r>
              <a:rPr lang="en-US" sz="1700" dirty="0" smtClean="0"/>
              <a:t> </a:t>
            </a:r>
            <a:r>
              <a:rPr lang="en-US" sz="1700" dirty="0" err="1" smtClean="0"/>
              <a:t>dalam</a:t>
            </a:r>
            <a:r>
              <a:rPr lang="en-US" sz="1700" dirty="0" smtClean="0"/>
              <a:t> </a:t>
            </a:r>
            <a:r>
              <a:rPr lang="en-US" sz="1700" dirty="0" err="1" smtClean="0"/>
              <a:t>ghazalli</a:t>
            </a:r>
            <a:r>
              <a:rPr lang="en-US" sz="1700" dirty="0" smtClean="0"/>
              <a:t> (2004) </a:t>
            </a:r>
            <a:r>
              <a:rPr lang="en-US" sz="1700" i="1" dirty="0" smtClean="0"/>
              <a:t>citizen </a:t>
            </a:r>
            <a:r>
              <a:rPr lang="en-US" sz="1700" i="1" dirty="0" smtClean="0">
                <a:sym typeface="Wingdings" pitchFamily="2" charset="2"/>
              </a:rPr>
              <a:t> </a:t>
            </a:r>
            <a:r>
              <a:rPr lang="en-US" sz="1700" dirty="0" err="1" smtClean="0">
                <a:sym typeface="Wingdings" pitchFamily="2" charset="2"/>
              </a:rPr>
              <a:t>anggota</a:t>
            </a:r>
            <a:r>
              <a:rPr lang="en-US" sz="1700" dirty="0" smtClean="0">
                <a:sym typeface="Wingdings" pitchFamily="2" charset="2"/>
              </a:rPr>
              <a:t> </a:t>
            </a:r>
            <a:r>
              <a:rPr lang="en-US" sz="1700" dirty="0" err="1" smtClean="0">
                <a:sym typeface="Wingdings" pitchFamily="2" charset="2"/>
              </a:rPr>
              <a:t>dari</a:t>
            </a:r>
            <a:r>
              <a:rPr lang="en-US" sz="1700" dirty="0" smtClean="0">
                <a:sym typeface="Wingdings" pitchFamily="2" charset="2"/>
              </a:rPr>
              <a:t> </a:t>
            </a:r>
            <a:r>
              <a:rPr lang="en-US" sz="1700" dirty="0" err="1" smtClean="0">
                <a:sym typeface="Wingdings" pitchFamily="2" charset="2"/>
              </a:rPr>
              <a:t>suatu</a:t>
            </a:r>
            <a:r>
              <a:rPr lang="en-US" sz="1700" dirty="0" smtClean="0">
                <a:sym typeface="Wingdings" pitchFamily="2" charset="2"/>
              </a:rPr>
              <a:t> </a:t>
            </a:r>
            <a:r>
              <a:rPr lang="en-US" sz="1700" dirty="0" err="1" smtClean="0">
                <a:sym typeface="Wingdings" pitchFamily="2" charset="2"/>
              </a:rPr>
              <a:t>komunitas</a:t>
            </a:r>
            <a:r>
              <a:rPr lang="en-US" sz="1700" dirty="0" smtClean="0">
                <a:sym typeface="Wingdings" pitchFamily="2" charset="2"/>
              </a:rPr>
              <a:t> yang </a:t>
            </a:r>
            <a:r>
              <a:rPr lang="en-US" sz="1700" dirty="0" err="1" smtClean="0">
                <a:sym typeface="Wingdings" pitchFamily="2" charset="2"/>
              </a:rPr>
              <a:t>membentuk</a:t>
            </a:r>
            <a:r>
              <a:rPr lang="en-US" sz="1700" dirty="0" smtClean="0">
                <a:sym typeface="Wingdings" pitchFamily="2" charset="2"/>
              </a:rPr>
              <a:t> </a:t>
            </a:r>
            <a:r>
              <a:rPr lang="en-US" sz="1700" dirty="0" err="1" smtClean="0">
                <a:sym typeface="Wingdings" pitchFamily="2" charset="2"/>
              </a:rPr>
              <a:t>negara</a:t>
            </a:r>
            <a:r>
              <a:rPr lang="en-US" sz="1700" dirty="0" smtClean="0">
                <a:sym typeface="Wingdings" pitchFamily="2" charset="2"/>
              </a:rPr>
              <a:t> </a:t>
            </a:r>
            <a:r>
              <a:rPr lang="en-US" sz="1700" dirty="0" err="1" smtClean="0">
                <a:sym typeface="Wingdings" pitchFamily="2" charset="2"/>
              </a:rPr>
              <a:t>itu</a:t>
            </a:r>
            <a:r>
              <a:rPr lang="en-US" sz="1700" dirty="0" smtClean="0">
                <a:sym typeface="Wingdings" pitchFamily="2" charset="2"/>
              </a:rPr>
              <a:t> </a:t>
            </a:r>
            <a:r>
              <a:rPr lang="en-US" sz="1700" dirty="0" err="1" smtClean="0">
                <a:sym typeface="Wingdings" pitchFamily="2" charset="2"/>
              </a:rPr>
              <a:t>sendiri</a:t>
            </a:r>
            <a:r>
              <a:rPr lang="en-US" sz="1700" dirty="0" smtClean="0">
                <a:sym typeface="Wingdings" pitchFamily="2" charset="2"/>
              </a:rPr>
              <a:t>.</a:t>
            </a:r>
          </a:p>
          <a:p>
            <a:pPr lvl="2" eaLnBrk="1" hangingPunct="1">
              <a:buNone/>
            </a:pPr>
            <a:r>
              <a:rPr lang="en-US" sz="1700" dirty="0" smtClean="0">
                <a:sym typeface="Wingdings" pitchFamily="2" charset="2"/>
              </a:rPr>
              <a:t>	</a:t>
            </a:r>
            <a:r>
              <a:rPr lang="en-US" sz="1700" dirty="0" err="1" smtClean="0">
                <a:sym typeface="Wingdings" pitchFamily="2" charset="2"/>
              </a:rPr>
              <a:t>Secara</a:t>
            </a:r>
            <a:r>
              <a:rPr lang="en-US" sz="1700" dirty="0" smtClean="0">
                <a:sym typeface="Wingdings" pitchFamily="2" charset="2"/>
              </a:rPr>
              <a:t> </a:t>
            </a:r>
            <a:r>
              <a:rPr lang="en-US" sz="1700" dirty="0" err="1" smtClean="0">
                <a:sym typeface="Wingdings" pitchFamily="2" charset="2"/>
              </a:rPr>
              <a:t>etimologi</a:t>
            </a:r>
            <a:r>
              <a:rPr lang="en-US" sz="1700" dirty="0" smtClean="0">
                <a:sym typeface="Wingdings" pitchFamily="2" charset="2"/>
              </a:rPr>
              <a:t>  </a:t>
            </a:r>
            <a:r>
              <a:rPr lang="en-US" sz="1700" i="1" dirty="0" smtClean="0">
                <a:sym typeface="Wingdings" pitchFamily="2" charset="2"/>
              </a:rPr>
              <a:t>citizen</a:t>
            </a:r>
            <a:r>
              <a:rPr lang="en-US" sz="1700" dirty="0" smtClean="0">
                <a:sym typeface="Wingdings" pitchFamily="2" charset="2"/>
              </a:rPr>
              <a:t> </a:t>
            </a:r>
            <a:r>
              <a:rPr lang="en-US" sz="1700" dirty="0" err="1" smtClean="0">
                <a:sym typeface="Wingdings" pitchFamily="2" charset="2"/>
              </a:rPr>
              <a:t>berasal</a:t>
            </a:r>
            <a:r>
              <a:rPr lang="en-US" sz="1700" dirty="0" smtClean="0">
                <a:sym typeface="Wingdings" pitchFamily="2" charset="2"/>
              </a:rPr>
              <a:t> </a:t>
            </a:r>
            <a:r>
              <a:rPr lang="en-US" sz="1700" dirty="0" err="1" smtClean="0">
                <a:sym typeface="Wingdings" pitchFamily="2" charset="2"/>
              </a:rPr>
              <a:t>dr</a:t>
            </a:r>
            <a:r>
              <a:rPr lang="en-US" sz="1700" dirty="0" smtClean="0">
                <a:sym typeface="Wingdings" pitchFamily="2" charset="2"/>
              </a:rPr>
              <a:t> </a:t>
            </a:r>
            <a:r>
              <a:rPr lang="en-US" sz="1700" dirty="0" err="1" smtClean="0">
                <a:sym typeface="Wingdings" pitchFamily="2" charset="2"/>
              </a:rPr>
              <a:t>bhs</a:t>
            </a:r>
            <a:r>
              <a:rPr lang="en-US" sz="1700" dirty="0" smtClean="0">
                <a:sym typeface="Wingdings" pitchFamily="2" charset="2"/>
              </a:rPr>
              <a:t> Latin “</a:t>
            </a:r>
            <a:r>
              <a:rPr lang="en-US" sz="1700" i="1" dirty="0" err="1" smtClean="0">
                <a:sym typeface="Wingdings" pitchFamily="2" charset="2"/>
              </a:rPr>
              <a:t>civis</a:t>
            </a:r>
            <a:r>
              <a:rPr lang="en-US" sz="1700" i="1" dirty="0" smtClean="0">
                <a:sym typeface="Wingdings" pitchFamily="2" charset="2"/>
              </a:rPr>
              <a:t> </a:t>
            </a:r>
            <a:r>
              <a:rPr lang="en-US" sz="1700" dirty="0" err="1" smtClean="0">
                <a:sym typeface="Wingdings" pitchFamily="2" charset="2"/>
              </a:rPr>
              <a:t>atau</a:t>
            </a:r>
            <a:r>
              <a:rPr lang="en-US" sz="1700" dirty="0" smtClean="0">
                <a:sym typeface="Wingdings" pitchFamily="2" charset="2"/>
              </a:rPr>
              <a:t> </a:t>
            </a:r>
            <a:r>
              <a:rPr lang="en-US" sz="1700" i="1" dirty="0" err="1" smtClean="0">
                <a:sym typeface="Wingdings" pitchFamily="2" charset="2"/>
              </a:rPr>
              <a:t>civitas</a:t>
            </a:r>
            <a:r>
              <a:rPr lang="en-US" sz="1700" i="1" dirty="0" smtClean="0">
                <a:sym typeface="Wingdings" pitchFamily="2" charset="2"/>
              </a:rPr>
              <a:t> </a:t>
            </a:r>
            <a:r>
              <a:rPr lang="en-US" sz="1700" dirty="0" smtClean="0">
                <a:sym typeface="Wingdings" pitchFamily="2" charset="2"/>
              </a:rPr>
              <a:t>yang </a:t>
            </a:r>
            <a:r>
              <a:rPr lang="en-US" sz="1700" dirty="0" err="1" smtClean="0">
                <a:sym typeface="Wingdings" pitchFamily="2" charset="2"/>
              </a:rPr>
              <a:t>berarti</a:t>
            </a:r>
            <a:r>
              <a:rPr lang="en-US" sz="1700" dirty="0" smtClean="0">
                <a:sym typeface="Wingdings" pitchFamily="2" charset="2"/>
              </a:rPr>
              <a:t> </a:t>
            </a:r>
            <a:r>
              <a:rPr lang="en-US" sz="1700" dirty="0" err="1" smtClean="0">
                <a:sym typeface="Wingdings" pitchFamily="2" charset="2"/>
              </a:rPr>
              <a:t>anggota</a:t>
            </a:r>
            <a:endParaRPr lang="en-US" sz="1700" dirty="0" smtClean="0">
              <a:sym typeface="Wingdings" pitchFamily="2" charset="2"/>
            </a:endParaRPr>
          </a:p>
          <a:p>
            <a:pPr lvl="2" eaLnBrk="1" hangingPunct="1">
              <a:buNone/>
            </a:pPr>
            <a:r>
              <a:rPr lang="en-US" sz="1700" dirty="0" smtClean="0">
                <a:sym typeface="Wingdings" pitchFamily="2" charset="2"/>
              </a:rPr>
              <a:t> 	</a:t>
            </a:r>
            <a:r>
              <a:rPr lang="en-US" sz="1700" dirty="0" err="1" smtClean="0">
                <a:sym typeface="Wingdings" pitchFamily="2" charset="2"/>
              </a:rPr>
              <a:t>Pada</a:t>
            </a:r>
            <a:r>
              <a:rPr lang="en-US" sz="1700" dirty="0" smtClean="0">
                <a:sym typeface="Wingdings" pitchFamily="2" charset="2"/>
              </a:rPr>
              <a:t> </a:t>
            </a:r>
            <a:r>
              <a:rPr lang="en-US" sz="1700" dirty="0" err="1" smtClean="0">
                <a:sym typeface="Wingdings" pitchFamily="2" charset="2"/>
              </a:rPr>
              <a:t>zaman</a:t>
            </a:r>
            <a:r>
              <a:rPr lang="en-US" sz="1700" dirty="0" smtClean="0">
                <a:sym typeface="Wingdings" pitchFamily="2" charset="2"/>
              </a:rPr>
              <a:t> </a:t>
            </a:r>
            <a:r>
              <a:rPr lang="en-US" sz="1700" dirty="0" err="1" smtClean="0">
                <a:sym typeface="Wingdings" pitchFamily="2" charset="2"/>
              </a:rPr>
              <a:t>Hindia</a:t>
            </a:r>
            <a:r>
              <a:rPr lang="en-US" sz="1700" dirty="0" smtClean="0">
                <a:sym typeface="Wingdings" pitchFamily="2" charset="2"/>
              </a:rPr>
              <a:t> </a:t>
            </a:r>
            <a:r>
              <a:rPr lang="en-US" sz="1700" dirty="0" err="1" smtClean="0">
                <a:sym typeface="Wingdings" pitchFamily="2" charset="2"/>
              </a:rPr>
              <a:t>Belanda</a:t>
            </a:r>
            <a:r>
              <a:rPr lang="en-US" sz="1700" dirty="0" smtClean="0">
                <a:sym typeface="Wingdings" pitchFamily="2" charset="2"/>
              </a:rPr>
              <a:t> </a:t>
            </a:r>
            <a:r>
              <a:rPr lang="en-US" sz="1700" dirty="0" err="1" smtClean="0">
                <a:sym typeface="Wingdings" pitchFamily="2" charset="2"/>
              </a:rPr>
              <a:t>ada</a:t>
            </a:r>
            <a:r>
              <a:rPr lang="en-US" sz="1700" dirty="0" smtClean="0">
                <a:sym typeface="Wingdings" pitchFamily="2" charset="2"/>
              </a:rPr>
              <a:t> </a:t>
            </a:r>
            <a:r>
              <a:rPr lang="en-US" sz="1700" dirty="0" err="1" smtClean="0">
                <a:sym typeface="Wingdings" pitchFamily="2" charset="2"/>
              </a:rPr>
              <a:t>istilah</a:t>
            </a:r>
            <a:r>
              <a:rPr lang="en-US" sz="1700" dirty="0" smtClean="0">
                <a:sym typeface="Wingdings" pitchFamily="2" charset="2"/>
              </a:rPr>
              <a:t> “</a:t>
            </a:r>
            <a:r>
              <a:rPr lang="en-US" sz="1700" dirty="0" err="1" smtClean="0">
                <a:sym typeface="Wingdings" pitchFamily="2" charset="2"/>
              </a:rPr>
              <a:t>kawula</a:t>
            </a:r>
            <a:r>
              <a:rPr lang="en-US" sz="1700" dirty="0" smtClean="0">
                <a:sym typeface="Wingdings" pitchFamily="2" charset="2"/>
              </a:rPr>
              <a:t> </a:t>
            </a:r>
            <a:r>
              <a:rPr lang="en-US" sz="1700" dirty="0" err="1" smtClean="0">
                <a:sym typeface="Wingdings" pitchFamily="2" charset="2"/>
              </a:rPr>
              <a:t>negara</a:t>
            </a:r>
            <a:r>
              <a:rPr lang="en-US" sz="1700" dirty="0" smtClean="0">
                <a:sym typeface="Wingdings" pitchFamily="2" charset="2"/>
              </a:rPr>
              <a:t>”.</a:t>
            </a:r>
            <a:endParaRPr lang="en-GB" sz="1700" i="1" u="sng" dirty="0" smtClean="0"/>
          </a:p>
          <a:p>
            <a:pPr lvl="2" eaLnBrk="1" hangingPunct="1">
              <a:buFont typeface="Wingdings" pitchFamily="2" charset="2"/>
              <a:buChar char="q"/>
            </a:pPr>
            <a:r>
              <a:rPr lang="en-GB" sz="1700" b="1" dirty="0" smtClean="0"/>
              <a:t>Rakyat</a:t>
            </a:r>
            <a:r>
              <a:rPr lang="en-GB" sz="1700" dirty="0" smtClean="0"/>
              <a:t>		</a:t>
            </a:r>
            <a:r>
              <a:rPr lang="en-GB" sz="1700" dirty="0" smtClean="0">
                <a:sym typeface="Wingdings" pitchFamily="2" charset="2"/>
              </a:rPr>
              <a:t> </a:t>
            </a:r>
            <a:r>
              <a:rPr lang="en-GB" sz="1700" dirty="0" err="1" smtClean="0"/>
              <a:t>unsur</a:t>
            </a:r>
            <a:r>
              <a:rPr lang="en-GB" sz="1700" dirty="0" smtClean="0"/>
              <a:t> </a:t>
            </a:r>
            <a:r>
              <a:rPr lang="en-GB" sz="1700" dirty="0" err="1" smtClean="0"/>
              <a:t>mutlak</a:t>
            </a:r>
            <a:r>
              <a:rPr lang="en-GB" sz="1700" dirty="0" smtClean="0"/>
              <a:t> </a:t>
            </a:r>
            <a:r>
              <a:rPr lang="en-GB" sz="1700" dirty="0" err="1" smtClean="0"/>
              <a:t>terjadinya</a:t>
            </a:r>
            <a:r>
              <a:rPr lang="en-GB" sz="1700" dirty="0" smtClean="0"/>
              <a:t>/</a:t>
            </a:r>
            <a:r>
              <a:rPr lang="en-GB" sz="1700" dirty="0" err="1" smtClean="0"/>
              <a:t>terbentuknya</a:t>
            </a:r>
            <a:r>
              <a:rPr lang="en-GB" sz="1700" dirty="0" smtClean="0"/>
              <a:t> </a:t>
            </a:r>
            <a:r>
              <a:rPr lang="en-GB" sz="1700" dirty="0" err="1" smtClean="0"/>
              <a:t>suatu</a:t>
            </a:r>
            <a:r>
              <a:rPr lang="en-GB" sz="1700" dirty="0" smtClean="0"/>
              <a:t> </a:t>
            </a:r>
            <a:r>
              <a:rPr lang="en-GB" sz="1700" dirty="0" err="1" smtClean="0"/>
              <a:t>negara</a:t>
            </a:r>
            <a:r>
              <a:rPr lang="en-US" sz="1700" dirty="0" smtClean="0"/>
              <a:t> </a:t>
            </a:r>
          </a:p>
          <a:p>
            <a:pPr lvl="2" eaLnBrk="1" hangingPunct="1">
              <a:buFont typeface="Wingdings" pitchFamily="2" charset="2"/>
              <a:buChar char="q"/>
            </a:pPr>
            <a:r>
              <a:rPr lang="en-US" sz="1700" b="1" dirty="0" err="1" smtClean="0"/>
              <a:t>Penduduk</a:t>
            </a:r>
            <a:r>
              <a:rPr lang="en-US" sz="1700" dirty="0" smtClean="0"/>
              <a:t>	</a:t>
            </a:r>
            <a:r>
              <a:rPr lang="en-US" sz="1700" dirty="0" smtClean="0">
                <a:sym typeface="Wingdings" pitchFamily="2" charset="2"/>
              </a:rPr>
              <a:t> </a:t>
            </a:r>
            <a:r>
              <a:rPr lang="en-US" sz="1700" dirty="0" err="1" smtClean="0">
                <a:sym typeface="Wingdings" pitchFamily="2" charset="2"/>
              </a:rPr>
              <a:t>Penduduk</a:t>
            </a:r>
            <a:r>
              <a:rPr lang="en-US" sz="1700" dirty="0" smtClean="0">
                <a:sym typeface="Wingdings" pitchFamily="2" charset="2"/>
              </a:rPr>
              <a:t> </a:t>
            </a:r>
            <a:r>
              <a:rPr lang="en-US" sz="1700" dirty="0" err="1" smtClean="0">
                <a:sym typeface="Wingdings" pitchFamily="2" charset="2"/>
              </a:rPr>
              <a:t>adalah</a:t>
            </a:r>
            <a:r>
              <a:rPr lang="en-US" sz="1700" dirty="0" smtClean="0">
                <a:sym typeface="Wingdings" pitchFamily="2" charset="2"/>
              </a:rPr>
              <a:t> orang-orang yang </a:t>
            </a:r>
            <a:r>
              <a:rPr lang="en-US" sz="1700" dirty="0" err="1" smtClean="0">
                <a:sym typeface="Wingdings" pitchFamily="2" charset="2"/>
              </a:rPr>
              <a:t>bertempat</a:t>
            </a:r>
            <a:r>
              <a:rPr lang="en-US" sz="1700" dirty="0" smtClean="0">
                <a:sym typeface="Wingdings" pitchFamily="2" charset="2"/>
              </a:rPr>
              <a:t> 			    	    </a:t>
            </a:r>
            <a:r>
              <a:rPr lang="id-ID" sz="1700" dirty="0" smtClean="0">
                <a:sym typeface="Wingdings" pitchFamily="2" charset="2"/>
              </a:rPr>
              <a:t>	    </a:t>
            </a:r>
            <a:r>
              <a:rPr lang="en-US" sz="1700" dirty="0" smtClean="0">
                <a:sym typeface="Wingdings" pitchFamily="2" charset="2"/>
              </a:rPr>
              <a:t> </a:t>
            </a:r>
            <a:r>
              <a:rPr lang="en-US" sz="1700" dirty="0" err="1" smtClean="0">
                <a:sym typeface="Wingdings" pitchFamily="2" charset="2"/>
              </a:rPr>
              <a:t>tinggal</a:t>
            </a:r>
            <a:r>
              <a:rPr lang="en-US" sz="1700" dirty="0" smtClean="0">
                <a:sym typeface="Wingdings" pitchFamily="2" charset="2"/>
              </a:rPr>
              <a:t> di </a:t>
            </a:r>
            <a:r>
              <a:rPr lang="en-US" sz="1700" dirty="0" err="1" smtClean="0">
                <a:sym typeface="Wingdings" pitchFamily="2" charset="2"/>
              </a:rPr>
              <a:t>suatu</a:t>
            </a:r>
            <a:r>
              <a:rPr lang="en-US" sz="1700" dirty="0" smtClean="0">
                <a:sym typeface="Wingdings" pitchFamily="2" charset="2"/>
              </a:rPr>
              <a:t> </a:t>
            </a:r>
            <a:r>
              <a:rPr lang="en-US" sz="1700" dirty="0" err="1" smtClean="0">
                <a:sym typeface="Wingdings" pitchFamily="2" charset="2"/>
              </a:rPr>
              <a:t>wilayah</a:t>
            </a:r>
            <a:r>
              <a:rPr lang="en-US" sz="1700" dirty="0" smtClean="0">
                <a:sym typeface="Wingdings" pitchFamily="2" charset="2"/>
              </a:rPr>
              <a:t> </a:t>
            </a:r>
            <a:r>
              <a:rPr lang="en-US" sz="1700" dirty="0" err="1" smtClean="0">
                <a:sym typeface="Wingdings" pitchFamily="2" charset="2"/>
              </a:rPr>
              <a:t>negara</a:t>
            </a:r>
            <a:r>
              <a:rPr lang="en-US" sz="1700" dirty="0" smtClean="0">
                <a:sym typeface="Wingdings" pitchFamily="2" charset="2"/>
              </a:rPr>
              <a:t> </a:t>
            </a:r>
            <a:r>
              <a:rPr lang="en-US" sz="1700" dirty="0" err="1" smtClean="0">
                <a:sym typeface="Wingdings" pitchFamily="2" charset="2"/>
              </a:rPr>
              <a:t>dalam</a:t>
            </a:r>
            <a:r>
              <a:rPr lang="en-US" sz="1700" dirty="0" smtClean="0">
                <a:sym typeface="Wingdings" pitchFamily="2" charset="2"/>
              </a:rPr>
              <a:t> </a:t>
            </a:r>
            <a:r>
              <a:rPr lang="en-US" sz="1700" dirty="0" err="1" smtClean="0">
                <a:sym typeface="Wingdings" pitchFamily="2" charset="2"/>
              </a:rPr>
              <a:t>kurun</a:t>
            </a:r>
            <a:r>
              <a:rPr lang="en-US" sz="1700" dirty="0" smtClean="0">
                <a:sym typeface="Wingdings" pitchFamily="2" charset="2"/>
              </a:rPr>
              <a:t> </a:t>
            </a:r>
            <a:r>
              <a:rPr lang="en-US" sz="1700" dirty="0" err="1" smtClean="0">
                <a:sym typeface="Wingdings" pitchFamily="2" charset="2"/>
              </a:rPr>
              <a:t>waktu</a:t>
            </a:r>
            <a:r>
              <a:rPr lang="en-US" sz="1700" dirty="0" smtClean="0">
                <a:sym typeface="Wingdings" pitchFamily="2" charset="2"/>
              </a:rPr>
              <a:t>   </a:t>
            </a:r>
            <a:r>
              <a:rPr lang="en-US" sz="1700" dirty="0" err="1" smtClean="0">
                <a:sym typeface="Wingdings" pitchFamily="2" charset="2"/>
              </a:rPr>
              <a:t>tertentu</a:t>
            </a:r>
            <a:r>
              <a:rPr lang="en-US" sz="1700" dirty="0" smtClean="0">
                <a:sym typeface="Wingdings" pitchFamily="2" charset="2"/>
              </a:rPr>
              <a:t>.</a:t>
            </a:r>
          </a:p>
          <a:p>
            <a:pPr lvl="2" eaLnBrk="1" hangingPunct="1">
              <a:buFont typeface="Wingdings" pitchFamily="2" charset="2"/>
              <a:buChar char="q"/>
            </a:pPr>
            <a:endParaRPr lang="en-US" sz="1500" dirty="0" smtClean="0">
              <a:sym typeface="Wingdings" pitchFamily="2" charset="2"/>
            </a:endParaRPr>
          </a:p>
          <a:p>
            <a:pPr lvl="2" eaLnBrk="1" hangingPunct="1">
              <a:buFont typeface="Wingdings" pitchFamily="2" charset="2"/>
              <a:buNone/>
            </a:pPr>
            <a:r>
              <a:rPr lang="en-US" sz="1800" dirty="0" smtClean="0">
                <a:sym typeface="Wingdings" pitchFamily="2" charset="2"/>
              </a:rPr>
              <a:t>	</a:t>
            </a:r>
          </a:p>
          <a:p>
            <a:pPr lvl="2" eaLnBrk="1" hangingPunct="1">
              <a:buFont typeface="Wingdings" pitchFamily="2" charset="2"/>
              <a:buNone/>
            </a:pPr>
            <a:endParaRPr lang="en-US" sz="1800" dirty="0" smtClean="0">
              <a:sym typeface="Wingdings" pitchFamily="2" charset="2"/>
            </a:endParaRPr>
          </a:p>
          <a:p>
            <a:pPr lvl="2" eaLnBrk="1" hangingPunct="1">
              <a:buFont typeface="Wingdings" pitchFamily="2" charset="2"/>
              <a:buNone/>
            </a:pPr>
            <a:endParaRPr lang="en-US" sz="1800" dirty="0" smtClean="0">
              <a:sym typeface="Wingdings" pitchFamily="2" charset="2"/>
            </a:endParaRPr>
          </a:p>
          <a:p>
            <a:pPr lvl="2" eaLnBrk="1" hangingPunct="1">
              <a:buFont typeface="Wingdings" pitchFamily="2" charset="2"/>
              <a:buNone/>
            </a:pPr>
            <a:endParaRPr lang="en-US" sz="1800" dirty="0" smtClean="0">
              <a:sym typeface="Wingdings" pitchFamily="2" charset="2"/>
            </a:endParaRPr>
          </a:p>
          <a:p>
            <a:pPr lvl="2" eaLnBrk="1" hangingPunct="1">
              <a:buFont typeface="Wingdings" pitchFamily="2" charset="2"/>
              <a:buNone/>
            </a:pPr>
            <a:endParaRPr lang="en-US" sz="1800" dirty="0" smtClean="0">
              <a:sym typeface="Wingdings" pitchFamily="2" charset="2"/>
            </a:endParaRPr>
          </a:p>
          <a:p>
            <a:pPr lvl="2" eaLnBrk="1" hangingPunct="1">
              <a:buFont typeface="Wingdings" pitchFamily="2" charset="2"/>
              <a:buNone/>
            </a:pPr>
            <a:endParaRPr lang="en-US" sz="1800" dirty="0" smtClean="0">
              <a:sym typeface="Wingdings" pitchFamily="2" charset="2"/>
            </a:endParaRPr>
          </a:p>
          <a:p>
            <a:pPr lvl="2" eaLnBrk="1" hangingPunct="1">
              <a:buFont typeface="Wingdings" pitchFamily="2" charset="2"/>
              <a:buNone/>
            </a:pPr>
            <a:r>
              <a:rPr lang="en-US" sz="1800" dirty="0" smtClean="0">
                <a:sym typeface="Wingdings" pitchFamily="2" charset="2"/>
              </a:rPr>
              <a:t>	</a:t>
            </a:r>
          </a:p>
        </p:txBody>
      </p:sp>
      <p:sp>
        <p:nvSpPr>
          <p:cNvPr id="9220" name="Rectangle 6"/>
          <p:cNvSpPr>
            <a:spLocks noChangeArrowheads="1"/>
          </p:cNvSpPr>
          <p:nvPr/>
        </p:nvSpPr>
        <p:spPr bwMode="auto">
          <a:xfrm>
            <a:off x="1225918" y="4876800"/>
            <a:ext cx="1371600" cy="762000"/>
          </a:xfrm>
          <a:prstGeom prst="rect">
            <a:avLst/>
          </a:prstGeom>
          <a:solidFill>
            <a:schemeClr val="accent1"/>
          </a:solidFill>
          <a:ln w="9525">
            <a:solidFill>
              <a:schemeClr val="tx1"/>
            </a:solidFill>
            <a:miter lim="800000"/>
            <a:headEnd/>
            <a:tailEnd/>
          </a:ln>
        </p:spPr>
        <p:txBody>
          <a:bodyPr wrap="none" anchor="ctr"/>
          <a:lstStyle/>
          <a:p>
            <a:pPr algn="ctr"/>
            <a:r>
              <a:rPr lang="en-US" sz="1400" dirty="0"/>
              <a:t>Orang yang</a:t>
            </a:r>
          </a:p>
          <a:p>
            <a:pPr algn="ctr"/>
            <a:r>
              <a:rPr lang="en-US" sz="1400" dirty="0" err="1"/>
              <a:t>Berada</a:t>
            </a:r>
            <a:r>
              <a:rPr lang="en-US" sz="1400" dirty="0"/>
              <a:t> di</a:t>
            </a:r>
          </a:p>
          <a:p>
            <a:pPr algn="ctr"/>
            <a:r>
              <a:rPr lang="en-US" sz="1400" dirty="0"/>
              <a:t>Wilayah </a:t>
            </a:r>
            <a:r>
              <a:rPr lang="en-US" sz="1400" dirty="0" err="1"/>
              <a:t>negara</a:t>
            </a:r>
            <a:endParaRPr lang="en-US" sz="1400" dirty="0"/>
          </a:p>
        </p:txBody>
      </p:sp>
      <p:sp>
        <p:nvSpPr>
          <p:cNvPr id="9221" name="Rectangle 7"/>
          <p:cNvSpPr>
            <a:spLocks noChangeArrowheads="1"/>
          </p:cNvSpPr>
          <p:nvPr/>
        </p:nvSpPr>
        <p:spPr bwMode="auto">
          <a:xfrm>
            <a:off x="3072052" y="4457700"/>
            <a:ext cx="1219200" cy="381000"/>
          </a:xfrm>
          <a:prstGeom prst="rect">
            <a:avLst/>
          </a:prstGeom>
          <a:solidFill>
            <a:schemeClr val="accent1"/>
          </a:solidFill>
          <a:ln w="9525">
            <a:solidFill>
              <a:schemeClr val="tx1"/>
            </a:solidFill>
            <a:miter lim="800000"/>
            <a:headEnd/>
            <a:tailEnd/>
          </a:ln>
        </p:spPr>
        <p:txBody>
          <a:bodyPr wrap="none" anchor="ctr"/>
          <a:lstStyle/>
          <a:p>
            <a:pPr algn="ctr"/>
            <a:r>
              <a:rPr lang="en-US" dirty="0" err="1"/>
              <a:t>penduduk</a:t>
            </a:r>
            <a:endParaRPr lang="en-US" dirty="0"/>
          </a:p>
        </p:txBody>
      </p:sp>
      <p:sp>
        <p:nvSpPr>
          <p:cNvPr id="9222" name="Rectangle 9"/>
          <p:cNvSpPr>
            <a:spLocks noChangeArrowheads="1"/>
          </p:cNvSpPr>
          <p:nvPr/>
        </p:nvSpPr>
        <p:spPr bwMode="auto">
          <a:xfrm>
            <a:off x="3072052" y="5600700"/>
            <a:ext cx="1295400" cy="533400"/>
          </a:xfrm>
          <a:prstGeom prst="rect">
            <a:avLst/>
          </a:prstGeom>
          <a:solidFill>
            <a:schemeClr val="accent1"/>
          </a:solidFill>
          <a:ln w="9525">
            <a:solidFill>
              <a:schemeClr val="tx1"/>
            </a:solidFill>
            <a:miter lim="800000"/>
            <a:headEnd/>
            <a:tailEnd/>
          </a:ln>
        </p:spPr>
        <p:txBody>
          <a:bodyPr wrap="none" anchor="ctr"/>
          <a:lstStyle/>
          <a:p>
            <a:pPr algn="ctr"/>
            <a:r>
              <a:rPr lang="en-US" dirty="0" err="1"/>
              <a:t>Bukan</a:t>
            </a:r>
            <a:r>
              <a:rPr lang="en-US" dirty="0"/>
              <a:t> </a:t>
            </a:r>
          </a:p>
          <a:p>
            <a:pPr algn="ctr"/>
            <a:r>
              <a:rPr lang="en-US" dirty="0" err="1"/>
              <a:t>penduduk</a:t>
            </a:r>
            <a:endParaRPr lang="en-US" dirty="0"/>
          </a:p>
        </p:txBody>
      </p:sp>
      <p:sp>
        <p:nvSpPr>
          <p:cNvPr id="9223" name="Rectangle 10"/>
          <p:cNvSpPr>
            <a:spLocks noChangeArrowheads="1"/>
          </p:cNvSpPr>
          <p:nvPr/>
        </p:nvSpPr>
        <p:spPr bwMode="auto">
          <a:xfrm>
            <a:off x="5001863" y="4152900"/>
            <a:ext cx="1600200" cy="381000"/>
          </a:xfrm>
          <a:prstGeom prst="rect">
            <a:avLst/>
          </a:prstGeom>
          <a:solidFill>
            <a:schemeClr val="accent1"/>
          </a:solidFill>
          <a:ln w="9525">
            <a:solidFill>
              <a:schemeClr val="tx1"/>
            </a:solidFill>
            <a:miter lim="800000"/>
            <a:headEnd/>
            <a:tailEnd/>
          </a:ln>
        </p:spPr>
        <p:txBody>
          <a:bodyPr wrap="none" anchor="ctr"/>
          <a:lstStyle/>
          <a:p>
            <a:pPr algn="ctr"/>
            <a:r>
              <a:rPr lang="en-US" dirty="0" err="1"/>
              <a:t>Warga</a:t>
            </a:r>
            <a:r>
              <a:rPr lang="en-US" dirty="0"/>
              <a:t> </a:t>
            </a:r>
            <a:r>
              <a:rPr lang="en-US" dirty="0" err="1"/>
              <a:t>negara</a:t>
            </a:r>
            <a:endParaRPr lang="en-US" dirty="0"/>
          </a:p>
        </p:txBody>
      </p:sp>
      <p:sp>
        <p:nvSpPr>
          <p:cNvPr id="9224" name="Rectangle 12"/>
          <p:cNvSpPr>
            <a:spLocks noChangeArrowheads="1"/>
          </p:cNvSpPr>
          <p:nvPr/>
        </p:nvSpPr>
        <p:spPr bwMode="auto">
          <a:xfrm>
            <a:off x="5029750" y="4953000"/>
            <a:ext cx="1600200" cy="381000"/>
          </a:xfrm>
          <a:prstGeom prst="rect">
            <a:avLst/>
          </a:prstGeom>
          <a:solidFill>
            <a:schemeClr val="accent1"/>
          </a:solidFill>
          <a:ln w="9525">
            <a:solidFill>
              <a:schemeClr val="tx1"/>
            </a:solidFill>
            <a:miter lim="800000"/>
            <a:headEnd/>
            <a:tailEnd/>
          </a:ln>
        </p:spPr>
        <p:txBody>
          <a:bodyPr wrap="none" anchor="ctr"/>
          <a:lstStyle/>
          <a:p>
            <a:pPr algn="ctr"/>
            <a:r>
              <a:rPr lang="en-US" dirty="0"/>
              <a:t>Orang </a:t>
            </a:r>
            <a:r>
              <a:rPr lang="en-US" dirty="0" err="1"/>
              <a:t>asing</a:t>
            </a:r>
            <a:endParaRPr lang="en-US" dirty="0"/>
          </a:p>
        </p:txBody>
      </p:sp>
      <p:sp>
        <p:nvSpPr>
          <p:cNvPr id="9225" name="Line 13"/>
          <p:cNvSpPr>
            <a:spLocks noChangeShapeType="1"/>
          </p:cNvSpPr>
          <p:nvPr/>
        </p:nvSpPr>
        <p:spPr bwMode="auto">
          <a:xfrm flipV="1">
            <a:off x="2598409" y="4648200"/>
            <a:ext cx="457200" cy="5334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id-ID"/>
          </a:p>
        </p:txBody>
      </p:sp>
      <p:sp>
        <p:nvSpPr>
          <p:cNvPr id="9226" name="Line 14"/>
          <p:cNvSpPr>
            <a:spLocks noChangeShapeType="1"/>
          </p:cNvSpPr>
          <p:nvPr/>
        </p:nvSpPr>
        <p:spPr bwMode="auto">
          <a:xfrm>
            <a:off x="2611582" y="5181600"/>
            <a:ext cx="457200" cy="6858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id-ID"/>
          </a:p>
        </p:txBody>
      </p:sp>
      <p:sp>
        <p:nvSpPr>
          <p:cNvPr id="9227" name="Line 16"/>
          <p:cNvSpPr>
            <a:spLocks noChangeShapeType="1"/>
          </p:cNvSpPr>
          <p:nvPr/>
        </p:nvSpPr>
        <p:spPr bwMode="auto">
          <a:xfrm flipV="1">
            <a:off x="4308570" y="4343400"/>
            <a:ext cx="68580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id-ID"/>
          </a:p>
        </p:txBody>
      </p:sp>
      <p:sp>
        <p:nvSpPr>
          <p:cNvPr id="9228" name="Line 17"/>
          <p:cNvSpPr>
            <a:spLocks noChangeShapeType="1"/>
          </p:cNvSpPr>
          <p:nvPr/>
        </p:nvSpPr>
        <p:spPr bwMode="auto">
          <a:xfrm>
            <a:off x="4308570" y="4686300"/>
            <a:ext cx="68580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id-ID"/>
          </a:p>
        </p:txBody>
      </p:sp>
    </p:spTree>
    <p:extLst>
      <p:ext uri="{BB962C8B-B14F-4D97-AF65-F5344CB8AC3E}">
        <p14:creationId xmlns:p14="http://schemas.microsoft.com/office/powerpoint/2010/main" xmlns="" val="116737263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7474"/>
            <a:ext cx="8229600" cy="726926"/>
          </a:xfrm>
        </p:spPr>
        <p:txBody>
          <a:bodyPr/>
          <a:lstStyle/>
          <a:p>
            <a:pPr algn="ctr"/>
            <a:r>
              <a:rPr lang="id-ID" sz="2400" b="1" dirty="0" smtClean="0"/>
              <a:t>B. KEDUDUKAN WARGA NEGARA DALAM NEGARA</a:t>
            </a:r>
            <a:endParaRPr lang="id-ID" sz="2400" b="1" dirty="0"/>
          </a:p>
        </p:txBody>
      </p:sp>
      <p:sp>
        <p:nvSpPr>
          <p:cNvPr id="3" name="Content Placeholder 2"/>
          <p:cNvSpPr>
            <a:spLocks noGrp="1"/>
          </p:cNvSpPr>
          <p:nvPr>
            <p:ph idx="1"/>
          </p:nvPr>
        </p:nvSpPr>
        <p:spPr>
          <a:xfrm>
            <a:off x="395536" y="838200"/>
            <a:ext cx="8748464" cy="5831160"/>
          </a:xfrm>
        </p:spPr>
        <p:txBody>
          <a:bodyPr>
            <a:normAutofit lnSpcReduction="10000"/>
          </a:bodyPr>
          <a:lstStyle/>
          <a:p>
            <a:r>
              <a:rPr lang="id-ID" b="1" u="sng" dirty="0" smtClean="0"/>
              <a:t>Penentuan Warga Negara</a:t>
            </a:r>
          </a:p>
          <a:p>
            <a:pPr marL="571500" indent="-571500">
              <a:lnSpc>
                <a:spcPct val="90000"/>
              </a:lnSpc>
              <a:buFont typeface="Wingdings" pitchFamily="2" charset="2"/>
              <a:buAutoNum type="arabicPeriod"/>
            </a:pPr>
            <a:r>
              <a:rPr lang="en-US" dirty="0" err="1"/>
              <a:t>berdasarkan</a:t>
            </a:r>
            <a:r>
              <a:rPr lang="en-US" dirty="0"/>
              <a:t> </a:t>
            </a:r>
            <a:r>
              <a:rPr lang="en-US" dirty="0" err="1"/>
              <a:t>kelahiran</a:t>
            </a:r>
            <a:r>
              <a:rPr lang="en-US" dirty="0"/>
              <a:t> </a:t>
            </a:r>
          </a:p>
          <a:p>
            <a:pPr marL="1131888" lvl="2" indent="-438150">
              <a:lnSpc>
                <a:spcPct val="90000"/>
              </a:lnSpc>
              <a:buFont typeface="Wingdings" pitchFamily="2" charset="2"/>
              <a:buAutoNum type="alphaLcPeriod"/>
            </a:pPr>
            <a:r>
              <a:rPr lang="en-US" sz="2200" b="1" dirty="0" err="1"/>
              <a:t>Asas</a:t>
            </a:r>
            <a:r>
              <a:rPr lang="en-US" sz="2200" b="1" dirty="0"/>
              <a:t> </a:t>
            </a:r>
            <a:r>
              <a:rPr lang="en-US" sz="2200" b="1" dirty="0" err="1"/>
              <a:t>Ius</a:t>
            </a:r>
            <a:r>
              <a:rPr lang="en-US" sz="2200" b="1" dirty="0"/>
              <a:t> </a:t>
            </a:r>
            <a:r>
              <a:rPr lang="en-US" sz="2200" b="1" dirty="0" smtClean="0"/>
              <a:t>Soli</a:t>
            </a:r>
            <a:r>
              <a:rPr lang="en-US" sz="2200" dirty="0" smtClean="0"/>
              <a:t>-</a:t>
            </a:r>
            <a:r>
              <a:rPr lang="en-US" sz="2200" dirty="0" err="1" smtClean="0"/>
              <a:t>ditentukan</a:t>
            </a:r>
            <a:r>
              <a:rPr lang="en-US" sz="2200" dirty="0" smtClean="0"/>
              <a:t> </a:t>
            </a:r>
            <a:r>
              <a:rPr lang="en-US" sz="2200" dirty="0" err="1" smtClean="0"/>
              <a:t>dari</a:t>
            </a:r>
            <a:r>
              <a:rPr lang="en-US" sz="2200" dirty="0" smtClean="0"/>
              <a:t> </a:t>
            </a:r>
            <a:r>
              <a:rPr lang="en-US" sz="2200" dirty="0" err="1" smtClean="0"/>
              <a:t>tempat</a:t>
            </a:r>
            <a:r>
              <a:rPr lang="en-US" sz="2200" dirty="0" smtClean="0"/>
              <a:t> </a:t>
            </a:r>
            <a:r>
              <a:rPr lang="en-US" sz="2200" dirty="0" err="1" smtClean="0"/>
              <a:t>dimana</a:t>
            </a:r>
            <a:r>
              <a:rPr lang="en-US" sz="2200" dirty="0" smtClean="0"/>
              <a:t> </a:t>
            </a:r>
            <a:r>
              <a:rPr lang="en-US" sz="2200" dirty="0" err="1" smtClean="0"/>
              <a:t>orang</a:t>
            </a:r>
            <a:r>
              <a:rPr lang="en-US" sz="2200" dirty="0" smtClean="0"/>
              <a:t> </a:t>
            </a:r>
            <a:r>
              <a:rPr lang="en-US" sz="2200" dirty="0" err="1" smtClean="0"/>
              <a:t>tsb</a:t>
            </a:r>
            <a:r>
              <a:rPr lang="en-US" sz="2200" dirty="0" smtClean="0"/>
              <a:t> </a:t>
            </a:r>
            <a:r>
              <a:rPr lang="en-US" sz="2200" dirty="0" err="1" smtClean="0"/>
              <a:t>dilahirkan</a:t>
            </a:r>
            <a:r>
              <a:rPr lang="en-US" sz="2200" dirty="0" smtClean="0"/>
              <a:t> (</a:t>
            </a:r>
            <a:r>
              <a:rPr lang="en-US" sz="2200" dirty="0" err="1" smtClean="0"/>
              <a:t>ius</a:t>
            </a:r>
            <a:r>
              <a:rPr lang="en-US" sz="2200" dirty="0" smtClean="0"/>
              <a:t>=</a:t>
            </a:r>
            <a:r>
              <a:rPr lang="en-US" sz="2200" dirty="0" err="1" smtClean="0"/>
              <a:t>hukum</a:t>
            </a:r>
            <a:r>
              <a:rPr lang="en-US" sz="2200" dirty="0" smtClean="0"/>
              <a:t>/</a:t>
            </a:r>
            <a:r>
              <a:rPr lang="en-US" sz="2200" dirty="0" err="1" smtClean="0"/>
              <a:t>dalil,soli-solum</a:t>
            </a:r>
            <a:r>
              <a:rPr lang="en-US" sz="2200" dirty="0" smtClean="0"/>
              <a:t>=</a:t>
            </a:r>
            <a:r>
              <a:rPr lang="en-US" sz="2200" dirty="0" err="1" smtClean="0"/>
              <a:t>negeri</a:t>
            </a:r>
            <a:r>
              <a:rPr lang="en-US" sz="2200" dirty="0" smtClean="0"/>
              <a:t>/</a:t>
            </a:r>
            <a:r>
              <a:rPr lang="en-US" sz="2200" dirty="0" err="1" smtClean="0"/>
              <a:t>tanah</a:t>
            </a:r>
            <a:r>
              <a:rPr lang="en-US" sz="2200" dirty="0" smtClean="0"/>
              <a:t> </a:t>
            </a:r>
            <a:r>
              <a:rPr lang="en-US" sz="2200" dirty="0"/>
              <a:t>	</a:t>
            </a:r>
            <a:endParaRPr lang="en-US" sz="2200" dirty="0">
              <a:sym typeface="Wingdings" pitchFamily="2" charset="2"/>
            </a:endParaRPr>
          </a:p>
          <a:p>
            <a:pPr marL="1131888" lvl="2" indent="-438150">
              <a:lnSpc>
                <a:spcPct val="90000"/>
              </a:lnSpc>
              <a:buFont typeface="Wingdings" pitchFamily="2" charset="2"/>
              <a:buAutoNum type="alphaLcPeriod"/>
            </a:pPr>
            <a:r>
              <a:rPr lang="en-US" sz="2200" b="1" dirty="0" err="1">
                <a:sym typeface="Wingdings" pitchFamily="2" charset="2"/>
              </a:rPr>
              <a:t>Asas</a:t>
            </a:r>
            <a:r>
              <a:rPr lang="en-US" sz="2200" b="1" dirty="0">
                <a:sym typeface="Wingdings" pitchFamily="2" charset="2"/>
              </a:rPr>
              <a:t> </a:t>
            </a:r>
            <a:r>
              <a:rPr lang="en-US" sz="2200" b="1" dirty="0" err="1">
                <a:sym typeface="Wingdings" pitchFamily="2" charset="2"/>
              </a:rPr>
              <a:t>Ius</a:t>
            </a:r>
            <a:r>
              <a:rPr lang="en-US" sz="2200" b="1" dirty="0">
                <a:sym typeface="Wingdings" pitchFamily="2" charset="2"/>
              </a:rPr>
              <a:t> </a:t>
            </a:r>
            <a:r>
              <a:rPr lang="en-US" sz="2200" b="1" dirty="0" err="1" smtClean="0">
                <a:sym typeface="Wingdings" pitchFamily="2" charset="2"/>
              </a:rPr>
              <a:t>Sanguinis</a:t>
            </a:r>
            <a:r>
              <a:rPr lang="en-US" sz="2200" dirty="0" err="1" smtClean="0">
                <a:sym typeface="Wingdings" pitchFamily="2" charset="2"/>
              </a:rPr>
              <a:t>-ditentukan</a:t>
            </a:r>
            <a:r>
              <a:rPr lang="en-US" sz="2200" dirty="0" smtClean="0">
                <a:sym typeface="Wingdings" pitchFamily="2" charset="2"/>
              </a:rPr>
              <a:t> </a:t>
            </a:r>
            <a:r>
              <a:rPr lang="en-US" sz="2200" dirty="0" err="1" smtClean="0">
                <a:sym typeface="Wingdings" pitchFamily="2" charset="2"/>
              </a:rPr>
              <a:t>berdasar</a:t>
            </a:r>
            <a:r>
              <a:rPr lang="en-US" sz="2200" dirty="0" smtClean="0">
                <a:sym typeface="Wingdings" pitchFamily="2" charset="2"/>
              </a:rPr>
              <a:t> </a:t>
            </a:r>
            <a:r>
              <a:rPr lang="en-US" sz="2200" dirty="0" err="1" smtClean="0">
                <a:sym typeface="Wingdings" pitchFamily="2" charset="2"/>
              </a:rPr>
              <a:t>dr</a:t>
            </a:r>
            <a:r>
              <a:rPr lang="en-US" sz="2200" dirty="0" smtClean="0">
                <a:sym typeface="Wingdings" pitchFamily="2" charset="2"/>
              </a:rPr>
              <a:t> </a:t>
            </a:r>
            <a:r>
              <a:rPr lang="en-US" sz="2200" dirty="0" err="1" smtClean="0">
                <a:sym typeface="Wingdings" pitchFamily="2" charset="2"/>
              </a:rPr>
              <a:t>keturunan</a:t>
            </a:r>
            <a:r>
              <a:rPr lang="en-US" sz="2200" dirty="0" smtClean="0">
                <a:sym typeface="Wingdings" pitchFamily="2" charset="2"/>
              </a:rPr>
              <a:t> </a:t>
            </a:r>
            <a:r>
              <a:rPr lang="en-US" sz="2200" dirty="0" err="1" smtClean="0">
                <a:sym typeface="Wingdings" pitchFamily="2" charset="2"/>
              </a:rPr>
              <a:t>orang</a:t>
            </a:r>
            <a:r>
              <a:rPr lang="en-US" sz="2200" dirty="0" smtClean="0">
                <a:sym typeface="Wingdings" pitchFamily="2" charset="2"/>
              </a:rPr>
              <a:t> </a:t>
            </a:r>
            <a:r>
              <a:rPr lang="en-US" sz="2200" dirty="0" err="1" smtClean="0">
                <a:sym typeface="Wingdings" pitchFamily="2" charset="2"/>
              </a:rPr>
              <a:t>tsb</a:t>
            </a:r>
            <a:r>
              <a:rPr lang="en-US" sz="2200" dirty="0" smtClean="0">
                <a:sym typeface="Wingdings" pitchFamily="2" charset="2"/>
              </a:rPr>
              <a:t> (</a:t>
            </a:r>
            <a:r>
              <a:rPr lang="en-US" sz="2200" dirty="0" err="1" smtClean="0">
                <a:sym typeface="Wingdings" pitchFamily="2" charset="2"/>
              </a:rPr>
              <a:t>sanguinis-sanguis</a:t>
            </a:r>
            <a:r>
              <a:rPr lang="en-US" sz="2200" dirty="0" smtClean="0">
                <a:sym typeface="Wingdings" pitchFamily="2" charset="2"/>
              </a:rPr>
              <a:t>=</a:t>
            </a:r>
            <a:r>
              <a:rPr lang="en-US" sz="2200" dirty="0" err="1" smtClean="0">
                <a:sym typeface="Wingdings" pitchFamily="2" charset="2"/>
              </a:rPr>
              <a:t>darah</a:t>
            </a:r>
            <a:r>
              <a:rPr lang="en-US" sz="2200" dirty="0" smtClean="0">
                <a:sym typeface="Wingdings" pitchFamily="2" charset="2"/>
              </a:rPr>
              <a:t>).</a:t>
            </a:r>
            <a:endParaRPr lang="en-US" sz="2200" dirty="0"/>
          </a:p>
          <a:p>
            <a:pPr marL="571500" indent="-571500">
              <a:lnSpc>
                <a:spcPct val="90000"/>
              </a:lnSpc>
              <a:buFont typeface="Wingdings" pitchFamily="2" charset="2"/>
              <a:buAutoNum type="arabicPeriod"/>
            </a:pPr>
            <a:r>
              <a:rPr lang="en-US" dirty="0" err="1"/>
              <a:t>berdasarkan</a:t>
            </a:r>
            <a:r>
              <a:rPr lang="en-US" dirty="0"/>
              <a:t> </a:t>
            </a:r>
            <a:r>
              <a:rPr lang="en-US" dirty="0" err="1"/>
              <a:t>perkawinan</a:t>
            </a:r>
            <a:endParaRPr lang="en-US" dirty="0"/>
          </a:p>
          <a:p>
            <a:pPr marL="1131888" lvl="2" indent="-438150">
              <a:lnSpc>
                <a:spcPct val="90000"/>
              </a:lnSpc>
              <a:buFont typeface="Wingdings" pitchFamily="2" charset="2"/>
              <a:buAutoNum type="alphaLcPeriod"/>
            </a:pPr>
            <a:r>
              <a:rPr lang="en-US" b="1" dirty="0" err="1"/>
              <a:t>Asas</a:t>
            </a:r>
            <a:r>
              <a:rPr lang="en-US" b="1" dirty="0"/>
              <a:t> </a:t>
            </a:r>
            <a:r>
              <a:rPr lang="en-US" b="1" dirty="0" err="1"/>
              <a:t>persamaan</a:t>
            </a:r>
            <a:r>
              <a:rPr lang="en-US" b="1" dirty="0"/>
              <a:t> </a:t>
            </a:r>
            <a:r>
              <a:rPr lang="en-US" b="1" dirty="0" err="1"/>
              <a:t>hukum</a:t>
            </a:r>
            <a:r>
              <a:rPr lang="en-US" b="1" dirty="0"/>
              <a:t> </a:t>
            </a:r>
            <a:r>
              <a:rPr lang="en-US" dirty="0" smtClean="0"/>
              <a:t>– </a:t>
            </a:r>
            <a:r>
              <a:rPr lang="en-US" dirty="0" err="1" smtClean="0"/>
              <a:t>dalil</a:t>
            </a:r>
            <a:r>
              <a:rPr lang="en-US" dirty="0" smtClean="0"/>
              <a:t> </a:t>
            </a:r>
            <a:r>
              <a:rPr lang="en-US" dirty="0" err="1" smtClean="0"/>
              <a:t>suami</a:t>
            </a:r>
            <a:r>
              <a:rPr lang="en-US" dirty="0" smtClean="0"/>
              <a:t> </a:t>
            </a:r>
            <a:r>
              <a:rPr lang="en-US" dirty="0" err="1" smtClean="0"/>
              <a:t>istri</a:t>
            </a:r>
            <a:r>
              <a:rPr lang="en-US" dirty="0" smtClean="0"/>
              <a:t> </a:t>
            </a:r>
            <a:r>
              <a:rPr lang="en-US" dirty="0" err="1" smtClean="0"/>
              <a:t>adlh</a:t>
            </a:r>
            <a:r>
              <a:rPr lang="en-US" dirty="0" smtClean="0"/>
              <a:t> </a:t>
            </a:r>
            <a:r>
              <a:rPr lang="en-US" dirty="0" err="1" smtClean="0"/>
              <a:t>suatu</a:t>
            </a:r>
            <a:r>
              <a:rPr lang="en-US" dirty="0" smtClean="0"/>
              <a:t> </a:t>
            </a:r>
            <a:r>
              <a:rPr lang="en-US" dirty="0" err="1" smtClean="0"/>
              <a:t>ikatan</a:t>
            </a:r>
            <a:r>
              <a:rPr lang="en-US" dirty="0" smtClean="0"/>
              <a:t> </a:t>
            </a:r>
            <a:r>
              <a:rPr lang="en-US" dirty="0" err="1" smtClean="0"/>
              <a:t>yg</a:t>
            </a:r>
            <a:r>
              <a:rPr lang="en-US" dirty="0" smtClean="0"/>
              <a:t> </a:t>
            </a:r>
            <a:r>
              <a:rPr lang="en-US" dirty="0" err="1" smtClean="0"/>
              <a:t>tdk</a:t>
            </a:r>
            <a:r>
              <a:rPr lang="en-US" dirty="0" smtClean="0"/>
              <a:t> </a:t>
            </a:r>
            <a:r>
              <a:rPr lang="en-US" dirty="0" err="1" smtClean="0"/>
              <a:t>terpecah</a:t>
            </a:r>
            <a:r>
              <a:rPr lang="en-US" dirty="0" smtClean="0"/>
              <a:t> </a:t>
            </a:r>
            <a:r>
              <a:rPr lang="en-US" dirty="0" err="1" smtClean="0"/>
              <a:t>sbg</a:t>
            </a:r>
            <a:r>
              <a:rPr lang="en-US" dirty="0" smtClean="0"/>
              <a:t> </a:t>
            </a:r>
            <a:r>
              <a:rPr lang="en-US" dirty="0" err="1" smtClean="0"/>
              <a:t>inti</a:t>
            </a:r>
            <a:r>
              <a:rPr lang="en-US" dirty="0" smtClean="0"/>
              <a:t> </a:t>
            </a:r>
            <a:r>
              <a:rPr lang="en-US" dirty="0" err="1" smtClean="0"/>
              <a:t>dr</a:t>
            </a:r>
            <a:r>
              <a:rPr lang="en-US" dirty="0" smtClean="0"/>
              <a:t> </a:t>
            </a:r>
            <a:r>
              <a:rPr lang="en-US" dirty="0" err="1" smtClean="0"/>
              <a:t>masy</a:t>
            </a:r>
            <a:r>
              <a:rPr lang="en-US" dirty="0" smtClean="0"/>
              <a:t>.( </a:t>
            </a:r>
            <a:r>
              <a:rPr lang="en-US" dirty="0" err="1" smtClean="0"/>
              <a:t>sama</a:t>
            </a:r>
            <a:r>
              <a:rPr lang="en-US" dirty="0" smtClean="0"/>
              <a:t> </a:t>
            </a:r>
            <a:r>
              <a:rPr lang="en-US" dirty="0" err="1" smtClean="0"/>
              <a:t>kewarganegaraan</a:t>
            </a:r>
            <a:r>
              <a:rPr lang="en-US" dirty="0" smtClean="0"/>
              <a:t>)</a:t>
            </a:r>
            <a:endParaRPr lang="en-US" dirty="0"/>
          </a:p>
          <a:p>
            <a:pPr marL="1131888" lvl="2" indent="-438150">
              <a:lnSpc>
                <a:spcPct val="90000"/>
              </a:lnSpc>
              <a:buFont typeface="Wingdings" pitchFamily="2" charset="2"/>
              <a:buAutoNum type="alphaLcPeriod"/>
            </a:pPr>
            <a:r>
              <a:rPr lang="en-US" sz="2200" b="1" dirty="0" err="1">
                <a:sym typeface="Wingdings" pitchFamily="2" charset="2"/>
              </a:rPr>
              <a:t>Asas</a:t>
            </a:r>
            <a:r>
              <a:rPr lang="en-US" sz="2200" b="1" dirty="0">
                <a:sym typeface="Wingdings" pitchFamily="2" charset="2"/>
              </a:rPr>
              <a:t> </a:t>
            </a:r>
            <a:r>
              <a:rPr lang="en-US" sz="2200" b="1" dirty="0" err="1">
                <a:sym typeface="Wingdings" pitchFamily="2" charset="2"/>
              </a:rPr>
              <a:t>persamaan</a:t>
            </a:r>
            <a:r>
              <a:rPr lang="en-US" sz="2200" b="1" dirty="0">
                <a:sym typeface="Wingdings" pitchFamily="2" charset="2"/>
              </a:rPr>
              <a:t> </a:t>
            </a:r>
            <a:r>
              <a:rPr lang="en-US" sz="2200" b="1" dirty="0" err="1" smtClean="0">
                <a:sym typeface="Wingdings" pitchFamily="2" charset="2"/>
              </a:rPr>
              <a:t>derajat</a:t>
            </a:r>
            <a:r>
              <a:rPr lang="en-US" sz="2200" dirty="0" err="1" smtClean="0">
                <a:sym typeface="Wingdings" pitchFamily="2" charset="2"/>
              </a:rPr>
              <a:t>-dalil</a:t>
            </a:r>
            <a:r>
              <a:rPr lang="en-US" sz="2200" dirty="0" smtClean="0">
                <a:sym typeface="Wingdings" pitchFamily="2" charset="2"/>
              </a:rPr>
              <a:t> </a:t>
            </a:r>
            <a:r>
              <a:rPr lang="en-US" sz="2200" dirty="0" err="1" smtClean="0">
                <a:sym typeface="Wingdings" pitchFamily="2" charset="2"/>
              </a:rPr>
              <a:t>suatu</a:t>
            </a:r>
            <a:r>
              <a:rPr lang="en-US" sz="2200" dirty="0" smtClean="0">
                <a:sym typeface="Wingdings" pitchFamily="2" charset="2"/>
              </a:rPr>
              <a:t> </a:t>
            </a:r>
            <a:r>
              <a:rPr lang="en-US" sz="2200" dirty="0" err="1" smtClean="0">
                <a:sym typeface="Wingdings" pitchFamily="2" charset="2"/>
              </a:rPr>
              <a:t>perkawinan</a:t>
            </a:r>
            <a:r>
              <a:rPr lang="en-US" sz="2200" dirty="0" smtClean="0">
                <a:sym typeface="Wingdings" pitchFamily="2" charset="2"/>
              </a:rPr>
              <a:t> </a:t>
            </a:r>
            <a:r>
              <a:rPr lang="en-US" sz="2200" dirty="0" err="1" smtClean="0">
                <a:sym typeface="Wingdings" pitchFamily="2" charset="2"/>
              </a:rPr>
              <a:t>tdk</a:t>
            </a:r>
            <a:r>
              <a:rPr lang="en-US" sz="2200" dirty="0" smtClean="0">
                <a:sym typeface="Wingdings" pitchFamily="2" charset="2"/>
              </a:rPr>
              <a:t> </a:t>
            </a:r>
            <a:r>
              <a:rPr lang="en-US" sz="2200" dirty="0" err="1" smtClean="0">
                <a:sym typeface="Wingdings" pitchFamily="2" charset="2"/>
              </a:rPr>
              <a:t>menyebabkan</a:t>
            </a:r>
            <a:r>
              <a:rPr lang="en-US" sz="2200" dirty="0" smtClean="0">
                <a:sym typeface="Wingdings" pitchFamily="2" charset="2"/>
              </a:rPr>
              <a:t> </a:t>
            </a:r>
            <a:r>
              <a:rPr lang="en-US" sz="2200" dirty="0" err="1" smtClean="0">
                <a:sym typeface="Wingdings" pitchFamily="2" charset="2"/>
              </a:rPr>
              <a:t>perubahan</a:t>
            </a:r>
            <a:r>
              <a:rPr lang="en-US" sz="2200" dirty="0" smtClean="0">
                <a:sym typeface="Wingdings" pitchFamily="2" charset="2"/>
              </a:rPr>
              <a:t> </a:t>
            </a:r>
            <a:r>
              <a:rPr lang="en-US" sz="2200" dirty="0" err="1" smtClean="0">
                <a:sym typeface="Wingdings" pitchFamily="2" charset="2"/>
              </a:rPr>
              <a:t>stutus</a:t>
            </a:r>
            <a:r>
              <a:rPr lang="en-US" sz="2200" dirty="0" smtClean="0">
                <a:sym typeface="Wingdings" pitchFamily="2" charset="2"/>
              </a:rPr>
              <a:t> </a:t>
            </a:r>
            <a:r>
              <a:rPr lang="en-US" sz="2200" dirty="0" err="1" smtClean="0">
                <a:sym typeface="Wingdings" pitchFamily="2" charset="2"/>
              </a:rPr>
              <a:t>kewarganegaraan</a:t>
            </a:r>
            <a:r>
              <a:rPr lang="en-US" sz="2200" dirty="0" smtClean="0">
                <a:sym typeface="Wingdings" pitchFamily="2" charset="2"/>
              </a:rPr>
              <a:t> </a:t>
            </a:r>
            <a:r>
              <a:rPr lang="en-US" sz="2200" dirty="0" err="1" smtClean="0">
                <a:sym typeface="Wingdings" pitchFamily="2" charset="2"/>
              </a:rPr>
              <a:t>suami-istri</a:t>
            </a:r>
            <a:r>
              <a:rPr lang="en-US" sz="2200" dirty="0" smtClean="0">
                <a:sym typeface="Wingdings" pitchFamily="2" charset="2"/>
              </a:rPr>
              <a:t>.</a:t>
            </a:r>
            <a:endParaRPr lang="id-ID" sz="2200" b="1" dirty="0" smtClean="0">
              <a:sym typeface="Wingdings" pitchFamily="2" charset="2"/>
            </a:endParaRPr>
          </a:p>
          <a:p>
            <a:pPr marL="1131888" lvl="2" indent="-438150">
              <a:lnSpc>
                <a:spcPct val="90000"/>
              </a:lnSpc>
              <a:buNone/>
            </a:pPr>
            <a:r>
              <a:rPr lang="en-US" sz="2200" b="1" dirty="0" smtClean="0">
                <a:sym typeface="Wingdings" pitchFamily="2" charset="2"/>
              </a:rPr>
              <a:t>Problem </a:t>
            </a:r>
            <a:r>
              <a:rPr lang="en-US" sz="2200" b="1" dirty="0" err="1">
                <a:sym typeface="Wingdings" pitchFamily="2" charset="2"/>
              </a:rPr>
              <a:t>kewarganegaraan</a:t>
            </a:r>
            <a:r>
              <a:rPr lang="en-US" sz="2200" b="1" dirty="0">
                <a:sym typeface="Wingdings" pitchFamily="2" charset="2"/>
              </a:rPr>
              <a:t> : </a:t>
            </a:r>
          </a:p>
          <a:p>
            <a:pPr marL="1370013" lvl="3" indent="-381000">
              <a:lnSpc>
                <a:spcPct val="90000"/>
              </a:lnSpc>
              <a:buFont typeface="Wingdings" pitchFamily="2" charset="2"/>
              <a:buChar char="q"/>
            </a:pPr>
            <a:r>
              <a:rPr lang="en-US" sz="1900" dirty="0" err="1"/>
              <a:t>Apatride</a:t>
            </a:r>
            <a:r>
              <a:rPr lang="en-US" sz="1900" dirty="0"/>
              <a:t>	</a:t>
            </a:r>
            <a:r>
              <a:rPr lang="en-US" sz="1900" dirty="0">
                <a:sym typeface="Wingdings" pitchFamily="2" charset="2"/>
              </a:rPr>
              <a:t> orang yang </a:t>
            </a:r>
            <a:r>
              <a:rPr lang="en-US" sz="1900" dirty="0" err="1">
                <a:sym typeface="Wingdings" pitchFamily="2" charset="2"/>
              </a:rPr>
              <a:t>tidak</a:t>
            </a:r>
            <a:r>
              <a:rPr lang="en-US" sz="1900" dirty="0">
                <a:sym typeface="Wingdings" pitchFamily="2" charset="2"/>
              </a:rPr>
              <a:t> </a:t>
            </a:r>
            <a:r>
              <a:rPr lang="en-US" sz="1900" dirty="0" err="1" smtClean="0">
                <a:sym typeface="Wingdings" pitchFamily="2" charset="2"/>
              </a:rPr>
              <a:t>memilikikewarganegaraan</a:t>
            </a:r>
            <a:endParaRPr lang="en-US" sz="1900" dirty="0">
              <a:sym typeface="Wingdings" pitchFamily="2" charset="2"/>
            </a:endParaRPr>
          </a:p>
          <a:p>
            <a:pPr marL="1370013" lvl="3" indent="-381000">
              <a:lnSpc>
                <a:spcPct val="90000"/>
              </a:lnSpc>
              <a:buFont typeface="Wingdings" pitchFamily="2" charset="2"/>
              <a:buChar char="q"/>
            </a:pPr>
            <a:r>
              <a:rPr lang="en-US" sz="1900" dirty="0" err="1">
                <a:sym typeface="Wingdings" pitchFamily="2" charset="2"/>
              </a:rPr>
              <a:t>Bipatride</a:t>
            </a:r>
            <a:r>
              <a:rPr lang="en-US" sz="1900" dirty="0">
                <a:sym typeface="Wingdings" pitchFamily="2" charset="2"/>
              </a:rPr>
              <a:t>	 orang yang </a:t>
            </a:r>
            <a:r>
              <a:rPr lang="en-US" sz="1900" dirty="0" err="1">
                <a:sym typeface="Wingdings" pitchFamily="2" charset="2"/>
              </a:rPr>
              <a:t>memiliki</a:t>
            </a:r>
            <a:r>
              <a:rPr lang="en-US" sz="1900" dirty="0">
                <a:sym typeface="Wingdings" pitchFamily="2" charset="2"/>
              </a:rPr>
              <a:t> </a:t>
            </a:r>
            <a:r>
              <a:rPr lang="en-US" sz="1900" dirty="0" err="1">
                <a:sym typeface="Wingdings" pitchFamily="2" charset="2"/>
              </a:rPr>
              <a:t>kewarganegaraan</a:t>
            </a:r>
            <a:r>
              <a:rPr lang="en-US" sz="1900" dirty="0">
                <a:sym typeface="Wingdings" pitchFamily="2" charset="2"/>
              </a:rPr>
              <a:t> </a:t>
            </a:r>
            <a:r>
              <a:rPr lang="en-US" sz="1900" dirty="0" err="1" smtClean="0">
                <a:sym typeface="Wingdings" pitchFamily="2" charset="2"/>
              </a:rPr>
              <a:t>rangkap</a:t>
            </a:r>
            <a:r>
              <a:rPr lang="en-US" sz="1900" dirty="0" smtClean="0">
                <a:sym typeface="Wingdings" pitchFamily="2" charset="2"/>
              </a:rPr>
              <a:t> </a:t>
            </a:r>
            <a:r>
              <a:rPr lang="en-US" sz="1900" dirty="0">
                <a:sym typeface="Wingdings" pitchFamily="2" charset="2"/>
              </a:rPr>
              <a:t>(</a:t>
            </a:r>
            <a:r>
              <a:rPr lang="en-US" sz="1900" dirty="0" err="1">
                <a:sym typeface="Wingdings" pitchFamily="2" charset="2"/>
              </a:rPr>
              <a:t>dua</a:t>
            </a:r>
            <a:r>
              <a:rPr lang="en-US" sz="1900" dirty="0">
                <a:sym typeface="Wingdings" pitchFamily="2" charset="2"/>
              </a:rPr>
              <a:t>)</a:t>
            </a:r>
          </a:p>
          <a:p>
            <a:pPr marL="1370013" lvl="3" indent="-381000">
              <a:lnSpc>
                <a:spcPct val="90000"/>
              </a:lnSpc>
              <a:buFont typeface="Wingdings" pitchFamily="2" charset="2"/>
              <a:buChar char="q"/>
            </a:pPr>
            <a:r>
              <a:rPr lang="en-US" sz="1900" dirty="0" err="1">
                <a:sym typeface="Wingdings" pitchFamily="2" charset="2"/>
              </a:rPr>
              <a:t>Multipatride</a:t>
            </a:r>
            <a:r>
              <a:rPr lang="en-US" sz="1900" dirty="0">
                <a:sym typeface="Wingdings" pitchFamily="2" charset="2"/>
              </a:rPr>
              <a:t>	 orang yang </a:t>
            </a:r>
            <a:r>
              <a:rPr lang="en-US" sz="1900" dirty="0" err="1">
                <a:sym typeface="Wingdings" pitchFamily="2" charset="2"/>
              </a:rPr>
              <a:t>memiliki</a:t>
            </a:r>
            <a:r>
              <a:rPr lang="en-US" sz="1900" dirty="0">
                <a:sym typeface="Wingdings" pitchFamily="2" charset="2"/>
              </a:rPr>
              <a:t> </a:t>
            </a:r>
            <a:r>
              <a:rPr lang="en-US" sz="1900" dirty="0" err="1">
                <a:sym typeface="Wingdings" pitchFamily="2" charset="2"/>
              </a:rPr>
              <a:t>kewarganegaraan</a:t>
            </a:r>
            <a:r>
              <a:rPr lang="en-US" sz="1900" dirty="0">
                <a:sym typeface="Wingdings" pitchFamily="2" charset="2"/>
              </a:rPr>
              <a:t> </a:t>
            </a:r>
            <a:r>
              <a:rPr lang="en-US" sz="1900" dirty="0" err="1" smtClean="0">
                <a:sym typeface="Wingdings" pitchFamily="2" charset="2"/>
              </a:rPr>
              <a:t>banyak</a:t>
            </a:r>
            <a:r>
              <a:rPr lang="id-ID" sz="1900" dirty="0" smtClean="0">
                <a:sym typeface="Wingdings" pitchFamily="2" charset="2"/>
              </a:rPr>
              <a:t> </a:t>
            </a:r>
            <a:r>
              <a:rPr lang="en-US" sz="1900" dirty="0" smtClean="0">
                <a:sym typeface="Wingdings" pitchFamily="2" charset="2"/>
              </a:rPr>
              <a:t>(</a:t>
            </a:r>
            <a:r>
              <a:rPr lang="en-US" sz="1900" dirty="0" err="1" smtClean="0">
                <a:sym typeface="Wingdings" pitchFamily="2" charset="2"/>
              </a:rPr>
              <a:t>lebih</a:t>
            </a:r>
            <a:r>
              <a:rPr lang="en-US" sz="1900" dirty="0" smtClean="0">
                <a:sym typeface="Wingdings" pitchFamily="2" charset="2"/>
              </a:rPr>
              <a:t> </a:t>
            </a:r>
            <a:r>
              <a:rPr lang="en-US" sz="1900" dirty="0" err="1">
                <a:sym typeface="Wingdings" pitchFamily="2" charset="2"/>
              </a:rPr>
              <a:t>dari</a:t>
            </a:r>
            <a:r>
              <a:rPr lang="en-US" sz="1900" dirty="0">
                <a:sym typeface="Wingdings" pitchFamily="2" charset="2"/>
              </a:rPr>
              <a:t> </a:t>
            </a:r>
            <a:r>
              <a:rPr lang="en-US" sz="1900" dirty="0" err="1">
                <a:sym typeface="Wingdings" pitchFamily="2" charset="2"/>
              </a:rPr>
              <a:t>dua</a:t>
            </a:r>
            <a:r>
              <a:rPr lang="en-US" sz="1900" dirty="0">
                <a:sym typeface="Wingdings" pitchFamily="2" charset="2"/>
              </a:rPr>
              <a:t>)</a:t>
            </a:r>
          </a:p>
          <a:p>
            <a:pPr marL="0" indent="0">
              <a:buNone/>
            </a:pPr>
            <a:endParaRPr lang="id-ID" b="1" u="sng" dirty="0"/>
          </a:p>
        </p:txBody>
      </p:sp>
    </p:spTree>
    <p:extLst>
      <p:ext uri="{BB962C8B-B14F-4D97-AF65-F5344CB8AC3E}">
        <p14:creationId xmlns:p14="http://schemas.microsoft.com/office/powerpoint/2010/main" xmlns="" val="306535865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066800"/>
          </a:xfrm>
        </p:spPr>
        <p:txBody>
          <a:bodyPr/>
          <a:lstStyle/>
          <a:p>
            <a:pPr algn="ctr"/>
            <a:r>
              <a:rPr lang="id-ID" dirty="0" smtClean="0"/>
              <a:t>*Pengertian Kewarganegaraan*</a:t>
            </a:r>
            <a:br>
              <a:rPr lang="id-ID" dirty="0" smtClean="0"/>
            </a:br>
            <a:r>
              <a:rPr lang="en-US" i="1" dirty="0" smtClean="0">
                <a:sym typeface="Wingdings" pitchFamily="2" charset="2"/>
              </a:rPr>
              <a:t> </a:t>
            </a:r>
            <a:r>
              <a:rPr lang="en-US" i="1" dirty="0">
                <a:sym typeface="Wingdings" pitchFamily="2" charset="2"/>
              </a:rPr>
              <a:t>(citizenship) </a:t>
            </a:r>
            <a:endParaRPr lang="id-ID" dirty="0"/>
          </a:p>
        </p:txBody>
      </p:sp>
      <p:sp>
        <p:nvSpPr>
          <p:cNvPr id="3" name="Content Placeholder 2"/>
          <p:cNvSpPr>
            <a:spLocks noGrp="1"/>
          </p:cNvSpPr>
          <p:nvPr>
            <p:ph idx="1"/>
          </p:nvPr>
        </p:nvSpPr>
        <p:spPr>
          <a:xfrm>
            <a:off x="457200" y="990600"/>
            <a:ext cx="8686800" cy="5867400"/>
          </a:xfrm>
        </p:spPr>
        <p:txBody>
          <a:bodyPr>
            <a:normAutofit lnSpcReduction="10000"/>
          </a:bodyPr>
          <a:lstStyle/>
          <a:p>
            <a:r>
              <a:rPr lang="en-US" sz="2000" dirty="0" err="1" smtClean="0"/>
              <a:t>Azaz</a:t>
            </a:r>
            <a:r>
              <a:rPr lang="en-US" sz="2000" dirty="0" smtClean="0"/>
              <a:t> </a:t>
            </a:r>
            <a:r>
              <a:rPr lang="en-US" sz="2000" dirty="0" err="1" smtClean="0"/>
              <a:t>umum</a:t>
            </a:r>
            <a:r>
              <a:rPr lang="en-US" sz="2000" dirty="0" smtClean="0"/>
              <a:t> (</a:t>
            </a:r>
            <a:r>
              <a:rPr lang="en-US" sz="2000" dirty="0" err="1" smtClean="0"/>
              <a:t>genenaral</a:t>
            </a:r>
            <a:r>
              <a:rPr lang="en-US" sz="2000" dirty="0" smtClean="0"/>
              <a:t> principles) </a:t>
            </a:r>
            <a:r>
              <a:rPr lang="en-US" sz="2000" dirty="0" err="1" smtClean="0"/>
              <a:t>hukum</a:t>
            </a:r>
            <a:r>
              <a:rPr lang="en-US" sz="2000" dirty="0" smtClean="0"/>
              <a:t> </a:t>
            </a:r>
            <a:r>
              <a:rPr lang="en-US" sz="2000" dirty="0" err="1" smtClean="0"/>
              <a:t>internasional</a:t>
            </a:r>
            <a:endParaRPr lang="en-US" sz="2000" dirty="0" smtClean="0"/>
          </a:p>
          <a:p>
            <a:r>
              <a:rPr lang="en-US" sz="2000" dirty="0" smtClean="0"/>
              <a:t>-</a:t>
            </a:r>
            <a:r>
              <a:rPr lang="en-US" sz="2000" dirty="0" err="1" smtClean="0"/>
              <a:t>suatu</a:t>
            </a:r>
            <a:r>
              <a:rPr lang="en-US" sz="2000" dirty="0" smtClean="0"/>
              <a:t> </a:t>
            </a:r>
            <a:r>
              <a:rPr lang="en-US" sz="2000" dirty="0" err="1" smtClean="0"/>
              <a:t>negara</a:t>
            </a:r>
            <a:r>
              <a:rPr lang="en-US" sz="2000" dirty="0" smtClean="0"/>
              <a:t> </a:t>
            </a:r>
            <a:r>
              <a:rPr lang="en-US" sz="2000" dirty="0" err="1" smtClean="0"/>
              <a:t>tdk</a:t>
            </a:r>
            <a:r>
              <a:rPr lang="en-US" sz="2000" dirty="0" smtClean="0"/>
              <a:t> </a:t>
            </a:r>
            <a:r>
              <a:rPr lang="en-US" sz="2000" dirty="0" err="1" smtClean="0"/>
              <a:t>boleh</a:t>
            </a:r>
            <a:r>
              <a:rPr lang="en-US" sz="2000" dirty="0" smtClean="0"/>
              <a:t> </a:t>
            </a:r>
            <a:r>
              <a:rPr lang="en-US" sz="2000" dirty="0" err="1" smtClean="0"/>
              <a:t>memasukkan</a:t>
            </a:r>
            <a:r>
              <a:rPr lang="en-US" sz="2000" dirty="0" smtClean="0"/>
              <a:t> </a:t>
            </a:r>
            <a:r>
              <a:rPr lang="en-US" sz="2000" dirty="0" err="1" smtClean="0"/>
              <a:t>orang</a:t>
            </a:r>
            <a:r>
              <a:rPr lang="en-US" sz="2000" dirty="0" smtClean="0"/>
              <a:t> yang </a:t>
            </a:r>
            <a:r>
              <a:rPr lang="en-US" sz="2000" dirty="0" err="1" smtClean="0"/>
              <a:t>sama</a:t>
            </a:r>
            <a:r>
              <a:rPr lang="en-US" sz="2000" dirty="0" smtClean="0"/>
              <a:t> </a:t>
            </a:r>
            <a:r>
              <a:rPr lang="en-US" sz="2000" dirty="0" err="1" smtClean="0"/>
              <a:t>sekali</a:t>
            </a:r>
            <a:r>
              <a:rPr lang="en-US" sz="2000" dirty="0" smtClean="0"/>
              <a:t> </a:t>
            </a:r>
            <a:r>
              <a:rPr lang="en-US" sz="2000" dirty="0" err="1" smtClean="0"/>
              <a:t>tdk</a:t>
            </a:r>
            <a:r>
              <a:rPr lang="en-US" sz="2000" dirty="0" smtClean="0"/>
              <a:t> </a:t>
            </a:r>
            <a:r>
              <a:rPr lang="en-US" sz="2000" dirty="0" err="1" smtClean="0"/>
              <a:t>ada</a:t>
            </a:r>
            <a:r>
              <a:rPr lang="en-US" sz="2000" dirty="0" smtClean="0"/>
              <a:t> </a:t>
            </a:r>
            <a:r>
              <a:rPr lang="en-US" sz="2000" dirty="0" err="1" smtClean="0"/>
              <a:t>hub.sedikitpun</a:t>
            </a:r>
            <a:r>
              <a:rPr lang="en-US" sz="2000" dirty="0" smtClean="0"/>
              <a:t> </a:t>
            </a:r>
            <a:r>
              <a:rPr lang="en-US" sz="2000" dirty="0" err="1" smtClean="0"/>
              <a:t>dgn</a:t>
            </a:r>
            <a:r>
              <a:rPr lang="en-US" sz="2000" dirty="0" smtClean="0"/>
              <a:t> </a:t>
            </a:r>
            <a:r>
              <a:rPr lang="en-US" sz="2000" dirty="0" err="1" smtClean="0"/>
              <a:t>negara</a:t>
            </a:r>
            <a:r>
              <a:rPr lang="en-US" sz="2000" dirty="0" smtClean="0"/>
              <a:t> </a:t>
            </a:r>
            <a:r>
              <a:rPr lang="en-US" sz="2000" dirty="0" err="1" smtClean="0"/>
              <a:t>ybs</a:t>
            </a:r>
            <a:r>
              <a:rPr lang="en-US" sz="2000" dirty="0" smtClean="0"/>
              <a:t> </a:t>
            </a:r>
            <a:r>
              <a:rPr lang="en-US" sz="2000" dirty="0" err="1" smtClean="0"/>
              <a:t>sbg</a:t>
            </a:r>
            <a:r>
              <a:rPr lang="en-US" sz="2000" dirty="0" smtClean="0"/>
              <a:t> </a:t>
            </a:r>
            <a:r>
              <a:rPr lang="en-US" sz="2000" dirty="0" err="1" smtClean="0"/>
              <a:t>warga</a:t>
            </a:r>
            <a:r>
              <a:rPr lang="en-US" sz="2000" dirty="0" smtClean="0"/>
              <a:t> </a:t>
            </a:r>
            <a:r>
              <a:rPr lang="en-US" sz="2000" dirty="0" err="1" smtClean="0"/>
              <a:t>negaranya</a:t>
            </a:r>
            <a:endParaRPr lang="en-US" sz="2000" dirty="0" smtClean="0"/>
          </a:p>
          <a:p>
            <a:r>
              <a:rPr lang="en-US" sz="2000" dirty="0" smtClean="0"/>
              <a:t>-</a:t>
            </a:r>
            <a:r>
              <a:rPr lang="en-US" sz="2000" dirty="0" err="1" smtClean="0"/>
              <a:t>suatu</a:t>
            </a:r>
            <a:r>
              <a:rPr lang="en-US" sz="2000" dirty="0" smtClean="0"/>
              <a:t> </a:t>
            </a:r>
            <a:r>
              <a:rPr lang="en-US" sz="2000" dirty="0" err="1" smtClean="0"/>
              <a:t>negara</a:t>
            </a:r>
            <a:r>
              <a:rPr lang="en-US" sz="2000" dirty="0" smtClean="0"/>
              <a:t> </a:t>
            </a:r>
            <a:r>
              <a:rPr lang="en-US" sz="2000" dirty="0" err="1" smtClean="0"/>
              <a:t>tdk</a:t>
            </a:r>
            <a:r>
              <a:rPr lang="en-US" sz="2000" dirty="0" smtClean="0"/>
              <a:t> </a:t>
            </a:r>
            <a:r>
              <a:rPr lang="en-US" sz="2000" dirty="0" err="1" smtClean="0"/>
              <a:t>boleh</a:t>
            </a:r>
            <a:r>
              <a:rPr lang="en-US" sz="2000" dirty="0" smtClean="0"/>
              <a:t> </a:t>
            </a:r>
            <a:r>
              <a:rPr lang="en-US" sz="2000" dirty="0" err="1" smtClean="0"/>
              <a:t>menentukan</a:t>
            </a:r>
            <a:r>
              <a:rPr lang="en-US" sz="2000" dirty="0" smtClean="0"/>
              <a:t> </a:t>
            </a:r>
            <a:r>
              <a:rPr lang="en-US" sz="2000" dirty="0" err="1" smtClean="0"/>
              <a:t>kewarganegaraan</a:t>
            </a:r>
            <a:r>
              <a:rPr lang="en-US" sz="2000" dirty="0" smtClean="0"/>
              <a:t> </a:t>
            </a:r>
            <a:r>
              <a:rPr lang="en-US" sz="2000" dirty="0" err="1" smtClean="0"/>
              <a:t>berdasarkan</a:t>
            </a:r>
            <a:r>
              <a:rPr lang="en-US" sz="2000" dirty="0" smtClean="0"/>
              <a:t> </a:t>
            </a:r>
            <a:r>
              <a:rPr lang="en-US" sz="2000" dirty="0" err="1" smtClean="0"/>
              <a:t>unsur-unsur</a:t>
            </a:r>
            <a:r>
              <a:rPr lang="en-US" sz="2000" dirty="0" smtClean="0"/>
              <a:t> primordial </a:t>
            </a:r>
            <a:r>
              <a:rPr lang="en-US" sz="2000" dirty="0" err="1" smtClean="0"/>
              <a:t>spt</a:t>
            </a:r>
            <a:r>
              <a:rPr lang="en-US" sz="2000" dirty="0" smtClean="0"/>
              <a:t> </a:t>
            </a:r>
            <a:r>
              <a:rPr lang="en-US" sz="2000" dirty="0" err="1" smtClean="0"/>
              <a:t>agama,ras</a:t>
            </a:r>
            <a:r>
              <a:rPr lang="en-US" sz="2000" dirty="0" smtClean="0"/>
              <a:t>, </a:t>
            </a:r>
            <a:r>
              <a:rPr lang="en-US" sz="2000" dirty="0" err="1" smtClean="0"/>
              <a:t>suku</a:t>
            </a:r>
            <a:endParaRPr lang="en-US" sz="2000" dirty="0" smtClean="0"/>
          </a:p>
          <a:p>
            <a:r>
              <a:rPr lang="id-ID" sz="2400" dirty="0" smtClean="0"/>
              <a:t>UU No.62 Tahun 1958 : </a:t>
            </a:r>
          </a:p>
          <a:p>
            <a:pPr lvl="1">
              <a:buFont typeface="Wingdings" pitchFamily="2" charset="2"/>
              <a:buChar char="à"/>
            </a:pPr>
            <a:r>
              <a:rPr lang="id-ID" sz="1800" dirty="0" smtClean="0"/>
              <a:t>Kewarganegaraan adalah s</a:t>
            </a:r>
            <a:r>
              <a:rPr lang="id-ID" sz="1800" dirty="0" smtClean="0">
                <a:sym typeface="Wingdings" pitchFamily="2" charset="2"/>
              </a:rPr>
              <a:t>egala jenis hubungan dengan suatu negara yang mengakibatkan adanya kewajiban negara itu untuk melindungi orang yang bersangkutan.</a:t>
            </a:r>
            <a:endParaRPr lang="id-ID" dirty="0">
              <a:sym typeface="Wingdings" pitchFamily="2" charset="2"/>
            </a:endParaRPr>
          </a:p>
          <a:p>
            <a:pPr lvl="1">
              <a:buFont typeface="Wingdings" pitchFamily="2" charset="2"/>
              <a:buChar char="q"/>
            </a:pPr>
            <a:r>
              <a:rPr lang="id-ID" dirty="0" smtClean="0">
                <a:sym typeface="Wingdings" pitchFamily="2" charset="2"/>
              </a:rPr>
              <a:t>Pengertian kewarganegaraan dibedakan:</a:t>
            </a:r>
          </a:p>
          <a:p>
            <a:pPr marL="1370013" lvl="3" indent="-381000">
              <a:buFont typeface="Wingdings" pitchFamily="2" charset="2"/>
              <a:buAutoNum type="alphaLcPeriod"/>
            </a:pPr>
            <a:r>
              <a:rPr lang="id-ID" sz="2000" dirty="0">
                <a:sym typeface="Wingdings" pitchFamily="2" charset="2"/>
              </a:rPr>
              <a:t>	</a:t>
            </a:r>
            <a:r>
              <a:rPr lang="en-US" sz="2000" dirty="0" err="1"/>
              <a:t>Kewarganegaraan</a:t>
            </a:r>
            <a:r>
              <a:rPr lang="en-US" sz="2000" dirty="0"/>
              <a:t> </a:t>
            </a:r>
            <a:r>
              <a:rPr lang="en-US" sz="2000" dirty="0" err="1"/>
              <a:t>dalam</a:t>
            </a:r>
            <a:r>
              <a:rPr lang="en-US" sz="2000" dirty="0"/>
              <a:t> </a:t>
            </a:r>
            <a:r>
              <a:rPr lang="en-US" sz="2000" dirty="0" err="1"/>
              <a:t>arti</a:t>
            </a:r>
            <a:r>
              <a:rPr lang="en-US" sz="2000" dirty="0"/>
              <a:t> </a:t>
            </a:r>
            <a:r>
              <a:rPr lang="en-US" sz="2000" dirty="0" err="1"/>
              <a:t>Yuridis</a:t>
            </a:r>
            <a:r>
              <a:rPr lang="en-US" sz="2000" dirty="0"/>
              <a:t> </a:t>
            </a:r>
            <a:r>
              <a:rPr lang="en-US" sz="2000" dirty="0" err="1"/>
              <a:t>dan</a:t>
            </a:r>
            <a:r>
              <a:rPr lang="en-US" sz="2000" dirty="0"/>
              <a:t> </a:t>
            </a:r>
            <a:r>
              <a:rPr lang="en-US" sz="2000" dirty="0" err="1"/>
              <a:t>Sosiologis</a:t>
            </a:r>
            <a:endParaRPr lang="en-US" sz="2000" dirty="0"/>
          </a:p>
          <a:p>
            <a:pPr marL="1663700" lvl="4" indent="-381000">
              <a:buFont typeface="Wingdings" pitchFamily="2" charset="2"/>
              <a:buAutoNum type="arabicPeriod"/>
            </a:pPr>
            <a:r>
              <a:rPr lang="en-US" sz="2000" dirty="0" err="1"/>
              <a:t>yuridis</a:t>
            </a:r>
            <a:r>
              <a:rPr lang="en-US" sz="2000" dirty="0"/>
              <a:t> </a:t>
            </a:r>
            <a:r>
              <a:rPr lang="en-US" sz="2000" dirty="0" smtClean="0"/>
              <a:t>– </a:t>
            </a:r>
            <a:r>
              <a:rPr lang="en-US" sz="2000" dirty="0" err="1" smtClean="0"/>
              <a:t>ada</a:t>
            </a:r>
            <a:r>
              <a:rPr lang="en-US" sz="2000" dirty="0" smtClean="0"/>
              <a:t> </a:t>
            </a:r>
            <a:r>
              <a:rPr lang="en-US" sz="2000" dirty="0" err="1" smtClean="0"/>
              <a:t>ikatan</a:t>
            </a:r>
            <a:r>
              <a:rPr lang="en-US" sz="2000" dirty="0" smtClean="0"/>
              <a:t> </a:t>
            </a:r>
            <a:r>
              <a:rPr lang="en-US" sz="2000" dirty="0" err="1" smtClean="0"/>
              <a:t>hukum</a:t>
            </a:r>
            <a:r>
              <a:rPr lang="en-US" sz="2000" dirty="0" smtClean="0"/>
              <a:t> </a:t>
            </a:r>
            <a:r>
              <a:rPr lang="en-US" sz="2000" dirty="0" err="1" smtClean="0"/>
              <a:t>antara</a:t>
            </a:r>
            <a:r>
              <a:rPr lang="en-US" sz="2000" dirty="0" smtClean="0"/>
              <a:t> </a:t>
            </a:r>
            <a:r>
              <a:rPr lang="en-US" sz="2000" dirty="0" err="1" smtClean="0"/>
              <a:t>warga</a:t>
            </a:r>
            <a:r>
              <a:rPr lang="en-US" sz="2000" dirty="0" smtClean="0"/>
              <a:t> </a:t>
            </a:r>
            <a:r>
              <a:rPr lang="en-US" sz="2000" dirty="0" err="1" smtClean="0"/>
              <a:t>dgn</a:t>
            </a:r>
            <a:r>
              <a:rPr lang="en-US" sz="2000" dirty="0" smtClean="0"/>
              <a:t> </a:t>
            </a:r>
            <a:r>
              <a:rPr lang="en-US" sz="2000" dirty="0" err="1" smtClean="0"/>
              <a:t>negar</a:t>
            </a:r>
            <a:r>
              <a:rPr lang="en-US" sz="2000" dirty="0"/>
              <a:t>	</a:t>
            </a:r>
          </a:p>
          <a:p>
            <a:pPr marL="1663700" lvl="4" indent="-381000">
              <a:buFont typeface="Wingdings" pitchFamily="2" charset="2"/>
              <a:buAutoNum type="arabicPeriod"/>
            </a:pPr>
            <a:r>
              <a:rPr lang="en-US" sz="2000" dirty="0" err="1" smtClean="0">
                <a:sym typeface="Wingdings" pitchFamily="2" charset="2"/>
              </a:rPr>
              <a:t>Sosiologis-ada</a:t>
            </a:r>
            <a:r>
              <a:rPr lang="en-US" sz="2000" dirty="0" smtClean="0">
                <a:sym typeface="Wingdings" pitchFamily="2" charset="2"/>
              </a:rPr>
              <a:t> </a:t>
            </a:r>
            <a:r>
              <a:rPr lang="en-US" sz="2000" dirty="0" err="1" smtClean="0">
                <a:sym typeface="Wingdings" pitchFamily="2" charset="2"/>
              </a:rPr>
              <a:t>ikatan</a:t>
            </a:r>
            <a:r>
              <a:rPr lang="en-US" sz="2000" dirty="0" smtClean="0">
                <a:sym typeface="Wingdings" pitchFamily="2" charset="2"/>
              </a:rPr>
              <a:t> </a:t>
            </a:r>
            <a:r>
              <a:rPr lang="en-US" sz="2000" dirty="0" err="1" smtClean="0">
                <a:sym typeface="Wingdings" pitchFamily="2" charset="2"/>
              </a:rPr>
              <a:t>emosional</a:t>
            </a:r>
            <a:r>
              <a:rPr lang="en-US" sz="2000" dirty="0" smtClean="0">
                <a:sym typeface="Wingdings" pitchFamily="2" charset="2"/>
              </a:rPr>
              <a:t>, </a:t>
            </a:r>
            <a:r>
              <a:rPr lang="en-US" sz="2000" dirty="0" err="1" smtClean="0">
                <a:sym typeface="Wingdings" pitchFamily="2" charset="2"/>
              </a:rPr>
              <a:t>spt</a:t>
            </a:r>
            <a:r>
              <a:rPr lang="en-US" sz="2000" dirty="0" smtClean="0">
                <a:sym typeface="Wingdings" pitchFamily="2" charset="2"/>
              </a:rPr>
              <a:t> </a:t>
            </a:r>
            <a:r>
              <a:rPr lang="en-US" sz="2000" dirty="0" err="1" smtClean="0">
                <a:sym typeface="Wingdings" pitchFamily="2" charset="2"/>
              </a:rPr>
              <a:t>ikatan</a:t>
            </a:r>
            <a:r>
              <a:rPr lang="en-US" sz="2000" dirty="0" smtClean="0">
                <a:sym typeface="Wingdings" pitchFamily="2" charset="2"/>
              </a:rPr>
              <a:t> </a:t>
            </a:r>
            <a:r>
              <a:rPr lang="en-US" sz="2000" dirty="0" err="1" smtClean="0">
                <a:sym typeface="Wingdings" pitchFamily="2" charset="2"/>
              </a:rPr>
              <a:t>perasaan</a:t>
            </a:r>
            <a:r>
              <a:rPr lang="en-US" sz="2000" dirty="0" smtClean="0">
                <a:sym typeface="Wingdings" pitchFamily="2" charset="2"/>
              </a:rPr>
              <a:t>, </a:t>
            </a:r>
            <a:r>
              <a:rPr lang="en-US" sz="2000" dirty="0" err="1" smtClean="0">
                <a:sym typeface="Wingdings" pitchFamily="2" charset="2"/>
              </a:rPr>
              <a:t>keturunan</a:t>
            </a:r>
            <a:r>
              <a:rPr lang="en-US" sz="2000" dirty="0" smtClean="0">
                <a:sym typeface="Wingdings" pitchFamily="2" charset="2"/>
              </a:rPr>
              <a:t>, </a:t>
            </a:r>
            <a:r>
              <a:rPr lang="en-US" sz="2000" dirty="0" err="1" smtClean="0">
                <a:sym typeface="Wingdings" pitchFamily="2" charset="2"/>
              </a:rPr>
              <a:t>nasib</a:t>
            </a:r>
            <a:r>
              <a:rPr lang="en-US" sz="2000" dirty="0" smtClean="0">
                <a:sym typeface="Wingdings" pitchFamily="2" charset="2"/>
              </a:rPr>
              <a:t>, </a:t>
            </a:r>
            <a:r>
              <a:rPr lang="en-US" sz="2000" dirty="0" err="1" smtClean="0">
                <a:sym typeface="Wingdings" pitchFamily="2" charset="2"/>
              </a:rPr>
              <a:t>sejarah</a:t>
            </a:r>
            <a:r>
              <a:rPr lang="en-US" sz="2000" dirty="0" smtClean="0">
                <a:sym typeface="Wingdings" pitchFamily="2" charset="2"/>
              </a:rPr>
              <a:t> </a:t>
            </a:r>
            <a:r>
              <a:rPr lang="en-US" sz="2000" dirty="0" err="1" smtClean="0">
                <a:sym typeface="Wingdings" pitchFamily="2" charset="2"/>
              </a:rPr>
              <a:t>dan</a:t>
            </a:r>
            <a:r>
              <a:rPr lang="en-US" sz="2000" dirty="0" smtClean="0">
                <a:sym typeface="Wingdings" pitchFamily="2" charset="2"/>
              </a:rPr>
              <a:t> </a:t>
            </a:r>
            <a:r>
              <a:rPr lang="en-US" sz="2000" dirty="0" err="1" smtClean="0">
                <a:sym typeface="Wingdings" pitchFamily="2" charset="2"/>
              </a:rPr>
              <a:t>ikatan</a:t>
            </a:r>
            <a:r>
              <a:rPr lang="en-US" sz="2000" dirty="0" smtClean="0">
                <a:sym typeface="Wingdings" pitchFamily="2" charset="2"/>
              </a:rPr>
              <a:t> </a:t>
            </a:r>
            <a:r>
              <a:rPr lang="en-US" sz="2000" dirty="0" err="1" smtClean="0">
                <a:sym typeface="Wingdings" pitchFamily="2" charset="2"/>
              </a:rPr>
              <a:t>tnah</a:t>
            </a:r>
            <a:r>
              <a:rPr lang="en-US" sz="2000" dirty="0" smtClean="0">
                <a:sym typeface="Wingdings" pitchFamily="2" charset="2"/>
              </a:rPr>
              <a:t> air</a:t>
            </a:r>
            <a:endParaRPr lang="en-US" sz="2000" dirty="0"/>
          </a:p>
          <a:p>
            <a:pPr marL="1370013" lvl="3" indent="-381000">
              <a:buFont typeface="Wingdings" pitchFamily="2" charset="2"/>
              <a:buAutoNum type="alphaLcPeriod"/>
            </a:pPr>
            <a:r>
              <a:rPr lang="en-US" sz="2000" dirty="0" err="1"/>
              <a:t>Kewarganegaraan</a:t>
            </a:r>
            <a:r>
              <a:rPr lang="en-US" sz="2000" dirty="0"/>
              <a:t> </a:t>
            </a:r>
            <a:r>
              <a:rPr lang="en-US" sz="2000" dirty="0" err="1"/>
              <a:t>dalam</a:t>
            </a:r>
            <a:r>
              <a:rPr lang="en-US" sz="2000" dirty="0"/>
              <a:t> </a:t>
            </a:r>
            <a:r>
              <a:rPr lang="en-US" sz="2000" dirty="0" err="1"/>
              <a:t>arti</a:t>
            </a:r>
            <a:r>
              <a:rPr lang="en-US" sz="2000" dirty="0"/>
              <a:t> </a:t>
            </a:r>
            <a:r>
              <a:rPr lang="en-US" sz="2000" dirty="0" smtClean="0"/>
              <a:t>Formal </a:t>
            </a:r>
            <a:r>
              <a:rPr lang="en-US" sz="2000" dirty="0" err="1"/>
              <a:t>dan</a:t>
            </a:r>
            <a:r>
              <a:rPr lang="en-US" sz="2000" dirty="0"/>
              <a:t> </a:t>
            </a:r>
            <a:r>
              <a:rPr lang="en-US" sz="2000" dirty="0" err="1"/>
              <a:t>Materiil</a:t>
            </a:r>
            <a:endParaRPr lang="en-US" sz="2000" dirty="0"/>
          </a:p>
          <a:p>
            <a:pPr marL="1663700" lvl="4" indent="-381000">
              <a:buFont typeface="Wingdings" pitchFamily="2" charset="2"/>
              <a:buAutoNum type="arabicPeriod"/>
            </a:pPr>
            <a:r>
              <a:rPr lang="en-US" sz="2000" dirty="0" smtClean="0"/>
              <a:t>Formal- </a:t>
            </a:r>
            <a:r>
              <a:rPr lang="en-US" sz="2000" dirty="0" err="1" smtClean="0"/>
              <a:t>dalam</a:t>
            </a:r>
            <a:r>
              <a:rPr lang="en-US" sz="2000" dirty="0" smtClean="0"/>
              <a:t> </a:t>
            </a:r>
            <a:r>
              <a:rPr lang="en-US" sz="2000" dirty="0" err="1" smtClean="0"/>
              <a:t>sistematika</a:t>
            </a:r>
            <a:r>
              <a:rPr lang="en-US" sz="2000" dirty="0" smtClean="0"/>
              <a:t> </a:t>
            </a:r>
            <a:r>
              <a:rPr lang="en-US" sz="2000" dirty="0" err="1" smtClean="0"/>
              <a:t>hukum</a:t>
            </a:r>
            <a:r>
              <a:rPr lang="en-US" sz="2000" dirty="0"/>
              <a:t>	</a:t>
            </a:r>
          </a:p>
          <a:p>
            <a:pPr marL="1663700" lvl="4" indent="-381000">
              <a:buFont typeface="Wingdings" pitchFamily="2" charset="2"/>
              <a:buAutoNum type="arabicPeriod"/>
            </a:pPr>
            <a:r>
              <a:rPr lang="en-US" sz="2000" dirty="0" err="1" smtClean="0">
                <a:sym typeface="Wingdings" pitchFamily="2" charset="2"/>
              </a:rPr>
              <a:t>Materiil</a:t>
            </a:r>
            <a:r>
              <a:rPr lang="en-US" sz="2000" dirty="0" smtClean="0">
                <a:sym typeface="Wingdings" pitchFamily="2" charset="2"/>
              </a:rPr>
              <a:t>- </a:t>
            </a:r>
            <a:r>
              <a:rPr lang="en-US" sz="2000" dirty="0" err="1" smtClean="0">
                <a:sym typeface="Wingdings" pitchFamily="2" charset="2"/>
              </a:rPr>
              <a:t>adanya</a:t>
            </a:r>
            <a:r>
              <a:rPr lang="en-US" sz="2000" dirty="0" smtClean="0">
                <a:sym typeface="Wingdings" pitchFamily="2" charset="2"/>
              </a:rPr>
              <a:t> </a:t>
            </a:r>
            <a:r>
              <a:rPr lang="en-US" sz="2000" dirty="0" err="1" smtClean="0">
                <a:sym typeface="Wingdings" pitchFamily="2" charset="2"/>
              </a:rPr>
              <a:t>hak</a:t>
            </a:r>
            <a:r>
              <a:rPr lang="en-US" sz="2000" dirty="0" smtClean="0">
                <a:sym typeface="Wingdings" pitchFamily="2" charset="2"/>
              </a:rPr>
              <a:t> </a:t>
            </a:r>
            <a:r>
              <a:rPr lang="en-US" sz="2000" dirty="0" err="1" smtClean="0">
                <a:sym typeface="Wingdings" pitchFamily="2" charset="2"/>
              </a:rPr>
              <a:t>dan</a:t>
            </a:r>
            <a:r>
              <a:rPr lang="en-US" sz="2000" dirty="0" smtClean="0">
                <a:sym typeface="Wingdings" pitchFamily="2" charset="2"/>
              </a:rPr>
              <a:t> </a:t>
            </a:r>
            <a:r>
              <a:rPr lang="en-US" sz="2000" dirty="0" err="1" smtClean="0">
                <a:sym typeface="Wingdings" pitchFamily="2" charset="2"/>
              </a:rPr>
              <a:t>kewajiban</a:t>
            </a:r>
            <a:r>
              <a:rPr lang="en-US" sz="2000" dirty="0" smtClean="0">
                <a:sym typeface="Wingdings" pitchFamily="2" charset="2"/>
              </a:rPr>
              <a:t> </a:t>
            </a:r>
            <a:r>
              <a:rPr lang="en-US" sz="2000" dirty="0" err="1" smtClean="0">
                <a:sym typeface="Wingdings" pitchFamily="2" charset="2"/>
              </a:rPr>
              <a:t>serta</a:t>
            </a:r>
            <a:r>
              <a:rPr lang="en-US" sz="2000" dirty="0" smtClean="0">
                <a:sym typeface="Wingdings" pitchFamily="2" charset="2"/>
              </a:rPr>
              <a:t> </a:t>
            </a:r>
            <a:r>
              <a:rPr lang="en-US" sz="2000" dirty="0" err="1" smtClean="0">
                <a:sym typeface="Wingdings" pitchFamily="2" charset="2"/>
              </a:rPr>
              <a:t>partisipasi</a:t>
            </a:r>
            <a:r>
              <a:rPr lang="en-US" sz="2000" dirty="0" smtClean="0">
                <a:sym typeface="Wingdings" pitchFamily="2" charset="2"/>
              </a:rPr>
              <a:t> </a:t>
            </a:r>
            <a:r>
              <a:rPr lang="en-US" sz="2000" dirty="0" err="1" smtClean="0">
                <a:sym typeface="Wingdings" pitchFamily="2" charset="2"/>
              </a:rPr>
              <a:t>warga</a:t>
            </a:r>
            <a:r>
              <a:rPr lang="en-US" sz="2000" dirty="0" smtClean="0">
                <a:sym typeface="Wingdings" pitchFamily="2" charset="2"/>
              </a:rPr>
              <a:t> </a:t>
            </a:r>
            <a:r>
              <a:rPr lang="en-US" sz="2000" dirty="0" err="1" smtClean="0">
                <a:sym typeface="Wingdings" pitchFamily="2" charset="2"/>
              </a:rPr>
              <a:t>negara</a:t>
            </a:r>
            <a:r>
              <a:rPr lang="en-US" sz="2000" dirty="0" smtClean="0">
                <a:sym typeface="Wingdings" pitchFamily="2" charset="2"/>
              </a:rPr>
              <a:t>.</a:t>
            </a:r>
            <a:r>
              <a:rPr lang="en-US" sz="2000" dirty="0">
                <a:sym typeface="Wingdings" pitchFamily="2" charset="2"/>
              </a:rPr>
              <a:t>	</a:t>
            </a:r>
          </a:p>
          <a:p>
            <a:pPr marL="1663700" lvl="4" indent="-381000">
              <a:buFont typeface="Wingdings" pitchFamily="2" charset="2"/>
              <a:buAutoNum type="arabicPeriod"/>
            </a:pPr>
            <a:endParaRPr lang="en-US" sz="1500" dirty="0"/>
          </a:p>
          <a:p>
            <a:pPr lvl="1">
              <a:buFont typeface="Wingdings" pitchFamily="2" charset="2"/>
              <a:buChar char="q"/>
            </a:pPr>
            <a:endParaRPr lang="id-ID" dirty="0">
              <a:sym typeface="Wingdings" pitchFamily="2" charset="2"/>
            </a:endParaRPr>
          </a:p>
        </p:txBody>
      </p:sp>
    </p:spTree>
    <p:extLst>
      <p:ext uri="{BB962C8B-B14F-4D97-AF65-F5344CB8AC3E}">
        <p14:creationId xmlns:p14="http://schemas.microsoft.com/office/powerpoint/2010/main" xmlns="" val="155310037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620688"/>
            <a:ext cx="8229600" cy="5695237"/>
          </a:xfrm>
        </p:spPr>
        <p:txBody>
          <a:bodyPr/>
          <a:lstStyle/>
          <a:p>
            <a:r>
              <a:rPr lang="id-ID" b="1" u="sng" dirty="0" smtClean="0"/>
              <a:t>Warga Negara Indonesia</a:t>
            </a:r>
          </a:p>
          <a:p>
            <a:pPr marL="0" indent="0">
              <a:buNone/>
            </a:pPr>
            <a:r>
              <a:rPr lang="id-ID" dirty="0" smtClean="0"/>
              <a:t>	</a:t>
            </a:r>
            <a:r>
              <a:rPr lang="en-US" dirty="0" err="1" smtClean="0"/>
              <a:t>Pasal</a:t>
            </a:r>
            <a:r>
              <a:rPr lang="en-US" dirty="0" smtClean="0"/>
              <a:t> </a:t>
            </a:r>
            <a:r>
              <a:rPr lang="en-US" dirty="0"/>
              <a:t>26 UUD 1945</a:t>
            </a:r>
          </a:p>
          <a:p>
            <a:pPr marL="1131888" lvl="2" indent="-438150">
              <a:buFont typeface="Wingdings" pitchFamily="2" charset="2"/>
              <a:buAutoNum type="arabicParenR"/>
            </a:pPr>
            <a:r>
              <a:rPr lang="en-US" dirty="0"/>
              <a:t>Yang </a:t>
            </a:r>
            <a:r>
              <a:rPr lang="en-US" dirty="0" err="1"/>
              <a:t>menjadi</a:t>
            </a:r>
            <a:r>
              <a:rPr lang="en-US" dirty="0"/>
              <a:t> </a:t>
            </a:r>
            <a:r>
              <a:rPr lang="en-US" dirty="0" err="1"/>
              <a:t>warga</a:t>
            </a:r>
            <a:r>
              <a:rPr lang="en-US" dirty="0"/>
              <a:t> </a:t>
            </a:r>
            <a:r>
              <a:rPr lang="en-US" dirty="0" err="1"/>
              <a:t>negara</a:t>
            </a:r>
            <a:r>
              <a:rPr lang="en-US" dirty="0"/>
              <a:t> </a:t>
            </a:r>
            <a:r>
              <a:rPr lang="en-US" dirty="0" err="1"/>
              <a:t>ialah</a:t>
            </a:r>
            <a:r>
              <a:rPr lang="en-US" dirty="0"/>
              <a:t> orang-orang </a:t>
            </a:r>
            <a:r>
              <a:rPr lang="en-US" dirty="0" err="1"/>
              <a:t>bangsa</a:t>
            </a:r>
            <a:r>
              <a:rPr lang="en-US" dirty="0"/>
              <a:t> </a:t>
            </a:r>
            <a:r>
              <a:rPr lang="en-US" dirty="0" err="1"/>
              <a:t>indonesia</a:t>
            </a:r>
            <a:r>
              <a:rPr lang="en-US" dirty="0"/>
              <a:t> </a:t>
            </a:r>
            <a:r>
              <a:rPr lang="en-US" dirty="0" err="1"/>
              <a:t>asli</a:t>
            </a:r>
            <a:r>
              <a:rPr lang="en-US" dirty="0"/>
              <a:t> </a:t>
            </a:r>
            <a:r>
              <a:rPr lang="en-US" dirty="0" err="1"/>
              <a:t>dan</a:t>
            </a:r>
            <a:r>
              <a:rPr lang="en-US" dirty="0"/>
              <a:t> orang-orang </a:t>
            </a:r>
            <a:r>
              <a:rPr lang="en-US" dirty="0" err="1"/>
              <a:t>bangsa</a:t>
            </a:r>
            <a:r>
              <a:rPr lang="en-US" dirty="0"/>
              <a:t> lain yang </a:t>
            </a:r>
            <a:r>
              <a:rPr lang="en-US" dirty="0" err="1"/>
              <a:t>disahkan</a:t>
            </a:r>
            <a:r>
              <a:rPr lang="en-US" dirty="0"/>
              <a:t> </a:t>
            </a:r>
            <a:r>
              <a:rPr lang="en-US" dirty="0" err="1"/>
              <a:t>dengan</a:t>
            </a:r>
            <a:r>
              <a:rPr lang="en-US" dirty="0"/>
              <a:t> </a:t>
            </a:r>
            <a:r>
              <a:rPr lang="en-US" dirty="0" err="1"/>
              <a:t>undang-undang</a:t>
            </a:r>
            <a:r>
              <a:rPr lang="en-US" dirty="0"/>
              <a:t> </a:t>
            </a:r>
            <a:r>
              <a:rPr lang="en-US" dirty="0" err="1"/>
              <a:t>sebagai</a:t>
            </a:r>
            <a:r>
              <a:rPr lang="en-US" dirty="0"/>
              <a:t> </a:t>
            </a:r>
            <a:r>
              <a:rPr lang="en-US" dirty="0" err="1"/>
              <a:t>warga</a:t>
            </a:r>
            <a:r>
              <a:rPr lang="en-US" dirty="0"/>
              <a:t> </a:t>
            </a:r>
            <a:r>
              <a:rPr lang="en-US" dirty="0" err="1"/>
              <a:t>negara</a:t>
            </a:r>
            <a:endParaRPr lang="en-US" dirty="0"/>
          </a:p>
          <a:p>
            <a:pPr marL="1131888" lvl="2" indent="-438150">
              <a:buFont typeface="Wingdings" pitchFamily="2" charset="2"/>
              <a:buAutoNum type="arabicParenR"/>
            </a:pPr>
            <a:r>
              <a:rPr lang="en-US" dirty="0" err="1"/>
              <a:t>Penduduk</a:t>
            </a:r>
            <a:r>
              <a:rPr lang="en-US" dirty="0"/>
              <a:t> </a:t>
            </a:r>
            <a:r>
              <a:rPr lang="en-US" dirty="0" err="1"/>
              <a:t>ialah</a:t>
            </a:r>
            <a:r>
              <a:rPr lang="en-US" dirty="0"/>
              <a:t> </a:t>
            </a:r>
            <a:r>
              <a:rPr lang="en-US" dirty="0" err="1"/>
              <a:t>warga</a:t>
            </a:r>
            <a:r>
              <a:rPr lang="en-US" dirty="0"/>
              <a:t> </a:t>
            </a:r>
            <a:r>
              <a:rPr lang="en-US" dirty="0" err="1"/>
              <a:t>negara</a:t>
            </a:r>
            <a:r>
              <a:rPr lang="en-US" dirty="0"/>
              <a:t> </a:t>
            </a:r>
            <a:r>
              <a:rPr lang="en-US" dirty="0" err="1"/>
              <a:t>indonesia</a:t>
            </a:r>
            <a:r>
              <a:rPr lang="en-US" dirty="0"/>
              <a:t> </a:t>
            </a:r>
            <a:r>
              <a:rPr lang="en-US" dirty="0" err="1"/>
              <a:t>dan</a:t>
            </a:r>
            <a:r>
              <a:rPr lang="en-US" dirty="0"/>
              <a:t> orang </a:t>
            </a:r>
            <a:r>
              <a:rPr lang="en-US" dirty="0" err="1"/>
              <a:t>asing</a:t>
            </a:r>
            <a:r>
              <a:rPr lang="en-US" dirty="0"/>
              <a:t> yang </a:t>
            </a:r>
            <a:r>
              <a:rPr lang="en-US" dirty="0" err="1"/>
              <a:t>bertempat</a:t>
            </a:r>
            <a:r>
              <a:rPr lang="en-US" dirty="0"/>
              <a:t> </a:t>
            </a:r>
            <a:r>
              <a:rPr lang="en-US" dirty="0" err="1"/>
              <a:t>tinggal</a:t>
            </a:r>
            <a:r>
              <a:rPr lang="en-US" dirty="0"/>
              <a:t> di </a:t>
            </a:r>
            <a:r>
              <a:rPr lang="en-US" dirty="0" err="1"/>
              <a:t>indonesia</a:t>
            </a:r>
            <a:endParaRPr lang="en-US" dirty="0"/>
          </a:p>
          <a:p>
            <a:pPr marL="1131888" lvl="2" indent="-438150">
              <a:buFont typeface="Wingdings" pitchFamily="2" charset="2"/>
              <a:buAutoNum type="arabicParenR"/>
            </a:pPr>
            <a:r>
              <a:rPr lang="en-US" dirty="0"/>
              <a:t>Hal-</a:t>
            </a:r>
            <a:r>
              <a:rPr lang="en-US" dirty="0" err="1"/>
              <a:t>hal</a:t>
            </a:r>
            <a:r>
              <a:rPr lang="en-US" dirty="0"/>
              <a:t> </a:t>
            </a:r>
            <a:r>
              <a:rPr lang="en-US" dirty="0" err="1"/>
              <a:t>mengenai</a:t>
            </a:r>
            <a:r>
              <a:rPr lang="en-US" dirty="0"/>
              <a:t> </a:t>
            </a:r>
            <a:r>
              <a:rPr lang="en-US" dirty="0" err="1"/>
              <a:t>warga</a:t>
            </a:r>
            <a:r>
              <a:rPr lang="en-US" dirty="0"/>
              <a:t> </a:t>
            </a:r>
            <a:r>
              <a:rPr lang="en-US" dirty="0" err="1"/>
              <a:t>negara</a:t>
            </a:r>
            <a:r>
              <a:rPr lang="en-US" dirty="0"/>
              <a:t> </a:t>
            </a:r>
            <a:r>
              <a:rPr lang="en-US" dirty="0" err="1"/>
              <a:t>dan</a:t>
            </a:r>
            <a:r>
              <a:rPr lang="en-US" dirty="0"/>
              <a:t> </a:t>
            </a:r>
            <a:r>
              <a:rPr lang="en-US" dirty="0" err="1"/>
              <a:t>penduduk</a:t>
            </a:r>
            <a:r>
              <a:rPr lang="en-US" dirty="0"/>
              <a:t> </a:t>
            </a:r>
            <a:r>
              <a:rPr lang="en-US" dirty="0" err="1"/>
              <a:t>diatur</a:t>
            </a:r>
            <a:r>
              <a:rPr lang="en-US" dirty="0"/>
              <a:t> </a:t>
            </a:r>
            <a:r>
              <a:rPr lang="en-US" dirty="0" err="1"/>
              <a:t>dengan</a:t>
            </a:r>
            <a:r>
              <a:rPr lang="en-US" dirty="0"/>
              <a:t> </a:t>
            </a:r>
            <a:r>
              <a:rPr lang="en-US" dirty="0" err="1"/>
              <a:t>undang-undang</a:t>
            </a:r>
            <a:r>
              <a:rPr lang="en-US" dirty="0"/>
              <a:t>.</a:t>
            </a:r>
          </a:p>
          <a:p>
            <a:pPr marL="1131888" lvl="2" indent="-438150">
              <a:buNone/>
            </a:pPr>
            <a:endParaRPr lang="en-US" dirty="0"/>
          </a:p>
          <a:p>
            <a:pPr marL="571500" indent="-571500">
              <a:buFontTx/>
              <a:buChar char="•"/>
            </a:pPr>
            <a:r>
              <a:rPr lang="en-US" dirty="0"/>
              <a:t>Yang </a:t>
            </a:r>
            <a:r>
              <a:rPr lang="en-US" dirty="0" err="1"/>
              <a:t>dapat</a:t>
            </a:r>
            <a:r>
              <a:rPr lang="en-US" dirty="0"/>
              <a:t> </a:t>
            </a:r>
            <a:r>
              <a:rPr lang="en-US" dirty="0" err="1"/>
              <a:t>menjadi</a:t>
            </a:r>
            <a:r>
              <a:rPr lang="en-US" dirty="0"/>
              <a:t> WNI </a:t>
            </a:r>
            <a:r>
              <a:rPr lang="en-US" dirty="0" err="1"/>
              <a:t>adalah</a:t>
            </a:r>
            <a:r>
              <a:rPr lang="en-US" dirty="0"/>
              <a:t> :</a:t>
            </a:r>
          </a:p>
          <a:p>
            <a:pPr marL="839788" lvl="1" indent="-495300">
              <a:buFontTx/>
              <a:buChar char="•"/>
            </a:pPr>
            <a:r>
              <a:rPr lang="en-US" sz="1800" dirty="0"/>
              <a:t>Orang-orang </a:t>
            </a:r>
            <a:r>
              <a:rPr lang="en-US" sz="1800" dirty="0" err="1"/>
              <a:t>bangsa</a:t>
            </a:r>
            <a:r>
              <a:rPr lang="en-US" sz="1800" dirty="0"/>
              <a:t> </a:t>
            </a:r>
            <a:r>
              <a:rPr lang="en-US" sz="1800" dirty="0" err="1"/>
              <a:t>indonesia</a:t>
            </a:r>
            <a:r>
              <a:rPr lang="en-US" sz="1800" dirty="0"/>
              <a:t> </a:t>
            </a:r>
            <a:r>
              <a:rPr lang="en-US" sz="1800" dirty="0" err="1"/>
              <a:t>asli</a:t>
            </a:r>
            <a:endParaRPr lang="en-US" sz="1800" dirty="0"/>
          </a:p>
          <a:p>
            <a:pPr marL="839788" lvl="1" indent="-495300">
              <a:buFontTx/>
              <a:buChar char="•"/>
            </a:pPr>
            <a:r>
              <a:rPr lang="en-US" sz="1800" dirty="0"/>
              <a:t>Orang-orang </a:t>
            </a:r>
            <a:r>
              <a:rPr lang="en-US" sz="1800" dirty="0" err="1"/>
              <a:t>bangsa</a:t>
            </a:r>
            <a:r>
              <a:rPr lang="en-US" sz="1800" dirty="0"/>
              <a:t> lain yang </a:t>
            </a:r>
            <a:r>
              <a:rPr lang="en-US" sz="1800" dirty="0" err="1"/>
              <a:t>disahkan</a:t>
            </a:r>
            <a:r>
              <a:rPr lang="en-US" sz="1800" dirty="0"/>
              <a:t> </a:t>
            </a:r>
            <a:r>
              <a:rPr lang="en-US" sz="1800" dirty="0" err="1"/>
              <a:t>dengan</a:t>
            </a:r>
            <a:r>
              <a:rPr lang="en-US" sz="1800" dirty="0"/>
              <a:t> </a:t>
            </a:r>
            <a:r>
              <a:rPr lang="en-US" sz="1800" dirty="0" err="1"/>
              <a:t>undang-undang</a:t>
            </a:r>
            <a:r>
              <a:rPr lang="en-US" sz="1800" dirty="0"/>
              <a:t> </a:t>
            </a:r>
            <a:r>
              <a:rPr lang="en-US" sz="1800" dirty="0" err="1"/>
              <a:t>menjadi</a:t>
            </a:r>
            <a:r>
              <a:rPr lang="en-US" sz="1800" dirty="0"/>
              <a:t> </a:t>
            </a:r>
            <a:r>
              <a:rPr lang="en-US" sz="1800" dirty="0" err="1"/>
              <a:t>warga</a:t>
            </a:r>
            <a:r>
              <a:rPr lang="en-US" sz="1800" dirty="0"/>
              <a:t> </a:t>
            </a:r>
            <a:r>
              <a:rPr lang="en-US" sz="1800" dirty="0" err="1"/>
              <a:t>negara</a:t>
            </a:r>
            <a:r>
              <a:rPr lang="en-US" sz="1800" dirty="0"/>
              <a:t>.		</a:t>
            </a:r>
          </a:p>
          <a:p>
            <a:pPr marL="0" indent="0">
              <a:buNone/>
            </a:pPr>
            <a:endParaRPr lang="id-ID" dirty="0"/>
          </a:p>
        </p:txBody>
      </p:sp>
    </p:spTree>
    <p:extLst>
      <p:ext uri="{BB962C8B-B14F-4D97-AF65-F5344CB8AC3E}">
        <p14:creationId xmlns:p14="http://schemas.microsoft.com/office/powerpoint/2010/main" xmlns="" val="58487554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68760"/>
            <a:ext cx="8507288" cy="5119173"/>
          </a:xfrm>
        </p:spPr>
        <p:txBody>
          <a:bodyPr/>
          <a:lstStyle/>
          <a:p>
            <a:r>
              <a:rPr lang="id-ID" b="1" u="sng" dirty="0" smtClean="0"/>
              <a:t>Ketentuan UU mengenai kewarganegaraan Indonesia:</a:t>
            </a:r>
          </a:p>
          <a:p>
            <a:pPr marL="514350" indent="-514350">
              <a:buAutoNum type="arabicPeriod"/>
            </a:pPr>
            <a:r>
              <a:rPr lang="id-ID" dirty="0" smtClean="0"/>
              <a:t>UU No.3 Tahun 1946 </a:t>
            </a:r>
          </a:p>
          <a:p>
            <a:pPr marL="514350" indent="-514350">
              <a:buAutoNum type="arabicPeriod"/>
            </a:pPr>
            <a:r>
              <a:rPr lang="id-ID" dirty="0" smtClean="0"/>
              <a:t>UU No.6 Tahun 1947</a:t>
            </a:r>
          </a:p>
          <a:p>
            <a:pPr marL="514350" indent="-514350">
              <a:buAutoNum type="arabicPeriod"/>
            </a:pPr>
            <a:r>
              <a:rPr lang="id-ID" dirty="0" smtClean="0"/>
              <a:t>UU No.8 Tahun 1947</a:t>
            </a:r>
          </a:p>
          <a:p>
            <a:pPr marL="514350" indent="-514350">
              <a:buFontTx/>
              <a:buAutoNum type="arabicPeriod"/>
            </a:pPr>
            <a:r>
              <a:rPr lang="id-ID" dirty="0"/>
              <a:t>UU </a:t>
            </a:r>
            <a:r>
              <a:rPr lang="id-ID" dirty="0" smtClean="0"/>
              <a:t>No.11 </a:t>
            </a:r>
            <a:r>
              <a:rPr lang="id-ID" dirty="0"/>
              <a:t>Tahun </a:t>
            </a:r>
            <a:r>
              <a:rPr lang="id-ID" dirty="0" smtClean="0"/>
              <a:t>1948</a:t>
            </a:r>
          </a:p>
          <a:p>
            <a:pPr marL="514350" indent="-514350">
              <a:buFontTx/>
              <a:buAutoNum type="arabicPeriod"/>
            </a:pPr>
            <a:r>
              <a:rPr lang="id-ID" dirty="0"/>
              <a:t>UU </a:t>
            </a:r>
            <a:r>
              <a:rPr lang="id-ID" dirty="0" smtClean="0"/>
              <a:t>No.62 </a:t>
            </a:r>
            <a:r>
              <a:rPr lang="id-ID" dirty="0"/>
              <a:t>Tahun </a:t>
            </a:r>
            <a:r>
              <a:rPr lang="id-ID" dirty="0" smtClean="0"/>
              <a:t>1958</a:t>
            </a:r>
          </a:p>
          <a:p>
            <a:pPr marL="514350" indent="-514350">
              <a:buFontTx/>
              <a:buAutoNum type="arabicPeriod"/>
            </a:pPr>
            <a:r>
              <a:rPr lang="id-ID" dirty="0"/>
              <a:t>UU </a:t>
            </a:r>
            <a:r>
              <a:rPr lang="id-ID" dirty="0" smtClean="0"/>
              <a:t>No.3 </a:t>
            </a:r>
            <a:r>
              <a:rPr lang="id-ID" dirty="0"/>
              <a:t>Tahun </a:t>
            </a:r>
            <a:r>
              <a:rPr lang="id-ID" dirty="0" smtClean="0"/>
              <a:t>1976</a:t>
            </a:r>
          </a:p>
          <a:p>
            <a:pPr marL="514350" indent="-514350">
              <a:buFontTx/>
              <a:buAutoNum type="arabicPeriod"/>
            </a:pPr>
            <a:r>
              <a:rPr lang="id-ID" u="sng" dirty="0"/>
              <a:t>UU </a:t>
            </a:r>
            <a:r>
              <a:rPr lang="id-ID" u="sng" dirty="0" smtClean="0"/>
              <a:t>No.12 </a:t>
            </a:r>
            <a:r>
              <a:rPr lang="id-ID" u="sng" dirty="0"/>
              <a:t>Tahun </a:t>
            </a:r>
            <a:r>
              <a:rPr lang="id-ID" u="sng" dirty="0" smtClean="0"/>
              <a:t>2006</a:t>
            </a:r>
            <a:endParaRPr lang="id-ID" u="sng" dirty="0"/>
          </a:p>
          <a:p>
            <a:pPr marL="514350" indent="-514350">
              <a:buFontTx/>
              <a:buAutoNum type="arabicPeriod"/>
            </a:pPr>
            <a:endParaRPr lang="id-ID" dirty="0"/>
          </a:p>
          <a:p>
            <a:pPr marL="514350" indent="-514350">
              <a:buFontTx/>
              <a:buAutoNum type="arabicPeriod"/>
            </a:pPr>
            <a:endParaRPr lang="id-ID" dirty="0" smtClean="0"/>
          </a:p>
          <a:p>
            <a:pPr marL="514350" indent="-514350">
              <a:buFontTx/>
              <a:buAutoNum type="arabicPeriod"/>
            </a:pPr>
            <a:endParaRPr lang="id-ID" dirty="0"/>
          </a:p>
          <a:p>
            <a:pPr marL="514350" indent="-514350">
              <a:buFontTx/>
              <a:buAutoNum type="arabicPeriod"/>
            </a:pPr>
            <a:endParaRPr lang="id-ID" dirty="0"/>
          </a:p>
          <a:p>
            <a:pPr marL="514350" indent="-514350">
              <a:buAutoNum type="arabicPeriod"/>
            </a:pPr>
            <a:endParaRPr lang="id-ID" dirty="0" smtClean="0"/>
          </a:p>
          <a:p>
            <a:pPr marL="514350" indent="-514350">
              <a:buAutoNum type="arabicPeriod"/>
            </a:pPr>
            <a:endParaRPr lang="id-ID" dirty="0" smtClean="0"/>
          </a:p>
          <a:p>
            <a:pPr marL="0" indent="0">
              <a:buNone/>
            </a:pPr>
            <a:endParaRPr lang="id-ID" dirty="0"/>
          </a:p>
        </p:txBody>
      </p:sp>
    </p:spTree>
    <p:extLst>
      <p:ext uri="{BB962C8B-B14F-4D97-AF65-F5344CB8AC3E}">
        <p14:creationId xmlns:p14="http://schemas.microsoft.com/office/powerpoint/2010/main" xmlns="" val="117409284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76672"/>
            <a:ext cx="8229600" cy="5911261"/>
          </a:xfrm>
        </p:spPr>
        <p:txBody>
          <a:bodyPr>
            <a:normAutofit fontScale="92500" lnSpcReduction="20000"/>
          </a:bodyPr>
          <a:lstStyle/>
          <a:p>
            <a:r>
              <a:rPr lang="id-ID" b="1" dirty="0" smtClean="0"/>
              <a:t>Undang-Undang yang mengatur warga negara : UU No.12 Tahun 2006 (Kewarganegaraan RI)</a:t>
            </a:r>
          </a:p>
          <a:p>
            <a:pPr marL="0" indent="0">
              <a:buNone/>
            </a:pPr>
            <a:endParaRPr lang="id-ID" dirty="0" smtClean="0"/>
          </a:p>
          <a:p>
            <a:pPr marL="609600" indent="-609600">
              <a:lnSpc>
                <a:spcPct val="80000"/>
              </a:lnSpc>
              <a:buFontTx/>
              <a:buAutoNum type="arabicPeriod"/>
            </a:pPr>
            <a:r>
              <a:rPr lang="fi-FI" sz="2400" dirty="0"/>
              <a:t>orang orang bangsa indonesia dan orang orang bangsa lain  yang disahkan dengan undang undang sebagai warga negara.</a:t>
            </a:r>
            <a:endParaRPr lang="en-US" sz="2400" dirty="0"/>
          </a:p>
          <a:p>
            <a:pPr marL="609600" indent="-609600">
              <a:lnSpc>
                <a:spcPct val="80000"/>
              </a:lnSpc>
              <a:buFontTx/>
              <a:buAutoNum type="arabicPeriod"/>
            </a:pPr>
            <a:r>
              <a:rPr lang="fi-FI" sz="2400" dirty="0"/>
              <a:t>Setiap orang yang berdasarkan peraturan perundang  undangan dan atau  berdasarkan perjanjian pemerintah RI dengan negara lain sebelum UU ini berlaku  sudah menjadi warga negara Indonesia.</a:t>
            </a:r>
            <a:endParaRPr lang="en-US" sz="2400" dirty="0"/>
          </a:p>
          <a:p>
            <a:pPr marL="609600" indent="-609600">
              <a:lnSpc>
                <a:spcPct val="80000"/>
              </a:lnSpc>
              <a:buFontTx/>
              <a:buAutoNum type="arabicPeriod"/>
            </a:pPr>
            <a:r>
              <a:rPr lang="sv-SE" sz="2400" dirty="0"/>
              <a:t>Anak yang lahir dari perkawinan sah dari ayah warga negara indonesia  dan ibu warga negara indonesia </a:t>
            </a:r>
            <a:endParaRPr lang="en-US" sz="2400" dirty="0"/>
          </a:p>
          <a:p>
            <a:pPr marL="609600" indent="-609600">
              <a:lnSpc>
                <a:spcPct val="80000"/>
              </a:lnSpc>
              <a:buFontTx/>
              <a:buAutoNum type="arabicPeriod"/>
            </a:pPr>
            <a:r>
              <a:rPr lang="sv-SE" sz="2400" dirty="0"/>
              <a:t>Anak yang lahir dari perkawinan sah dari ayah warga negara indonesia  dan ibu asing </a:t>
            </a:r>
            <a:endParaRPr lang="en-US" sz="2400" dirty="0"/>
          </a:p>
          <a:p>
            <a:pPr marL="609600" indent="-609600">
              <a:lnSpc>
                <a:spcPct val="80000"/>
              </a:lnSpc>
              <a:buFontTx/>
              <a:buAutoNum type="arabicPeriod"/>
            </a:pPr>
            <a:r>
              <a:rPr lang="sv-SE" sz="2400" dirty="0"/>
              <a:t>Anak yang lahir dari perkawinan sah dari ayah asing  dan ibu warga negara indonesia </a:t>
            </a:r>
            <a:endParaRPr lang="en-US" sz="2400" dirty="0"/>
          </a:p>
          <a:p>
            <a:pPr marL="609600" indent="-609600">
              <a:lnSpc>
                <a:spcPct val="80000"/>
              </a:lnSpc>
              <a:buFontTx/>
              <a:buAutoNum type="arabicPeriod"/>
            </a:pPr>
            <a:r>
              <a:rPr lang="sv-SE" sz="2400" dirty="0"/>
              <a:t>Anak yang lahir di luar perkawinan sah dari  seorang ibu  warga negara indonesia  dan ayah </a:t>
            </a:r>
            <a:r>
              <a:rPr lang="sv-SE" sz="2400" dirty="0" smtClean="0"/>
              <a:t>tidak </a:t>
            </a:r>
            <a:r>
              <a:rPr lang="sv-SE" sz="2400" dirty="0"/>
              <a:t>mempunyai kewarganegaraan  atau hukum warga negara asal ayahnya tidak memberikan kewarganegaraan  kepada anak itu.</a:t>
            </a:r>
            <a:endParaRPr lang="en-GB" sz="2400" dirty="0"/>
          </a:p>
          <a:p>
            <a:pPr marL="0" indent="0">
              <a:buNone/>
            </a:pPr>
            <a:endParaRPr lang="id-ID" dirty="0"/>
          </a:p>
        </p:txBody>
      </p:sp>
    </p:spTree>
    <p:extLst>
      <p:ext uri="{BB962C8B-B14F-4D97-AF65-F5344CB8AC3E}">
        <p14:creationId xmlns:p14="http://schemas.microsoft.com/office/powerpoint/2010/main" xmlns="" val="2272927152"/>
      </p:ext>
    </p:extLst>
  </p:cSld>
  <p:clrMapOvr>
    <a:masterClrMapping/>
  </p:clrMapOvr>
  <p:timing>
    <p:tnLst>
      <p:par>
        <p:cTn id="1" dur="indefinite" restart="never" nodeType="tmRoot"/>
      </p:par>
    </p:tnLst>
  </p:timing>
</p:sld>
</file>

<file path=ppt/theme/theme1.xml><?xml version="1.0" encoding="utf-8"?>
<a:theme xmlns:a="http://schemas.openxmlformats.org/drawingml/2006/main" name="Tamplate Power Point">
  <a:themeElements>
    <a:clrScheme name="STIKOM Bali 1">
      <a:dk1>
        <a:sysClr val="windowText" lastClr="000000"/>
      </a:dk1>
      <a:lt1>
        <a:sysClr val="window" lastClr="FFFFFF"/>
      </a:lt1>
      <a:dk2>
        <a:srgbClr val="0B283B"/>
      </a:dk2>
      <a:lt2>
        <a:srgbClr val="F5E98D"/>
      </a:lt2>
      <a:accent1>
        <a:srgbClr val="0D6B9F"/>
      </a:accent1>
      <a:accent2>
        <a:srgbClr val="D5AB1A"/>
      </a:accent2>
      <a:accent3>
        <a:srgbClr val="E62129"/>
      </a:accent3>
      <a:accent4>
        <a:srgbClr val="9AADCB"/>
      </a:accent4>
      <a:accent5>
        <a:srgbClr val="EAD21A"/>
      </a:accent5>
      <a:accent6>
        <a:srgbClr val="F29C79"/>
      </a:accent6>
      <a:hlink>
        <a:srgbClr val="165076"/>
      </a:hlink>
      <a:folHlink>
        <a:srgbClr val="A61F2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Tamplate Power Point</Template>
  <TotalTime>1257</TotalTime>
  <Words>1146</Words>
  <Application>Microsoft Office PowerPoint</Application>
  <PresentationFormat>On-screen Show (4:3)</PresentationFormat>
  <Paragraphs>220</Paragraphs>
  <Slides>25</Slides>
  <Notes>0</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Tamplate Power Point</vt:lpstr>
      <vt:lpstr>Mata Kuliah: KEWARGANEGARAAN </vt:lpstr>
      <vt:lpstr>A. Pengertian Warga Negara dan Kewarganegaraan </vt:lpstr>
      <vt:lpstr>Slide 3</vt:lpstr>
      <vt:lpstr>*Pengertian Warga Negara*</vt:lpstr>
      <vt:lpstr>B. KEDUDUKAN WARGA NEGARA DALAM NEGARA</vt:lpstr>
      <vt:lpstr>*Pengertian Kewarganegaraan*  (citizenship) </vt:lpstr>
      <vt:lpstr>Slide 7</vt:lpstr>
      <vt:lpstr>Slide 8</vt:lpstr>
      <vt:lpstr>Slide 9</vt:lpstr>
      <vt:lpstr>Slide 10</vt:lpstr>
      <vt:lpstr>Slide 11</vt:lpstr>
      <vt:lpstr>Slide 12</vt:lpstr>
      <vt:lpstr>Slide 13</vt:lpstr>
      <vt:lpstr>Slide 14</vt:lpstr>
      <vt:lpstr>C. HAK DAN KEWAJIBAN WARGA NEGARA</vt:lpstr>
      <vt:lpstr>Slide 16</vt:lpstr>
      <vt:lpstr>Slide 17</vt:lpstr>
      <vt:lpstr>Slide 18</vt:lpstr>
      <vt:lpstr>Slide 19</vt:lpstr>
      <vt:lpstr>Slide 20</vt:lpstr>
      <vt:lpstr>Slide 21</vt:lpstr>
      <vt:lpstr>Slide 22</vt:lpstr>
      <vt:lpstr>Hak dan Kewajiban warga negara dalam hubungannya dengan negara tertuang pada Undang-undang: </vt:lpstr>
      <vt:lpstr>Slide 24</vt:lpstr>
      <vt:lpstr>Slide 25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Amik</dc:creator>
  <cp:lastModifiedBy>BYON</cp:lastModifiedBy>
  <cp:revision>75</cp:revision>
  <dcterms:created xsi:type="dcterms:W3CDTF">2014-02-19T04:26:49Z</dcterms:created>
  <dcterms:modified xsi:type="dcterms:W3CDTF">2015-04-09T22:48:53Z</dcterms:modified>
</cp:coreProperties>
</file>