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84" r:id="rId3"/>
  </p:sldMasterIdLst>
  <p:notesMasterIdLst>
    <p:notesMasterId r:id="rId18"/>
  </p:notesMasterIdLst>
  <p:sldIdLst>
    <p:sldId id="256" r:id="rId4"/>
    <p:sldId id="288" r:id="rId5"/>
    <p:sldId id="289" r:id="rId6"/>
    <p:sldId id="290" r:id="rId7"/>
    <p:sldId id="291" r:id="rId8"/>
    <p:sldId id="292" r:id="rId9"/>
    <p:sldId id="293" r:id="rId10"/>
    <p:sldId id="294" r:id="rId11"/>
    <p:sldId id="295" r:id="rId12"/>
    <p:sldId id="296" r:id="rId13"/>
    <p:sldId id="297" r:id="rId14"/>
    <p:sldId id="299" r:id="rId15"/>
    <p:sldId id="300" r:id="rId16"/>
    <p:sldId id="30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pPr/>
              <a:t>06/05/2014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pPr/>
              <a:t>‹#›</a:t>
            </a:fld>
            <a:endParaRPr lang="id-ID"/>
          </a:p>
        </p:txBody>
      </p:sp>
    </p:spTree>
    <p:extLst>
      <p:ext uri="{BB962C8B-B14F-4D97-AF65-F5344CB8AC3E}">
        <p14:creationId xmlns:p14="http://schemas.microsoft.com/office/powerpoint/2010/main" xmlns=""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xmlns="">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xmlns=""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xmlns=""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62940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405 w 596"/>
                  <a:gd name="T1" fmla="*/ 9149 h 666"/>
                  <a:gd name="T2" fmla="*/ 145 w 596"/>
                  <a:gd name="T3" fmla="*/ 8426 h 666"/>
                  <a:gd name="T4" fmla="*/ 0 w 596"/>
                  <a:gd name="T5" fmla="*/ 7140 h 666"/>
                  <a:gd name="T6" fmla="*/ 101 w 596"/>
                  <a:gd name="T7" fmla="*/ 5490 h 666"/>
                  <a:gd name="T8" fmla="*/ 626 w 596"/>
                  <a:gd name="T9" fmla="*/ 3735 h 666"/>
                  <a:gd name="T10" fmla="*/ 1720 w 596"/>
                  <a:gd name="T11" fmla="*/ 2074 h 666"/>
                  <a:gd name="T12" fmla="*/ 3556 w 596"/>
                  <a:gd name="T13" fmla="*/ 765 h 666"/>
                  <a:gd name="T14" fmla="*/ 6177 w 596"/>
                  <a:gd name="T15" fmla="*/ 45 h 666"/>
                  <a:gd name="T16" fmla="*/ 9510 w 596"/>
                  <a:gd name="T17" fmla="*/ 223 h 666"/>
                  <a:gd name="T18" fmla="*/ 12116 w 596"/>
                  <a:gd name="T19" fmla="*/ 1686 h 666"/>
                  <a:gd name="T20" fmla="*/ 13862 w 596"/>
                  <a:gd name="T21" fmla="*/ 4083 h 666"/>
                  <a:gd name="T22" fmla="*/ 14793 w 596"/>
                  <a:gd name="T23" fmla="*/ 7015 h 666"/>
                  <a:gd name="T24" fmla="*/ 14891 w 596"/>
                  <a:gd name="T25" fmla="*/ 10112 h 666"/>
                  <a:gd name="T26" fmla="*/ 14166 w 596"/>
                  <a:gd name="T27" fmla="*/ 12981 h 666"/>
                  <a:gd name="T28" fmla="*/ 12686 w 596"/>
                  <a:gd name="T29" fmla="*/ 15198 h 666"/>
                  <a:gd name="T30" fmla="*/ 10440 w 596"/>
                  <a:gd name="T31" fmla="*/ 16386 h 666"/>
                  <a:gd name="T32" fmla="*/ 9734 w 596"/>
                  <a:gd name="T33" fmla="*/ 16281 h 666"/>
                  <a:gd name="T34" fmla="*/ 11031 w 596"/>
                  <a:gd name="T35" fmla="*/ 15254 h 666"/>
                  <a:gd name="T36" fmla="*/ 12060 w 596"/>
                  <a:gd name="T37" fmla="*/ 13448 h 666"/>
                  <a:gd name="T38" fmla="*/ 12731 w 596"/>
                  <a:gd name="T39" fmla="*/ 11216 h 666"/>
                  <a:gd name="T40" fmla="*/ 13010 w 596"/>
                  <a:gd name="T41" fmla="*/ 8781 h 666"/>
                  <a:gd name="T42" fmla="*/ 12865 w 596"/>
                  <a:gd name="T43" fmla="*/ 6375 h 666"/>
                  <a:gd name="T44" fmla="*/ 12140 w 596"/>
                  <a:gd name="T45" fmla="*/ 4301 h 666"/>
                  <a:gd name="T46" fmla="*/ 10830 w 596"/>
                  <a:gd name="T47" fmla="*/ 2769 h 666"/>
                  <a:gd name="T48" fmla="*/ 8539 w 596"/>
                  <a:gd name="T49" fmla="*/ 1848 h 666"/>
                  <a:gd name="T50" fmla="*/ 6153 w 596"/>
                  <a:gd name="T51" fmla="*/ 1507 h 666"/>
                  <a:gd name="T52" fmla="*/ 4352 w 596"/>
                  <a:gd name="T53" fmla="*/ 1750 h 666"/>
                  <a:gd name="T54" fmla="*/ 3031 w 596"/>
                  <a:gd name="T55" fmla="*/ 2495 h 666"/>
                  <a:gd name="T56" fmla="*/ 2100 w 596"/>
                  <a:gd name="T57" fmla="*/ 3679 h 666"/>
                  <a:gd name="T58" fmla="*/ 1420 w 596"/>
                  <a:gd name="T59" fmla="*/ 5086 h 666"/>
                  <a:gd name="T60" fmla="*/ 995 w 596"/>
                  <a:gd name="T61" fmla="*/ 6716 h 666"/>
                  <a:gd name="T62" fmla="*/ 705 w 596"/>
                  <a:gd name="T63" fmla="*/ 8382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627 h 237"/>
                  <a:gd name="T4" fmla="*/ 80 w 257"/>
                  <a:gd name="T5" fmla="*/ 1259 h 237"/>
                  <a:gd name="T6" fmla="*/ 142 w 257"/>
                  <a:gd name="T7" fmla="*/ 1887 h 237"/>
                  <a:gd name="T8" fmla="*/ 262 w 257"/>
                  <a:gd name="T9" fmla="*/ 2476 h 237"/>
                  <a:gd name="T10" fmla="*/ 440 w 257"/>
                  <a:gd name="T11" fmla="*/ 3002 h 237"/>
                  <a:gd name="T12" fmla="*/ 655 w 257"/>
                  <a:gd name="T13" fmla="*/ 3553 h 237"/>
                  <a:gd name="T14" fmla="*/ 922 w 257"/>
                  <a:gd name="T15" fmla="*/ 4062 h 237"/>
                  <a:gd name="T16" fmla="*/ 1240 w 257"/>
                  <a:gd name="T17" fmla="*/ 4488 h 237"/>
                  <a:gd name="T18" fmla="*/ 1633 w 257"/>
                  <a:gd name="T19" fmla="*/ 4893 h 237"/>
                  <a:gd name="T20" fmla="*/ 2093 w 257"/>
                  <a:gd name="T21" fmla="*/ 5241 h 237"/>
                  <a:gd name="T22" fmla="*/ 2586 w 257"/>
                  <a:gd name="T23" fmla="*/ 5523 h 237"/>
                  <a:gd name="T24" fmla="*/ 3193 w 257"/>
                  <a:gd name="T25" fmla="*/ 5747 h 237"/>
                  <a:gd name="T26" fmla="*/ 3850 w 257"/>
                  <a:gd name="T27" fmla="*/ 5893 h 237"/>
                  <a:gd name="T28" fmla="*/ 4586 w 257"/>
                  <a:gd name="T29" fmla="*/ 5973 h 237"/>
                  <a:gd name="T30" fmla="*/ 5361 w 257"/>
                  <a:gd name="T31" fmla="*/ 5949 h 237"/>
                  <a:gd name="T32" fmla="*/ 6263 w 257"/>
                  <a:gd name="T33" fmla="*/ 5848 h 237"/>
                  <a:gd name="T34" fmla="*/ 5459 w 257"/>
                  <a:gd name="T35" fmla="*/ 5722 h 237"/>
                  <a:gd name="T36" fmla="*/ 4748 w 257"/>
                  <a:gd name="T37" fmla="*/ 5547 h 237"/>
                  <a:gd name="T38" fmla="*/ 4146 w 257"/>
                  <a:gd name="T39" fmla="*/ 5341 h 237"/>
                  <a:gd name="T40" fmla="*/ 3608 w 257"/>
                  <a:gd name="T41" fmla="*/ 5140 h 237"/>
                  <a:gd name="T42" fmla="*/ 3115 w 257"/>
                  <a:gd name="T43" fmla="*/ 4860 h 237"/>
                  <a:gd name="T44" fmla="*/ 2731 w 257"/>
                  <a:gd name="T45" fmla="*/ 4589 h 237"/>
                  <a:gd name="T46" fmla="*/ 2368 w 257"/>
                  <a:gd name="T47" fmla="*/ 4261 h 237"/>
                  <a:gd name="T48" fmla="*/ 2048 w 257"/>
                  <a:gd name="T49" fmla="*/ 3901 h 237"/>
                  <a:gd name="T50" fmla="*/ 1753 w 257"/>
                  <a:gd name="T51" fmla="*/ 3553 h 237"/>
                  <a:gd name="T52" fmla="*/ 1491 w 257"/>
                  <a:gd name="T53" fmla="*/ 3148 h 237"/>
                  <a:gd name="T54" fmla="*/ 1273 w 257"/>
                  <a:gd name="T55" fmla="*/ 2700 h 237"/>
                  <a:gd name="T56" fmla="*/ 1051 w 257"/>
                  <a:gd name="T57" fmla="*/ 2214 h 237"/>
                  <a:gd name="T58" fmla="*/ 800 w 257"/>
                  <a:gd name="T59" fmla="*/ 1741 h 237"/>
                  <a:gd name="T60" fmla="*/ 558 w 257"/>
                  <a:gd name="T61" fmla="*/ 1181 h 237"/>
                  <a:gd name="T62" fmla="*/ 295 w 257"/>
                  <a:gd name="T63" fmla="*/ 607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41" name="Freeform 6"/>
              <p:cNvSpPr>
                <a:spLocks/>
              </p:cNvSpPr>
              <p:nvPr userDrawn="1"/>
            </p:nvSpPr>
            <p:spPr bwMode="ltGray">
              <a:xfrm rot="12185230" flipV="1">
                <a:off x="3639" y="2167"/>
                <a:ext cx="277" cy="249"/>
              </a:xfrm>
              <a:custGeom>
                <a:avLst/>
                <a:gdLst>
                  <a:gd name="T0" fmla="*/ 1917 w 124"/>
                  <a:gd name="T1" fmla="*/ 0 h 110"/>
                  <a:gd name="T2" fmla="*/ 3089 w 124"/>
                  <a:gd name="T3" fmla="*/ 2830 h 110"/>
                  <a:gd name="T4" fmla="*/ 2989 w 124"/>
                  <a:gd name="T5" fmla="*/ 2807 h 110"/>
                  <a:gd name="T6" fmla="*/ 2665 w 124"/>
                  <a:gd name="T7" fmla="*/ 2762 h 110"/>
                  <a:gd name="T8" fmla="*/ 2220 w 124"/>
                  <a:gd name="T9" fmla="*/ 2655 h 110"/>
                  <a:gd name="T10" fmla="*/ 1698 w 124"/>
                  <a:gd name="T11" fmla="*/ 2599 h 110"/>
                  <a:gd name="T12" fmla="*/ 1128 w 124"/>
                  <a:gd name="T13" fmla="*/ 2551 h 110"/>
                  <a:gd name="T14" fmla="*/ 623 w 124"/>
                  <a:gd name="T15" fmla="*/ 2578 h 110"/>
                  <a:gd name="T16" fmla="*/ 226 w 124"/>
                  <a:gd name="T17" fmla="*/ 2680 h 110"/>
                  <a:gd name="T18" fmla="*/ 0 w 124"/>
                  <a:gd name="T19" fmla="*/ 2891 h 110"/>
                  <a:gd name="T20" fmla="*/ 101 w 124"/>
                  <a:gd name="T21" fmla="*/ 2578 h 110"/>
                  <a:gd name="T22" fmla="*/ 199 w 124"/>
                  <a:gd name="T23" fmla="*/ 2332 h 110"/>
                  <a:gd name="T24" fmla="*/ 400 w 124"/>
                  <a:gd name="T25" fmla="*/ 2157 h 110"/>
                  <a:gd name="T26" fmla="*/ 623 w 124"/>
                  <a:gd name="T27" fmla="*/ 1994 h 110"/>
                  <a:gd name="T28" fmla="*/ 894 w 124"/>
                  <a:gd name="T29" fmla="*/ 1890 h 110"/>
                  <a:gd name="T30" fmla="*/ 1173 w 124"/>
                  <a:gd name="T31" fmla="*/ 1865 h 110"/>
                  <a:gd name="T32" fmla="*/ 1472 w 124"/>
                  <a:gd name="T33" fmla="*/ 1865 h 110"/>
                  <a:gd name="T34" fmla="*/ 1796 w 124"/>
                  <a:gd name="T35" fmla="*/ 1947 h 110"/>
                  <a:gd name="T36" fmla="*/ 1816 w 124"/>
                  <a:gd name="T37" fmla="*/ 1865 h 110"/>
                  <a:gd name="T38" fmla="*/ 1736 w 124"/>
                  <a:gd name="T39" fmla="*/ 1471 h 110"/>
                  <a:gd name="T40" fmla="*/ 1671 w 124"/>
                  <a:gd name="T41" fmla="*/ 998 h 110"/>
                  <a:gd name="T42" fmla="*/ 1617 w 124"/>
                  <a:gd name="T43" fmla="*/ 790 h 110"/>
                  <a:gd name="T44" fmla="*/ 1573 w 124"/>
                  <a:gd name="T45" fmla="*/ 790 h 110"/>
                  <a:gd name="T46" fmla="*/ 1517 w 124"/>
                  <a:gd name="T47" fmla="*/ 763 h 110"/>
                  <a:gd name="T48" fmla="*/ 1472 w 124"/>
                  <a:gd name="T49" fmla="*/ 686 h 110"/>
                  <a:gd name="T50" fmla="*/ 1416 w 124"/>
                  <a:gd name="T51" fmla="*/ 604 h 110"/>
                  <a:gd name="T52" fmla="*/ 1416 w 124"/>
                  <a:gd name="T53" fmla="*/ 498 h 110"/>
                  <a:gd name="T54" fmla="*/ 1472 w 124"/>
                  <a:gd name="T55" fmla="*/ 369 h 110"/>
                  <a:gd name="T56" fmla="*/ 1637 w 124"/>
                  <a:gd name="T57" fmla="*/ 211 h 110"/>
                  <a:gd name="T58" fmla="*/ 1917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42" name="Freeform 7"/>
              <p:cNvSpPr>
                <a:spLocks/>
              </p:cNvSpPr>
              <p:nvPr userDrawn="1"/>
            </p:nvSpPr>
            <p:spPr bwMode="ltGray">
              <a:xfrm rot="12185230" flipV="1">
                <a:off x="3979" y="977"/>
                <a:ext cx="245" cy="347"/>
              </a:xfrm>
              <a:custGeom>
                <a:avLst/>
                <a:gdLst>
                  <a:gd name="T0" fmla="*/ 0 w 109"/>
                  <a:gd name="T1" fmla="*/ 0 h 156"/>
                  <a:gd name="T2" fmla="*/ 126 w 109"/>
                  <a:gd name="T3" fmla="*/ 20 h 156"/>
                  <a:gd name="T4" fmla="*/ 454 w 109"/>
                  <a:gd name="T5" fmla="*/ 118 h 156"/>
                  <a:gd name="T6" fmla="*/ 944 w 109"/>
                  <a:gd name="T7" fmla="*/ 296 h 156"/>
                  <a:gd name="T8" fmla="*/ 1474 w 109"/>
                  <a:gd name="T9" fmla="*/ 583 h 156"/>
                  <a:gd name="T10" fmla="*/ 1985 w 109"/>
                  <a:gd name="T11" fmla="*/ 1079 h 156"/>
                  <a:gd name="T12" fmla="*/ 2454 w 109"/>
                  <a:gd name="T13" fmla="*/ 1737 h 156"/>
                  <a:gd name="T14" fmla="*/ 2738 w 109"/>
                  <a:gd name="T15" fmla="*/ 2643 h 156"/>
                  <a:gd name="T16" fmla="*/ 2783 w 109"/>
                  <a:gd name="T17" fmla="*/ 3819 h 156"/>
                  <a:gd name="T18" fmla="*/ 2677 w 109"/>
                  <a:gd name="T19" fmla="*/ 3819 h 156"/>
                  <a:gd name="T20" fmla="*/ 2531 w 109"/>
                  <a:gd name="T21" fmla="*/ 3819 h 156"/>
                  <a:gd name="T22" fmla="*/ 2374 w 109"/>
                  <a:gd name="T23" fmla="*/ 3819 h 156"/>
                  <a:gd name="T24" fmla="*/ 2227 w 109"/>
                  <a:gd name="T25" fmla="*/ 3775 h 156"/>
                  <a:gd name="T26" fmla="*/ 2066 w 109"/>
                  <a:gd name="T27" fmla="*/ 3741 h 156"/>
                  <a:gd name="T28" fmla="*/ 1884 w 109"/>
                  <a:gd name="T29" fmla="*/ 3677 h 156"/>
                  <a:gd name="T30" fmla="*/ 1681 w 109"/>
                  <a:gd name="T31" fmla="*/ 3552 h 156"/>
                  <a:gd name="T32" fmla="*/ 1474 w 109"/>
                  <a:gd name="T33" fmla="*/ 3399 h 156"/>
                  <a:gd name="T34" fmla="*/ 1349 w 109"/>
                  <a:gd name="T35" fmla="*/ 3083 h 156"/>
                  <a:gd name="T36" fmla="*/ 1349 w 109"/>
                  <a:gd name="T37" fmla="*/ 2716 h 156"/>
                  <a:gd name="T38" fmla="*/ 1430 w 109"/>
                  <a:gd name="T39" fmla="*/ 2356 h 156"/>
                  <a:gd name="T40" fmla="*/ 1510 w 109"/>
                  <a:gd name="T41" fmla="*/ 1960 h 156"/>
                  <a:gd name="T42" fmla="*/ 1430 w 109"/>
                  <a:gd name="T43" fmla="*/ 1519 h 156"/>
                  <a:gd name="T44" fmla="*/ 1227 w 109"/>
                  <a:gd name="T45" fmla="*/ 1059 h 156"/>
                  <a:gd name="T46" fmla="*/ 793 w 109"/>
                  <a:gd name="T47" fmla="*/ 558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43" name="Freeform 8"/>
              <p:cNvSpPr>
                <a:spLocks/>
              </p:cNvSpPr>
              <p:nvPr userDrawn="1"/>
            </p:nvSpPr>
            <p:spPr bwMode="ltGray">
              <a:xfrm rot="12185230" flipV="1">
                <a:off x="3845" y="2207"/>
                <a:ext cx="103" cy="209"/>
              </a:xfrm>
              <a:custGeom>
                <a:avLst/>
                <a:gdLst>
                  <a:gd name="T0" fmla="*/ 777 w 46"/>
                  <a:gd name="T1" fmla="*/ 0 h 94"/>
                  <a:gd name="T2" fmla="*/ 506 w 46"/>
                  <a:gd name="T3" fmla="*/ 925 h 94"/>
                  <a:gd name="T4" fmla="*/ 381 w 46"/>
                  <a:gd name="T5" fmla="*/ 1519 h 94"/>
                  <a:gd name="T6" fmla="*/ 280 w 46"/>
                  <a:gd name="T7" fmla="*/ 1932 h 94"/>
                  <a:gd name="T8" fmla="*/ 0 w 46"/>
                  <a:gd name="T9" fmla="*/ 2299 h 94"/>
                  <a:gd name="T10" fmla="*/ 300 w 46"/>
                  <a:gd name="T11" fmla="*/ 2154 h 94"/>
                  <a:gd name="T12" fmla="*/ 582 w 46"/>
                  <a:gd name="T13" fmla="*/ 1957 h 94"/>
                  <a:gd name="T14" fmla="*/ 808 w 46"/>
                  <a:gd name="T15" fmla="*/ 1681 h 94"/>
                  <a:gd name="T16" fmla="*/ 1012 w 46"/>
                  <a:gd name="T17" fmla="*/ 1394 h 94"/>
                  <a:gd name="T18" fmla="*/ 1133 w 46"/>
                  <a:gd name="T19" fmla="*/ 1078 h 94"/>
                  <a:gd name="T20" fmla="*/ 1158 w 46"/>
                  <a:gd name="T21" fmla="*/ 736 h 94"/>
                  <a:gd name="T22" fmla="*/ 1052 w 46"/>
                  <a:gd name="T23" fmla="*/ 360 h 94"/>
                  <a:gd name="T24" fmla="*/ 777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44" name="Freeform 9"/>
              <p:cNvSpPr>
                <a:spLocks/>
              </p:cNvSpPr>
              <p:nvPr userDrawn="1"/>
            </p:nvSpPr>
            <p:spPr bwMode="ltGray">
              <a:xfrm rot="12185230" flipV="1">
                <a:off x="3895" y="1325"/>
                <a:ext cx="120" cy="90"/>
              </a:xfrm>
              <a:custGeom>
                <a:avLst/>
                <a:gdLst>
                  <a:gd name="T0" fmla="*/ 0 w 54"/>
                  <a:gd name="T1" fmla="*/ 0 h 40"/>
                  <a:gd name="T2" fmla="*/ 20 w 54"/>
                  <a:gd name="T3" fmla="*/ 25 h 40"/>
                  <a:gd name="T4" fmla="*/ 142 w 54"/>
                  <a:gd name="T5" fmla="*/ 81 h 40"/>
                  <a:gd name="T6" fmla="*/ 316 w 54"/>
                  <a:gd name="T7" fmla="*/ 207 h 40"/>
                  <a:gd name="T8" fmla="*/ 513 w 54"/>
                  <a:gd name="T9" fmla="*/ 308 h 40"/>
                  <a:gd name="T10" fmla="*/ 702 w 54"/>
                  <a:gd name="T11" fmla="*/ 389 h 40"/>
                  <a:gd name="T12" fmla="*/ 924 w 54"/>
                  <a:gd name="T13" fmla="*/ 437 h 40"/>
                  <a:gd name="T14" fmla="*/ 1120 w 54"/>
                  <a:gd name="T15" fmla="*/ 466 h 40"/>
                  <a:gd name="T16" fmla="*/ 1318 w 54"/>
                  <a:gd name="T17" fmla="*/ 410 h 40"/>
                  <a:gd name="T18" fmla="*/ 1293 w 54"/>
                  <a:gd name="T19" fmla="*/ 639 h 40"/>
                  <a:gd name="T20" fmla="*/ 1220 w 54"/>
                  <a:gd name="T21" fmla="*/ 846 h 40"/>
                  <a:gd name="T22" fmla="*/ 1076 w 54"/>
                  <a:gd name="T23" fmla="*/ 983 h 40"/>
                  <a:gd name="T24" fmla="*/ 898 w 54"/>
                  <a:gd name="T25" fmla="*/ 1028 h 40"/>
                  <a:gd name="T26" fmla="*/ 682 w 54"/>
                  <a:gd name="T27" fmla="*/ 1004 h 40"/>
                  <a:gd name="T28" fmla="*/ 460 w 54"/>
                  <a:gd name="T29" fmla="*/ 821 h 40"/>
                  <a:gd name="T30" fmla="*/ 242 w 54"/>
                  <a:gd name="T31" fmla="*/ 511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142 w 149"/>
                  <a:gd name="T3" fmla="*/ 453 h 704"/>
                  <a:gd name="T4" fmla="*/ 383 w 149"/>
                  <a:gd name="T5" fmla="*/ 1027 h 704"/>
                  <a:gd name="T6" fmla="*/ 671 w 149"/>
                  <a:gd name="T7" fmla="*/ 1755 h 704"/>
                  <a:gd name="T8" fmla="*/ 990 w 149"/>
                  <a:gd name="T9" fmla="*/ 2702 h 704"/>
                  <a:gd name="T10" fmla="*/ 1389 w 149"/>
                  <a:gd name="T11" fmla="*/ 3875 h 704"/>
                  <a:gd name="T12" fmla="*/ 1761 w 149"/>
                  <a:gd name="T13" fmla="*/ 5133 h 704"/>
                  <a:gd name="T14" fmla="*/ 2120 w 149"/>
                  <a:gd name="T15" fmla="*/ 6578 h 704"/>
                  <a:gd name="T16" fmla="*/ 2399 w 149"/>
                  <a:gd name="T17" fmla="*/ 8254 h 704"/>
                  <a:gd name="T18" fmla="*/ 2693 w 149"/>
                  <a:gd name="T19" fmla="*/ 10035 h 704"/>
                  <a:gd name="T20" fmla="*/ 2888 w 149"/>
                  <a:gd name="T21" fmla="*/ 12088 h 704"/>
                  <a:gd name="T22" fmla="*/ 2988 w 149"/>
                  <a:gd name="T23" fmla="*/ 14337 h 704"/>
                  <a:gd name="T24" fmla="*/ 3032 w 149"/>
                  <a:gd name="T25" fmla="*/ 16688 h 704"/>
                  <a:gd name="T26" fmla="*/ 2888 w 149"/>
                  <a:gd name="T27" fmla="*/ 19315 h 704"/>
                  <a:gd name="T28" fmla="*/ 2620 w 149"/>
                  <a:gd name="T29" fmla="*/ 22096 h 704"/>
                  <a:gd name="T30" fmla="*/ 2217 w 149"/>
                  <a:gd name="T31" fmla="*/ 25021 h 704"/>
                  <a:gd name="T32" fmla="*/ 1608 w 149"/>
                  <a:gd name="T33" fmla="*/ 28244 h 704"/>
                  <a:gd name="T34" fmla="*/ 932 w 149"/>
                  <a:gd name="T35" fmla="*/ 31897 h 704"/>
                  <a:gd name="T36" fmla="*/ 509 w 149"/>
                  <a:gd name="T37" fmla="*/ 35278 h 704"/>
                  <a:gd name="T38" fmla="*/ 241 w 149"/>
                  <a:gd name="T39" fmla="*/ 38399 h 704"/>
                  <a:gd name="T40" fmla="*/ 142 w 149"/>
                  <a:gd name="T41" fmla="*/ 41402 h 704"/>
                  <a:gd name="T42" fmla="*/ 142 w 149"/>
                  <a:gd name="T43" fmla="*/ 44257 h 704"/>
                  <a:gd name="T44" fmla="*/ 197 w 149"/>
                  <a:gd name="T45" fmla="*/ 46910 h 704"/>
                  <a:gd name="T46" fmla="*/ 295 w 149"/>
                  <a:gd name="T47" fmla="*/ 49238 h 704"/>
                  <a:gd name="T48" fmla="*/ 339 w 149"/>
                  <a:gd name="T49" fmla="*/ 51513 h 704"/>
                  <a:gd name="T50" fmla="*/ 990 w 149"/>
                  <a:gd name="T51" fmla="*/ 50340 h 704"/>
                  <a:gd name="T52" fmla="*/ 932 w 149"/>
                  <a:gd name="T53" fmla="*/ 49758 h 704"/>
                  <a:gd name="T54" fmla="*/ 868 w 149"/>
                  <a:gd name="T55" fmla="*/ 48082 h 704"/>
                  <a:gd name="T56" fmla="*/ 795 w 149"/>
                  <a:gd name="T57" fmla="*/ 45506 h 704"/>
                  <a:gd name="T58" fmla="*/ 848 w 149"/>
                  <a:gd name="T59" fmla="*/ 42078 h 704"/>
                  <a:gd name="T60" fmla="*/ 990 w 149"/>
                  <a:gd name="T61" fmla="*/ 37980 h 704"/>
                  <a:gd name="T62" fmla="*/ 1389 w 149"/>
                  <a:gd name="T63" fmla="*/ 33301 h 704"/>
                  <a:gd name="T64" fmla="*/ 2064 w 149"/>
                  <a:gd name="T65" fmla="*/ 28244 h 704"/>
                  <a:gd name="T66" fmla="*/ 3105 w 149"/>
                  <a:gd name="T67" fmla="*/ 22892 h 704"/>
                  <a:gd name="T68" fmla="*/ 3444 w 149"/>
                  <a:gd name="T69" fmla="*/ 20417 h 704"/>
                  <a:gd name="T70" fmla="*/ 3586 w 149"/>
                  <a:gd name="T71" fmla="*/ 17186 h 704"/>
                  <a:gd name="T72" fmla="*/ 3468 w 149"/>
                  <a:gd name="T73" fmla="*/ 13457 h 704"/>
                  <a:gd name="T74" fmla="*/ 3149 w 149"/>
                  <a:gd name="T75" fmla="*/ 9804 h 704"/>
                  <a:gd name="T76" fmla="*/ 2620 w 149"/>
                  <a:gd name="T77" fmla="*/ 6227 h 704"/>
                  <a:gd name="T78" fmla="*/ 1942 w 149"/>
                  <a:gd name="T79" fmla="*/ 3226 h 704"/>
                  <a:gd name="T80" fmla="*/ 1054 w 149"/>
                  <a:gd name="T81" fmla="*/ 1027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sp>
          <p:nvSpPr>
            <p:cNvPr id="6" name="Freeform 11"/>
            <p:cNvSpPr>
              <a:spLocks/>
            </p:cNvSpPr>
            <p:nvPr userDrawn="1"/>
          </p:nvSpPr>
          <p:spPr bwMode="ltGray">
            <a:xfrm rot="373331" flipH="1">
              <a:off x="22" y="1957"/>
              <a:ext cx="323" cy="649"/>
            </a:xfrm>
            <a:custGeom>
              <a:avLst/>
              <a:gdLst>
                <a:gd name="T0" fmla="*/ 3808 w 128"/>
                <a:gd name="T1" fmla="*/ 0 h 217"/>
                <a:gd name="T2" fmla="*/ 4260 w 128"/>
                <a:gd name="T3" fmla="*/ 724 h 217"/>
                <a:gd name="T4" fmla="*/ 4661 w 128"/>
                <a:gd name="T5" fmla="*/ 2165 h 217"/>
                <a:gd name="T6" fmla="*/ 4979 w 128"/>
                <a:gd name="T7" fmla="*/ 4017 h 217"/>
                <a:gd name="T8" fmla="*/ 5191 w 128"/>
                <a:gd name="T9" fmla="*/ 6236 h 217"/>
                <a:gd name="T10" fmla="*/ 5145 w 128"/>
                <a:gd name="T11" fmla="*/ 8883 h 217"/>
                <a:gd name="T12" fmla="*/ 4706 w 128"/>
                <a:gd name="T13" fmla="*/ 11610 h 217"/>
                <a:gd name="T14" fmla="*/ 3808 w 128"/>
                <a:gd name="T15" fmla="*/ 14472 h 217"/>
                <a:gd name="T16" fmla="*/ 2425 w 128"/>
                <a:gd name="T17" fmla="*/ 17361 h 217"/>
                <a:gd name="T18" fmla="*/ 1994 w 128"/>
                <a:gd name="T19" fmla="*/ 17038 h 217"/>
                <a:gd name="T20" fmla="*/ 1542 w 128"/>
                <a:gd name="T21" fmla="*/ 16799 h 217"/>
                <a:gd name="T22" fmla="*/ 1062 w 128"/>
                <a:gd name="T23" fmla="*/ 16395 h 217"/>
                <a:gd name="T24" fmla="*/ 643 w 128"/>
                <a:gd name="T25" fmla="*/ 16072 h 217"/>
                <a:gd name="T26" fmla="*/ 318 w 128"/>
                <a:gd name="T27" fmla="*/ 15681 h 217"/>
                <a:gd name="T28" fmla="*/ 83 w 128"/>
                <a:gd name="T29" fmla="*/ 15196 h 217"/>
                <a:gd name="T30" fmla="*/ 0 w 128"/>
                <a:gd name="T31" fmla="*/ 14634 h 217"/>
                <a:gd name="T32" fmla="*/ 50 w 128"/>
                <a:gd name="T33" fmla="*/ 14230 h 217"/>
                <a:gd name="T34" fmla="*/ 527 w 128"/>
                <a:gd name="T35" fmla="*/ 13668 h 217"/>
                <a:gd name="T36" fmla="*/ 1171 w 128"/>
                <a:gd name="T37" fmla="*/ 12899 h 217"/>
                <a:gd name="T38" fmla="*/ 1865 w 128"/>
                <a:gd name="T39" fmla="*/ 12014 h 217"/>
                <a:gd name="T40" fmla="*/ 2554 w 128"/>
                <a:gd name="T41" fmla="*/ 10725 h 217"/>
                <a:gd name="T42" fmla="*/ 3197 w 128"/>
                <a:gd name="T43" fmla="*/ 8963 h 217"/>
                <a:gd name="T44" fmla="*/ 3694 w 128"/>
                <a:gd name="T45" fmla="*/ 6637 h 217"/>
                <a:gd name="T46" fmla="*/ 3934 w 128"/>
                <a:gd name="T47" fmla="*/ 3694 h 217"/>
                <a:gd name="T48" fmla="*/ 3808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9" name="Freeform 14"/>
            <p:cNvSpPr>
              <a:spLocks/>
            </p:cNvSpPr>
            <p:nvPr userDrawn="1"/>
          </p:nvSpPr>
          <p:spPr bwMode="ltGray">
            <a:xfrm rot="373331" flipH="1">
              <a:off x="898" y="2855"/>
              <a:ext cx="354" cy="464"/>
            </a:xfrm>
            <a:custGeom>
              <a:avLst/>
              <a:gdLst>
                <a:gd name="T0" fmla="*/ 6290 w 117"/>
                <a:gd name="T1" fmla="*/ 0 h 132"/>
                <a:gd name="T2" fmla="*/ 0 w 117"/>
                <a:gd name="T3" fmla="*/ 3817 h 132"/>
                <a:gd name="T4" fmla="*/ 248 w 117"/>
                <a:gd name="T5" fmla="*/ 3955 h 132"/>
                <a:gd name="T6" fmla="*/ 1162 w 117"/>
                <a:gd name="T7" fmla="*/ 4436 h 132"/>
                <a:gd name="T8" fmla="*/ 2436 w 117"/>
                <a:gd name="T9" fmla="*/ 5512 h 132"/>
                <a:gd name="T10" fmla="*/ 3855 w 117"/>
                <a:gd name="T11" fmla="*/ 7167 h 132"/>
                <a:gd name="T12" fmla="*/ 5540 w 117"/>
                <a:gd name="T13" fmla="*/ 9466 h 132"/>
                <a:gd name="T14" fmla="*/ 7041 w 117"/>
                <a:gd name="T15" fmla="*/ 12208 h 132"/>
                <a:gd name="T16" fmla="*/ 8560 w 117"/>
                <a:gd name="T17" fmla="*/ 15716 h 132"/>
                <a:gd name="T18" fmla="*/ 9721 w 117"/>
                <a:gd name="T19" fmla="*/ 20152 h 132"/>
                <a:gd name="T20" fmla="*/ 9803 w 117"/>
                <a:gd name="T21" fmla="*/ 18324 h 132"/>
                <a:gd name="T22" fmla="*/ 9640 w 117"/>
                <a:gd name="T23" fmla="*/ 16335 h 132"/>
                <a:gd name="T24" fmla="*/ 9053 w 117"/>
                <a:gd name="T25" fmla="*/ 13727 h 132"/>
                <a:gd name="T26" fmla="*/ 8311 w 117"/>
                <a:gd name="T27" fmla="*/ 11294 h 132"/>
                <a:gd name="T28" fmla="*/ 7452 w 117"/>
                <a:gd name="T29" fmla="*/ 8858 h 132"/>
                <a:gd name="T30" fmla="*/ 6535 w 117"/>
                <a:gd name="T31" fmla="*/ 6858 h 132"/>
                <a:gd name="T32" fmla="*/ 5622 w 117"/>
                <a:gd name="T33" fmla="*/ 5512 h 132"/>
                <a:gd name="T34" fmla="*/ 4844 w 117"/>
                <a:gd name="T35" fmla="*/ 4868 h 132"/>
                <a:gd name="T36" fmla="*/ 5785 w 117"/>
                <a:gd name="T37" fmla="*/ 4436 h 132"/>
                <a:gd name="T38" fmla="*/ 6620 w 117"/>
                <a:gd name="T39" fmla="*/ 4250 h 132"/>
                <a:gd name="T40" fmla="*/ 7452 w 117"/>
                <a:gd name="T41" fmla="*/ 3955 h 132"/>
                <a:gd name="T42" fmla="*/ 8230 w 117"/>
                <a:gd name="T43" fmla="*/ 3817 h 132"/>
                <a:gd name="T44" fmla="*/ 8808 w 117"/>
                <a:gd name="T45" fmla="*/ 3645 h 132"/>
                <a:gd name="T46" fmla="*/ 9137 w 117"/>
                <a:gd name="T47" fmla="*/ 3350 h 132"/>
                <a:gd name="T48" fmla="*/ 9476 w 117"/>
                <a:gd name="T49" fmla="*/ 3213 h 132"/>
                <a:gd name="T50" fmla="*/ 9558 w 117"/>
                <a:gd name="T51" fmla="*/ 3213 h 132"/>
                <a:gd name="T52" fmla="*/ 6290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 name="Freeform 15"/>
            <p:cNvSpPr>
              <a:spLocks/>
            </p:cNvSpPr>
            <p:nvPr userDrawn="1"/>
          </p:nvSpPr>
          <p:spPr bwMode="ltGray">
            <a:xfrm rot="373331" flipH="1">
              <a:off x="799" y="2979"/>
              <a:ext cx="87" cy="274"/>
            </a:xfrm>
            <a:custGeom>
              <a:avLst/>
              <a:gdLst>
                <a:gd name="T0" fmla="*/ 2349 w 29"/>
                <a:gd name="T1" fmla="*/ 0 h 77"/>
                <a:gd name="T2" fmla="*/ 1863 w 29"/>
                <a:gd name="T3" fmla="*/ 0 h 77"/>
                <a:gd name="T4" fmla="*/ 1296 w 29"/>
                <a:gd name="T5" fmla="*/ 633 h 77"/>
                <a:gd name="T6" fmla="*/ 729 w 29"/>
                <a:gd name="T7" fmla="*/ 1445 h 77"/>
                <a:gd name="T8" fmla="*/ 324 w 29"/>
                <a:gd name="T9" fmla="*/ 3064 h 77"/>
                <a:gd name="T10" fmla="*/ 81 w 29"/>
                <a:gd name="T11" fmla="*/ 4825 h 77"/>
                <a:gd name="T12" fmla="*/ 0 w 29"/>
                <a:gd name="T13" fmla="*/ 7078 h 77"/>
                <a:gd name="T14" fmla="*/ 243 w 29"/>
                <a:gd name="T15" fmla="*/ 9650 h 77"/>
                <a:gd name="T16" fmla="*/ 891 w 29"/>
                <a:gd name="T17" fmla="*/ 12344 h 77"/>
                <a:gd name="T18" fmla="*/ 1215 w 29"/>
                <a:gd name="T19" fmla="*/ 8522 h 77"/>
                <a:gd name="T20" fmla="*/ 1539 w 29"/>
                <a:gd name="T21" fmla="*/ 5950 h 77"/>
                <a:gd name="T22" fmla="*/ 1863 w 29"/>
                <a:gd name="T23" fmla="*/ 3519 h 77"/>
                <a:gd name="T24" fmla="*/ 2349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37" name="Freeform 19"/>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38" name="Freeform 20"/>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34" name="Freeform 23"/>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35" name="Freeform 24"/>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31" name="Freeform 27"/>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32" name="Freeform 28"/>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28" name="Freeform 31"/>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29" name="Freeform 32"/>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25" name="Freeform 35"/>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26" name="Freeform 36"/>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988 h 237"/>
                <a:gd name="T4" fmla="*/ 148 w 257"/>
                <a:gd name="T5" fmla="*/ 1959 h 237"/>
                <a:gd name="T6" fmla="*/ 294 w 257"/>
                <a:gd name="T7" fmla="*/ 2942 h 237"/>
                <a:gd name="T8" fmla="*/ 541 w 257"/>
                <a:gd name="T9" fmla="*/ 3838 h 237"/>
                <a:gd name="T10" fmla="*/ 893 w 257"/>
                <a:gd name="T11" fmla="*/ 4671 h 237"/>
                <a:gd name="T12" fmla="*/ 1341 w 257"/>
                <a:gd name="T13" fmla="*/ 5527 h 237"/>
                <a:gd name="T14" fmla="*/ 1881 w 257"/>
                <a:gd name="T15" fmla="*/ 6310 h 237"/>
                <a:gd name="T16" fmla="*/ 2515 w 257"/>
                <a:gd name="T17" fmla="*/ 6968 h 237"/>
                <a:gd name="T18" fmla="*/ 3315 w 257"/>
                <a:gd name="T19" fmla="*/ 7601 h 237"/>
                <a:gd name="T20" fmla="*/ 4240 w 257"/>
                <a:gd name="T21" fmla="*/ 8144 h 237"/>
                <a:gd name="T22" fmla="*/ 5231 w 257"/>
                <a:gd name="T23" fmla="*/ 8582 h 237"/>
                <a:gd name="T24" fmla="*/ 6452 w 257"/>
                <a:gd name="T25" fmla="*/ 8928 h 237"/>
                <a:gd name="T26" fmla="*/ 7793 w 257"/>
                <a:gd name="T27" fmla="*/ 9165 h 237"/>
                <a:gd name="T28" fmla="*/ 9269 w 257"/>
                <a:gd name="T29" fmla="*/ 9290 h 237"/>
                <a:gd name="T30" fmla="*/ 10848 w 257"/>
                <a:gd name="T31" fmla="*/ 9240 h 237"/>
                <a:gd name="T32" fmla="*/ 12674 w 257"/>
                <a:gd name="T33" fmla="*/ 9085 h 237"/>
                <a:gd name="T34" fmla="*/ 11052 w 257"/>
                <a:gd name="T35" fmla="*/ 8895 h 237"/>
                <a:gd name="T36" fmla="*/ 9619 w 257"/>
                <a:gd name="T37" fmla="*/ 8615 h 237"/>
                <a:gd name="T38" fmla="*/ 8371 w 257"/>
                <a:gd name="T39" fmla="*/ 8302 h 237"/>
                <a:gd name="T40" fmla="*/ 7295 w 257"/>
                <a:gd name="T41" fmla="*/ 7989 h 237"/>
                <a:gd name="T42" fmla="*/ 6307 w 257"/>
                <a:gd name="T43" fmla="*/ 7569 h 237"/>
                <a:gd name="T44" fmla="*/ 5525 w 257"/>
                <a:gd name="T45" fmla="*/ 7124 h 237"/>
                <a:gd name="T46" fmla="*/ 4783 w 257"/>
                <a:gd name="T47" fmla="*/ 6623 h 237"/>
                <a:gd name="T48" fmla="*/ 4150 w 257"/>
                <a:gd name="T49" fmla="*/ 6080 h 237"/>
                <a:gd name="T50" fmla="*/ 3553 w 257"/>
                <a:gd name="T51" fmla="*/ 5527 h 237"/>
                <a:gd name="T52" fmla="*/ 3013 w 257"/>
                <a:gd name="T53" fmla="*/ 4902 h 237"/>
                <a:gd name="T54" fmla="*/ 2570 w 257"/>
                <a:gd name="T55" fmla="*/ 4201 h 237"/>
                <a:gd name="T56" fmla="*/ 2120 w 257"/>
                <a:gd name="T57" fmla="*/ 3443 h 237"/>
                <a:gd name="T58" fmla="*/ 1622 w 257"/>
                <a:gd name="T59" fmla="*/ 2710 h 237"/>
                <a:gd name="T60" fmla="*/ 1137 w 257"/>
                <a:gd name="T61" fmla="*/ 1847 h 237"/>
                <a:gd name="T62" fmla="*/ 596 w 257"/>
                <a:gd name="T63" fmla="*/ 938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9" name="Freeform 39"/>
            <p:cNvSpPr>
              <a:spLocks/>
            </p:cNvSpPr>
            <p:nvPr userDrawn="1"/>
          </p:nvSpPr>
          <p:spPr bwMode="ltGray">
            <a:xfrm rot="9832527" flipV="1">
              <a:off x="1997" y="858"/>
              <a:ext cx="330" cy="278"/>
            </a:xfrm>
            <a:custGeom>
              <a:avLst/>
              <a:gdLst>
                <a:gd name="T0" fmla="*/ 3867 w 124"/>
                <a:gd name="T1" fmla="*/ 0 h 110"/>
                <a:gd name="T2" fmla="*/ 6219 w 124"/>
                <a:gd name="T3" fmla="*/ 4408 h 110"/>
                <a:gd name="T4" fmla="*/ 6012 w 124"/>
                <a:gd name="T5" fmla="*/ 4357 h 110"/>
                <a:gd name="T6" fmla="*/ 5368 w 124"/>
                <a:gd name="T7" fmla="*/ 4279 h 110"/>
                <a:gd name="T8" fmla="*/ 4468 w 124"/>
                <a:gd name="T9" fmla="*/ 4114 h 110"/>
                <a:gd name="T10" fmla="*/ 3414 w 124"/>
                <a:gd name="T11" fmla="*/ 4036 h 110"/>
                <a:gd name="T12" fmla="*/ 2259 w 124"/>
                <a:gd name="T13" fmla="*/ 3953 h 110"/>
                <a:gd name="T14" fmla="*/ 1261 w 124"/>
                <a:gd name="T15" fmla="*/ 4006 h 110"/>
                <a:gd name="T16" fmla="*/ 452 w 124"/>
                <a:gd name="T17" fmla="*/ 4165 h 110"/>
                <a:gd name="T18" fmla="*/ 0 w 124"/>
                <a:gd name="T19" fmla="*/ 4491 h 110"/>
                <a:gd name="T20" fmla="*/ 205 w 124"/>
                <a:gd name="T21" fmla="*/ 4006 h 110"/>
                <a:gd name="T22" fmla="*/ 397 w 124"/>
                <a:gd name="T23" fmla="*/ 3634 h 110"/>
                <a:gd name="T24" fmla="*/ 806 w 124"/>
                <a:gd name="T25" fmla="*/ 3341 h 110"/>
                <a:gd name="T26" fmla="*/ 1261 w 124"/>
                <a:gd name="T27" fmla="*/ 3098 h 110"/>
                <a:gd name="T28" fmla="*/ 1807 w 124"/>
                <a:gd name="T29" fmla="*/ 2939 h 110"/>
                <a:gd name="T30" fmla="*/ 2358 w 124"/>
                <a:gd name="T31" fmla="*/ 2886 h 110"/>
                <a:gd name="T32" fmla="*/ 2959 w 124"/>
                <a:gd name="T33" fmla="*/ 2886 h 110"/>
                <a:gd name="T34" fmla="*/ 3619 w 124"/>
                <a:gd name="T35" fmla="*/ 3020 h 110"/>
                <a:gd name="T36" fmla="*/ 3654 w 124"/>
                <a:gd name="T37" fmla="*/ 2886 h 110"/>
                <a:gd name="T38" fmla="*/ 3505 w 124"/>
                <a:gd name="T39" fmla="*/ 2292 h 110"/>
                <a:gd name="T40" fmla="*/ 3356 w 124"/>
                <a:gd name="T41" fmla="*/ 1552 h 110"/>
                <a:gd name="T42" fmla="*/ 3257 w 124"/>
                <a:gd name="T43" fmla="*/ 1226 h 110"/>
                <a:gd name="T44" fmla="*/ 3167 w 124"/>
                <a:gd name="T45" fmla="*/ 1226 h 110"/>
                <a:gd name="T46" fmla="*/ 3053 w 124"/>
                <a:gd name="T47" fmla="*/ 1175 h 110"/>
                <a:gd name="T48" fmla="*/ 2959 w 124"/>
                <a:gd name="T49" fmla="*/ 1067 h 110"/>
                <a:gd name="T50" fmla="*/ 2869 w 124"/>
                <a:gd name="T51" fmla="*/ 940 h 110"/>
                <a:gd name="T52" fmla="*/ 2869 w 124"/>
                <a:gd name="T53" fmla="*/ 773 h 110"/>
                <a:gd name="T54" fmla="*/ 2959 w 124"/>
                <a:gd name="T55" fmla="*/ 561 h 110"/>
                <a:gd name="T56" fmla="*/ 3313 w 124"/>
                <a:gd name="T57" fmla="*/ 326 h 110"/>
                <a:gd name="T58" fmla="*/ 3867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20" name="Freeform 40"/>
            <p:cNvSpPr>
              <a:spLocks/>
            </p:cNvSpPr>
            <p:nvPr userDrawn="1"/>
          </p:nvSpPr>
          <p:spPr bwMode="ltGray">
            <a:xfrm rot="9832527" flipV="1">
              <a:off x="2224" y="808"/>
              <a:ext cx="123" cy="233"/>
            </a:xfrm>
            <a:custGeom>
              <a:avLst/>
              <a:gdLst>
                <a:gd name="T0" fmla="*/ 1588 w 46"/>
                <a:gd name="T1" fmla="*/ 0 h 94"/>
                <a:gd name="T2" fmla="*/ 1016 w 46"/>
                <a:gd name="T3" fmla="*/ 1433 h 94"/>
                <a:gd name="T4" fmla="*/ 765 w 46"/>
                <a:gd name="T5" fmla="*/ 2347 h 94"/>
                <a:gd name="T6" fmla="*/ 559 w 46"/>
                <a:gd name="T7" fmla="*/ 2987 h 94"/>
                <a:gd name="T8" fmla="*/ 0 w 46"/>
                <a:gd name="T9" fmla="*/ 3552 h 94"/>
                <a:gd name="T10" fmla="*/ 615 w 46"/>
                <a:gd name="T11" fmla="*/ 3319 h 94"/>
                <a:gd name="T12" fmla="*/ 1187 w 46"/>
                <a:gd name="T13" fmla="*/ 3017 h 94"/>
                <a:gd name="T14" fmla="*/ 1644 w 46"/>
                <a:gd name="T15" fmla="*/ 2605 h 94"/>
                <a:gd name="T16" fmla="*/ 2046 w 46"/>
                <a:gd name="T17" fmla="*/ 2152 h 94"/>
                <a:gd name="T18" fmla="*/ 2294 w 46"/>
                <a:gd name="T19" fmla="*/ 1658 h 94"/>
                <a:gd name="T20" fmla="*/ 2353 w 46"/>
                <a:gd name="T21" fmla="*/ 1125 h 94"/>
                <a:gd name="T22" fmla="*/ 2139 w 46"/>
                <a:gd name="T23" fmla="*/ 565 h 94"/>
                <a:gd name="T24" fmla="*/ 1588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293 w 149"/>
                <a:gd name="T3" fmla="*/ 693 h 704"/>
                <a:gd name="T4" fmla="*/ 773 w 149"/>
                <a:gd name="T5" fmla="*/ 1601 h 704"/>
                <a:gd name="T6" fmla="*/ 1356 w 149"/>
                <a:gd name="T7" fmla="*/ 2721 h 704"/>
                <a:gd name="T8" fmla="*/ 1983 w 149"/>
                <a:gd name="T9" fmla="*/ 4214 h 704"/>
                <a:gd name="T10" fmla="*/ 2812 w 149"/>
                <a:gd name="T11" fmla="*/ 6031 h 704"/>
                <a:gd name="T12" fmla="*/ 3542 w 149"/>
                <a:gd name="T13" fmla="*/ 7985 h 704"/>
                <a:gd name="T14" fmla="*/ 4257 w 149"/>
                <a:gd name="T15" fmla="*/ 10259 h 704"/>
                <a:gd name="T16" fmla="*/ 4843 w 149"/>
                <a:gd name="T17" fmla="*/ 12872 h 704"/>
                <a:gd name="T18" fmla="*/ 5412 w 149"/>
                <a:gd name="T19" fmla="*/ 15626 h 704"/>
                <a:gd name="T20" fmla="*/ 5816 w 149"/>
                <a:gd name="T21" fmla="*/ 18795 h 704"/>
                <a:gd name="T22" fmla="*/ 5998 w 149"/>
                <a:gd name="T23" fmla="*/ 22317 h 704"/>
                <a:gd name="T24" fmla="*/ 6095 w 149"/>
                <a:gd name="T25" fmla="*/ 25980 h 704"/>
                <a:gd name="T26" fmla="*/ 5816 w 149"/>
                <a:gd name="T27" fmla="*/ 30089 h 704"/>
                <a:gd name="T28" fmla="*/ 5267 w 149"/>
                <a:gd name="T29" fmla="*/ 34422 h 704"/>
                <a:gd name="T30" fmla="*/ 4460 w 149"/>
                <a:gd name="T31" fmla="*/ 38946 h 704"/>
                <a:gd name="T32" fmla="*/ 3250 w 149"/>
                <a:gd name="T33" fmla="*/ 43974 h 704"/>
                <a:gd name="T34" fmla="*/ 1891 w 149"/>
                <a:gd name="T35" fmla="*/ 49653 h 704"/>
                <a:gd name="T36" fmla="*/ 1008 w 149"/>
                <a:gd name="T37" fmla="*/ 54926 h 704"/>
                <a:gd name="T38" fmla="*/ 480 w 149"/>
                <a:gd name="T39" fmla="*/ 59803 h 704"/>
                <a:gd name="T40" fmla="*/ 293 w 149"/>
                <a:gd name="T41" fmla="*/ 64478 h 704"/>
                <a:gd name="T42" fmla="*/ 293 w 149"/>
                <a:gd name="T43" fmla="*/ 68941 h 704"/>
                <a:gd name="T44" fmla="*/ 382 w 149"/>
                <a:gd name="T45" fmla="*/ 73018 h 704"/>
                <a:gd name="T46" fmla="*/ 586 w 149"/>
                <a:gd name="T47" fmla="*/ 76678 h 704"/>
                <a:gd name="T48" fmla="*/ 680 w 149"/>
                <a:gd name="T49" fmla="*/ 80203 h 704"/>
                <a:gd name="T50" fmla="*/ 1983 w 149"/>
                <a:gd name="T51" fmla="*/ 78386 h 704"/>
                <a:gd name="T52" fmla="*/ 1891 w 149"/>
                <a:gd name="T53" fmla="*/ 77478 h 704"/>
                <a:gd name="T54" fmla="*/ 1746 w 149"/>
                <a:gd name="T55" fmla="*/ 74832 h 704"/>
                <a:gd name="T56" fmla="*/ 1593 w 149"/>
                <a:gd name="T57" fmla="*/ 70862 h 704"/>
                <a:gd name="T58" fmla="*/ 1691 w 149"/>
                <a:gd name="T59" fmla="*/ 65524 h 704"/>
                <a:gd name="T60" fmla="*/ 1983 w 149"/>
                <a:gd name="T61" fmla="*/ 59143 h 704"/>
                <a:gd name="T62" fmla="*/ 2812 w 149"/>
                <a:gd name="T63" fmla="*/ 51851 h 704"/>
                <a:gd name="T64" fmla="*/ 4167 w 149"/>
                <a:gd name="T65" fmla="*/ 43974 h 704"/>
                <a:gd name="T66" fmla="*/ 6241 w 149"/>
                <a:gd name="T67" fmla="*/ 35670 h 704"/>
                <a:gd name="T68" fmla="*/ 6916 w 149"/>
                <a:gd name="T69" fmla="*/ 31808 h 704"/>
                <a:gd name="T70" fmla="*/ 7214 w 149"/>
                <a:gd name="T71" fmla="*/ 26780 h 704"/>
                <a:gd name="T72" fmla="*/ 6971 w 149"/>
                <a:gd name="T73" fmla="*/ 20952 h 704"/>
                <a:gd name="T74" fmla="*/ 6351 w 149"/>
                <a:gd name="T75" fmla="*/ 15273 h 704"/>
                <a:gd name="T76" fmla="*/ 5267 w 149"/>
                <a:gd name="T77" fmla="*/ 9690 h 704"/>
                <a:gd name="T78" fmla="*/ 3925 w 149"/>
                <a:gd name="T79" fmla="*/ 5018 h 704"/>
                <a:gd name="T80" fmla="*/ 2129 w 149"/>
                <a:gd name="T81" fmla="*/ 1601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sp>
        <p:nvSpPr>
          <p:cNvPr id="11311"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xmlns="">
                <a:solidFill>
                  <a:srgbClr val="FF3300"/>
                </a:solidFill>
              </a14:hiddenFill>
            </a:ext>
            <a:ext uri="{AF507438-7753-43E0-B8FC-AC1667EBCBE1}">
              <a14:hiddenEffects xmlns:a14="http://schemas.microsoft.com/office/drawing/2010/main" xmlns="">
                <a:effectLst>
                  <a:outerShdw dist="45791" dir="3378596" algn="ctr" rotWithShape="0">
                    <a:srgbClr val="993366"/>
                  </a:outerShdw>
                </a:effectLst>
              </a14:hiddenEffects>
            </a:ext>
          </a:extLst>
        </p:spPr>
        <p:txBody>
          <a:bodyPr/>
          <a:lstStyle>
            <a:lvl1pPr>
              <a:defRPr sz="5200" b="1"/>
            </a:lvl1pPr>
          </a:lstStyle>
          <a:p>
            <a:pPr lvl="0"/>
            <a:r>
              <a:rPr lang="en-US" noProof="0" smtClean="0"/>
              <a:t>Click to edit Master title style</a:t>
            </a:r>
          </a:p>
        </p:txBody>
      </p:sp>
      <p:sp>
        <p:nvSpPr>
          <p:cNvPr id="11312"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en-US" noProof="0" smtClean="0"/>
              <a:t>Click to edit Master subtitle style</a:t>
            </a:r>
          </a:p>
        </p:txBody>
      </p:sp>
      <p:sp>
        <p:nvSpPr>
          <p:cNvPr id="46" name="Rectangle 44"/>
          <p:cNvSpPr>
            <a:spLocks noGrp="1" noChangeArrowheads="1"/>
          </p:cNvSpPr>
          <p:nvPr>
            <p:ph type="dt" sz="half" idx="10"/>
          </p:nvPr>
        </p:nvSpPr>
        <p:spPr>
          <a:xfrm>
            <a:off x="457200" y="6248400"/>
            <a:ext cx="2133600" cy="457200"/>
          </a:xfrm>
        </p:spPr>
        <p:txBody>
          <a:bodyPr/>
          <a:lstStyle>
            <a:lvl1pPr>
              <a:defRPr/>
            </a:lvl1pPr>
          </a:lstStyle>
          <a:p>
            <a:pPr>
              <a:defRPr/>
            </a:pPr>
            <a:endParaRPr lang="en-US">
              <a:solidFill>
                <a:srgbClr val="006699"/>
              </a:solidFill>
            </a:endParaRPr>
          </a:p>
        </p:txBody>
      </p:sp>
      <p:sp>
        <p:nvSpPr>
          <p:cNvPr id="47" name="Rectangle 45"/>
          <p:cNvSpPr>
            <a:spLocks noGrp="1" noChangeArrowheads="1"/>
          </p:cNvSpPr>
          <p:nvPr>
            <p:ph type="ftr" sz="quarter" idx="11"/>
          </p:nvPr>
        </p:nvSpPr>
        <p:spPr/>
        <p:txBody>
          <a:bodyPr/>
          <a:lstStyle>
            <a:lvl1pPr>
              <a:defRPr/>
            </a:lvl1pPr>
          </a:lstStyle>
          <a:p>
            <a:pPr>
              <a:defRPr/>
            </a:pPr>
            <a:endParaRPr lang="en-US">
              <a:solidFill>
                <a:srgbClr val="006699"/>
              </a:solidFill>
            </a:endParaRPr>
          </a:p>
        </p:txBody>
      </p:sp>
      <p:sp>
        <p:nvSpPr>
          <p:cNvPr id="48" name="Rectangle 46"/>
          <p:cNvSpPr>
            <a:spLocks noGrp="1" noChangeArrowheads="1"/>
          </p:cNvSpPr>
          <p:nvPr>
            <p:ph type="sldNum" sz="quarter" idx="12"/>
          </p:nvPr>
        </p:nvSpPr>
        <p:spPr/>
        <p:txBody>
          <a:bodyPr/>
          <a:lstStyle>
            <a:lvl1pPr>
              <a:defRPr/>
            </a:lvl1pPr>
          </a:lstStyle>
          <a:p>
            <a:pPr>
              <a:defRPr/>
            </a:pPr>
            <a:fld id="{1CD43090-9BC2-4B4C-A25D-D0A8345D46A9}"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2978316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178737F7-60D7-426E-8677-8D60AB8D77E8}"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4205060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B8D77ACB-FCBA-4C8F-9C9C-8CD3712E968E}"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323512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8E807491-A7B7-4E9C-AAF1-A19D4185EAAD}"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1226624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8"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9" name="Rectangle 49"/>
          <p:cNvSpPr>
            <a:spLocks noGrp="1" noChangeArrowheads="1"/>
          </p:cNvSpPr>
          <p:nvPr>
            <p:ph type="sldNum" sz="quarter" idx="12"/>
          </p:nvPr>
        </p:nvSpPr>
        <p:spPr>
          <a:ln/>
        </p:spPr>
        <p:txBody>
          <a:bodyPr/>
          <a:lstStyle>
            <a:lvl1pPr>
              <a:defRPr/>
            </a:lvl1pPr>
          </a:lstStyle>
          <a:p>
            <a:pPr>
              <a:defRPr/>
            </a:pPr>
            <a:fld id="{51C37233-FE18-4AF6-9F52-EEE075E73CF3}"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270689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4"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5" name="Rectangle 49"/>
          <p:cNvSpPr>
            <a:spLocks noGrp="1" noChangeArrowheads="1"/>
          </p:cNvSpPr>
          <p:nvPr>
            <p:ph type="sldNum" sz="quarter" idx="12"/>
          </p:nvPr>
        </p:nvSpPr>
        <p:spPr>
          <a:ln/>
        </p:spPr>
        <p:txBody>
          <a:bodyPr/>
          <a:lstStyle>
            <a:lvl1pPr>
              <a:defRPr/>
            </a:lvl1pPr>
          </a:lstStyle>
          <a:p>
            <a:pPr>
              <a:defRPr/>
            </a:pPr>
            <a:fld id="{297A4ACA-6233-42E0-9A1B-111105FEB9A8}"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3212988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3"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4" name="Rectangle 49"/>
          <p:cNvSpPr>
            <a:spLocks noGrp="1" noChangeArrowheads="1"/>
          </p:cNvSpPr>
          <p:nvPr>
            <p:ph type="sldNum" sz="quarter" idx="12"/>
          </p:nvPr>
        </p:nvSpPr>
        <p:spPr>
          <a:ln/>
        </p:spPr>
        <p:txBody>
          <a:bodyPr/>
          <a:lstStyle>
            <a:lvl1pPr>
              <a:defRPr/>
            </a:lvl1pPr>
          </a:lstStyle>
          <a:p>
            <a:pPr>
              <a:defRPr/>
            </a:pPr>
            <a:fld id="{44B24B85-18DC-47BF-A6D8-42C98BE09F00}"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36862607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F636210E-590C-4ACB-AB74-D45CF7B9DD7E}"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108141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146178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F42E45AD-30C6-4A8D-A636-6F929D80352F}"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4004190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EF2BD8CD-8392-48B8-9265-7E11C93F6444}"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3486413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5953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03188"/>
            <a:ext cx="6030912" cy="5953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E9BD6CE1-D044-4FE6-8D67-77B9A07D80EB}"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xmlns="" val="338105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xmlns="">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xmlns=""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4" name="Date Placeholder 3"/>
          <p:cNvSpPr>
            <a:spLocks noGrp="1"/>
          </p:cNvSpPr>
          <p:nvPr userDrawn="1">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userDrawn="1">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userDrawn="1">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xmlns="" val="4073638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userDrawn="1">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userDrawn="1">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13590871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xmlns="" val="2924828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731429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1760138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178710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06638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xmlns="" val="203790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999580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xmlns="" val="26394667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3817071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76963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pPr/>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rPr/>
              <a:pPr/>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pPr/>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rPr/>
              <a:pPr/>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pPr/>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xmlns=""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4.png"/><Relationship Id="rId2" Type="http://schemas.openxmlformats.org/officeDocument/2006/relationships/slideLayout" Target="../slideLayouts/slideLayout24.xml"/><Relationship Id="rId16"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19" Type="http://schemas.openxmlformats.org/officeDocument/2006/relationships/image" Target="../media/image6.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xmlns="">
                  <a14:imgLayer r:embed="rId14">
                    <a14:imgEffect>
                      <a14:artisticLineDrawing trans="20000"/>
                    </a14:imgEffect>
                  </a14:imgLayer>
                </a14:imgProps>
              </a:ext>
              <a:ext uri="{28A0092B-C50C-407E-A947-70E740481C1C}">
                <a14:useLocalDpi xmlns:a14="http://schemas.microsoft.com/office/drawing/2010/main" xmlns=""/>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5/6/2014</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xmlns=""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938" y="0"/>
            <a:ext cx="2833688" cy="6856413"/>
            <a:chOff x="-5" y="0"/>
            <a:chExt cx="1785" cy="4319"/>
          </a:xfrm>
        </p:grpSpPr>
        <p:sp>
          <p:nvSpPr>
            <p:cNvPr id="1032"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nvGrpSpPr>
            <p:cNvPr id="1033" name="Group 4"/>
            <p:cNvGrpSpPr>
              <a:grpSpLocks/>
            </p:cNvGrpSpPr>
            <p:nvPr/>
          </p:nvGrpSpPr>
          <p:grpSpPr bwMode="auto">
            <a:xfrm rot="14964908" flipH="1">
              <a:off x="104" y="2441"/>
              <a:ext cx="452" cy="444"/>
              <a:chOff x="1727" y="866"/>
              <a:chExt cx="129" cy="157"/>
            </a:xfrm>
          </p:grpSpPr>
          <p:sp>
            <p:nvSpPr>
              <p:cNvPr id="1071" name="Freeform 5"/>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72" name="Freeform 6"/>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73" name="Freeform 7"/>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sp>
          <p:nvSpPr>
            <p:cNvPr id="1034"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nvGrpSpPr>
            <p:cNvPr id="1035" name="Group 9"/>
            <p:cNvGrpSpPr>
              <a:grpSpLocks/>
            </p:cNvGrpSpPr>
            <p:nvPr/>
          </p:nvGrpSpPr>
          <p:grpSpPr bwMode="auto">
            <a:xfrm rot="416244">
              <a:off x="9" y="1746"/>
              <a:ext cx="1771" cy="1741"/>
              <a:chOff x="41" y="2787"/>
              <a:chExt cx="902" cy="833"/>
            </a:xfrm>
          </p:grpSpPr>
          <p:sp>
            <p:nvSpPr>
              <p:cNvPr id="1062" name="Freeform 10"/>
              <p:cNvSpPr>
                <a:spLocks/>
              </p:cNvSpPr>
              <p:nvPr userDrawn="1"/>
            </p:nvSpPr>
            <p:spPr bwMode="ltGray">
              <a:xfrm rot="373331" flipH="1">
                <a:off x="125" y="2787"/>
                <a:ext cx="313" cy="303"/>
              </a:xfrm>
              <a:custGeom>
                <a:avLst/>
                <a:gdLst>
                  <a:gd name="T0" fmla="*/ 198 w 217"/>
                  <a:gd name="T1" fmla="*/ 910 h 210"/>
                  <a:gd name="T2" fmla="*/ 159 w 217"/>
                  <a:gd name="T3" fmla="*/ 860 h 210"/>
                  <a:gd name="T4" fmla="*/ 114 w 217"/>
                  <a:gd name="T5" fmla="*/ 785 h 210"/>
                  <a:gd name="T6" fmla="*/ 66 w 217"/>
                  <a:gd name="T7" fmla="*/ 687 h 210"/>
                  <a:gd name="T8" fmla="*/ 20 w 217"/>
                  <a:gd name="T9" fmla="*/ 584 h 210"/>
                  <a:gd name="T10" fmla="*/ 0 w 217"/>
                  <a:gd name="T11" fmla="*/ 473 h 210"/>
                  <a:gd name="T12" fmla="*/ 1 w 217"/>
                  <a:gd name="T13" fmla="*/ 354 h 210"/>
                  <a:gd name="T14" fmla="*/ 39 w 217"/>
                  <a:gd name="T15" fmla="*/ 245 h 210"/>
                  <a:gd name="T16" fmla="*/ 117 w 217"/>
                  <a:gd name="T17" fmla="*/ 154 h 210"/>
                  <a:gd name="T18" fmla="*/ 196 w 217"/>
                  <a:gd name="T19" fmla="*/ 95 h 210"/>
                  <a:gd name="T20" fmla="*/ 260 w 217"/>
                  <a:gd name="T21" fmla="*/ 52 h 210"/>
                  <a:gd name="T22" fmla="*/ 312 w 217"/>
                  <a:gd name="T23" fmla="*/ 29 h 210"/>
                  <a:gd name="T24" fmla="*/ 352 w 217"/>
                  <a:gd name="T25" fmla="*/ 20 h 210"/>
                  <a:gd name="T26" fmla="*/ 381 w 217"/>
                  <a:gd name="T27" fmla="*/ 20 h 210"/>
                  <a:gd name="T28" fmla="*/ 450 w 217"/>
                  <a:gd name="T29" fmla="*/ 0 h 210"/>
                  <a:gd name="T30" fmla="*/ 639 w 217"/>
                  <a:gd name="T31" fmla="*/ 36 h 210"/>
                  <a:gd name="T32" fmla="*/ 692 w 217"/>
                  <a:gd name="T33" fmla="*/ 52 h 210"/>
                  <a:gd name="T34" fmla="*/ 744 w 217"/>
                  <a:gd name="T35" fmla="*/ 66 h 210"/>
                  <a:gd name="T36" fmla="*/ 789 w 217"/>
                  <a:gd name="T37" fmla="*/ 81 h 210"/>
                  <a:gd name="T38" fmla="*/ 822 w 217"/>
                  <a:gd name="T39" fmla="*/ 100 h 210"/>
                  <a:gd name="T40" fmla="*/ 860 w 217"/>
                  <a:gd name="T41" fmla="*/ 117 h 210"/>
                  <a:gd name="T42" fmla="*/ 889 w 217"/>
                  <a:gd name="T43" fmla="*/ 137 h 210"/>
                  <a:gd name="T44" fmla="*/ 912 w 217"/>
                  <a:gd name="T45" fmla="*/ 164 h 210"/>
                  <a:gd name="T46" fmla="*/ 939 w 217"/>
                  <a:gd name="T47" fmla="*/ 196 h 210"/>
                  <a:gd name="T48" fmla="*/ 889 w 217"/>
                  <a:gd name="T49" fmla="*/ 175 h 210"/>
                  <a:gd name="T50" fmla="*/ 841 w 217"/>
                  <a:gd name="T51" fmla="*/ 156 h 210"/>
                  <a:gd name="T52" fmla="*/ 793 w 217"/>
                  <a:gd name="T53" fmla="*/ 144 h 210"/>
                  <a:gd name="T54" fmla="*/ 744 w 217"/>
                  <a:gd name="T55" fmla="*/ 128 h 210"/>
                  <a:gd name="T56" fmla="*/ 705 w 217"/>
                  <a:gd name="T57" fmla="*/ 117 h 210"/>
                  <a:gd name="T58" fmla="*/ 664 w 217"/>
                  <a:gd name="T59" fmla="*/ 114 h 210"/>
                  <a:gd name="T60" fmla="*/ 617 w 217"/>
                  <a:gd name="T61" fmla="*/ 107 h 210"/>
                  <a:gd name="T62" fmla="*/ 578 w 217"/>
                  <a:gd name="T63" fmla="*/ 107 h 210"/>
                  <a:gd name="T64" fmla="*/ 541 w 217"/>
                  <a:gd name="T65" fmla="*/ 107 h 210"/>
                  <a:gd name="T66" fmla="*/ 502 w 217"/>
                  <a:gd name="T67" fmla="*/ 108 h 210"/>
                  <a:gd name="T68" fmla="*/ 462 w 217"/>
                  <a:gd name="T69" fmla="*/ 117 h 210"/>
                  <a:gd name="T70" fmla="*/ 428 w 217"/>
                  <a:gd name="T71" fmla="*/ 127 h 210"/>
                  <a:gd name="T72" fmla="*/ 394 w 217"/>
                  <a:gd name="T73" fmla="*/ 144 h 210"/>
                  <a:gd name="T74" fmla="*/ 353 w 217"/>
                  <a:gd name="T75" fmla="*/ 156 h 210"/>
                  <a:gd name="T76" fmla="*/ 320 w 217"/>
                  <a:gd name="T77" fmla="*/ 177 h 210"/>
                  <a:gd name="T78" fmla="*/ 286 w 217"/>
                  <a:gd name="T79" fmla="*/ 198 h 210"/>
                  <a:gd name="T80" fmla="*/ 225 w 217"/>
                  <a:gd name="T81" fmla="*/ 264 h 210"/>
                  <a:gd name="T82" fmla="*/ 183 w 217"/>
                  <a:gd name="T83" fmla="*/ 346 h 210"/>
                  <a:gd name="T84" fmla="*/ 159 w 217"/>
                  <a:gd name="T85" fmla="*/ 447 h 210"/>
                  <a:gd name="T86" fmla="*/ 150 w 217"/>
                  <a:gd name="T87" fmla="*/ 547 h 210"/>
                  <a:gd name="T88" fmla="*/ 150 w 217"/>
                  <a:gd name="T89" fmla="*/ 657 h 210"/>
                  <a:gd name="T90" fmla="*/ 164 w 217"/>
                  <a:gd name="T91" fmla="*/ 753 h 210"/>
                  <a:gd name="T92" fmla="*/ 177 w 217"/>
                  <a:gd name="T93" fmla="*/ 841 h 210"/>
                  <a:gd name="T94" fmla="*/ 198 w 217"/>
                  <a:gd name="T95" fmla="*/ 910 h 2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63" name="Freeform 11"/>
              <p:cNvSpPr>
                <a:spLocks/>
              </p:cNvSpPr>
              <p:nvPr userDrawn="1"/>
            </p:nvSpPr>
            <p:spPr bwMode="ltGray">
              <a:xfrm rot="373331" flipH="1">
                <a:off x="41" y="2843"/>
                <a:ext cx="262" cy="308"/>
              </a:xfrm>
              <a:custGeom>
                <a:avLst/>
                <a:gdLst>
                  <a:gd name="T0" fmla="*/ 468 w 182"/>
                  <a:gd name="T1" fmla="*/ 0 h 213"/>
                  <a:gd name="T2" fmla="*/ 481 w 182"/>
                  <a:gd name="T3" fmla="*/ 9 h 213"/>
                  <a:gd name="T4" fmla="*/ 508 w 182"/>
                  <a:gd name="T5" fmla="*/ 36 h 213"/>
                  <a:gd name="T6" fmla="*/ 546 w 182"/>
                  <a:gd name="T7" fmla="*/ 80 h 213"/>
                  <a:gd name="T8" fmla="*/ 589 w 182"/>
                  <a:gd name="T9" fmla="*/ 145 h 213"/>
                  <a:gd name="T10" fmla="*/ 623 w 182"/>
                  <a:gd name="T11" fmla="*/ 226 h 213"/>
                  <a:gd name="T12" fmla="*/ 645 w 182"/>
                  <a:gd name="T13" fmla="*/ 333 h 213"/>
                  <a:gd name="T14" fmla="*/ 645 w 182"/>
                  <a:gd name="T15" fmla="*/ 460 h 213"/>
                  <a:gd name="T16" fmla="*/ 618 w 182"/>
                  <a:gd name="T17" fmla="*/ 609 h 213"/>
                  <a:gd name="T18" fmla="*/ 603 w 182"/>
                  <a:gd name="T19" fmla="*/ 651 h 213"/>
                  <a:gd name="T20" fmla="*/ 584 w 182"/>
                  <a:gd name="T21" fmla="*/ 685 h 213"/>
                  <a:gd name="T22" fmla="*/ 564 w 182"/>
                  <a:gd name="T23" fmla="*/ 723 h 213"/>
                  <a:gd name="T24" fmla="*/ 537 w 182"/>
                  <a:gd name="T25" fmla="*/ 756 h 213"/>
                  <a:gd name="T26" fmla="*/ 501 w 182"/>
                  <a:gd name="T27" fmla="*/ 787 h 213"/>
                  <a:gd name="T28" fmla="*/ 471 w 182"/>
                  <a:gd name="T29" fmla="*/ 811 h 213"/>
                  <a:gd name="T30" fmla="*/ 439 w 182"/>
                  <a:gd name="T31" fmla="*/ 834 h 213"/>
                  <a:gd name="T32" fmla="*/ 394 w 182"/>
                  <a:gd name="T33" fmla="*/ 853 h 213"/>
                  <a:gd name="T34" fmla="*/ 353 w 182"/>
                  <a:gd name="T35" fmla="*/ 862 h 213"/>
                  <a:gd name="T36" fmla="*/ 311 w 182"/>
                  <a:gd name="T37" fmla="*/ 873 h 213"/>
                  <a:gd name="T38" fmla="*/ 263 w 182"/>
                  <a:gd name="T39" fmla="*/ 881 h 213"/>
                  <a:gd name="T40" fmla="*/ 212 w 182"/>
                  <a:gd name="T41" fmla="*/ 881 h 213"/>
                  <a:gd name="T42" fmla="*/ 157 w 182"/>
                  <a:gd name="T43" fmla="*/ 873 h 213"/>
                  <a:gd name="T44" fmla="*/ 108 w 182"/>
                  <a:gd name="T45" fmla="*/ 862 h 213"/>
                  <a:gd name="T46" fmla="*/ 50 w 182"/>
                  <a:gd name="T47" fmla="*/ 843 h 213"/>
                  <a:gd name="T48" fmla="*/ 0 w 182"/>
                  <a:gd name="T49" fmla="*/ 821 h 213"/>
                  <a:gd name="T50" fmla="*/ 48 w 182"/>
                  <a:gd name="T51" fmla="*/ 853 h 213"/>
                  <a:gd name="T52" fmla="*/ 95 w 182"/>
                  <a:gd name="T53" fmla="*/ 873 h 213"/>
                  <a:gd name="T54" fmla="*/ 143 w 182"/>
                  <a:gd name="T55" fmla="*/ 895 h 213"/>
                  <a:gd name="T56" fmla="*/ 184 w 182"/>
                  <a:gd name="T57" fmla="*/ 910 h 213"/>
                  <a:gd name="T58" fmla="*/ 226 w 182"/>
                  <a:gd name="T59" fmla="*/ 923 h 213"/>
                  <a:gd name="T60" fmla="*/ 272 w 182"/>
                  <a:gd name="T61" fmla="*/ 928 h 213"/>
                  <a:gd name="T62" fmla="*/ 312 w 182"/>
                  <a:gd name="T63" fmla="*/ 930 h 213"/>
                  <a:gd name="T64" fmla="*/ 354 w 182"/>
                  <a:gd name="T65" fmla="*/ 930 h 213"/>
                  <a:gd name="T66" fmla="*/ 392 w 182"/>
                  <a:gd name="T67" fmla="*/ 928 h 213"/>
                  <a:gd name="T68" fmla="*/ 429 w 182"/>
                  <a:gd name="T69" fmla="*/ 920 h 213"/>
                  <a:gd name="T70" fmla="*/ 462 w 182"/>
                  <a:gd name="T71" fmla="*/ 910 h 213"/>
                  <a:gd name="T72" fmla="*/ 497 w 182"/>
                  <a:gd name="T73" fmla="*/ 901 h 213"/>
                  <a:gd name="T74" fmla="*/ 528 w 182"/>
                  <a:gd name="T75" fmla="*/ 889 h 213"/>
                  <a:gd name="T76" fmla="*/ 557 w 182"/>
                  <a:gd name="T77" fmla="*/ 870 h 213"/>
                  <a:gd name="T78" fmla="*/ 584 w 182"/>
                  <a:gd name="T79" fmla="*/ 853 h 213"/>
                  <a:gd name="T80" fmla="*/ 609 w 182"/>
                  <a:gd name="T81" fmla="*/ 834 h 213"/>
                  <a:gd name="T82" fmla="*/ 678 w 182"/>
                  <a:gd name="T83" fmla="*/ 768 h 213"/>
                  <a:gd name="T84" fmla="*/ 726 w 182"/>
                  <a:gd name="T85" fmla="*/ 704 h 213"/>
                  <a:gd name="T86" fmla="*/ 754 w 182"/>
                  <a:gd name="T87" fmla="*/ 629 h 213"/>
                  <a:gd name="T88" fmla="*/ 769 w 182"/>
                  <a:gd name="T89" fmla="*/ 561 h 213"/>
                  <a:gd name="T90" fmla="*/ 779 w 182"/>
                  <a:gd name="T91" fmla="*/ 487 h 213"/>
                  <a:gd name="T92" fmla="*/ 779 w 182"/>
                  <a:gd name="T93" fmla="*/ 414 h 213"/>
                  <a:gd name="T94" fmla="*/ 782 w 182"/>
                  <a:gd name="T95" fmla="*/ 346 h 213"/>
                  <a:gd name="T96" fmla="*/ 741 w 182"/>
                  <a:gd name="T97" fmla="*/ 202 h 213"/>
                  <a:gd name="T98" fmla="*/ 671 w 182"/>
                  <a:gd name="T99" fmla="*/ 90 h 213"/>
                  <a:gd name="T100" fmla="*/ 646 w 182"/>
                  <a:gd name="T101" fmla="*/ 80 h 213"/>
                  <a:gd name="T102" fmla="*/ 632 w 182"/>
                  <a:gd name="T103" fmla="*/ 67 h 213"/>
                  <a:gd name="T104" fmla="*/ 609 w 182"/>
                  <a:gd name="T105" fmla="*/ 56 h 213"/>
                  <a:gd name="T106" fmla="*/ 593 w 182"/>
                  <a:gd name="T107" fmla="*/ 48 h 213"/>
                  <a:gd name="T108" fmla="*/ 567 w 182"/>
                  <a:gd name="T109" fmla="*/ 39 h 213"/>
                  <a:gd name="T110" fmla="*/ 541 w 182"/>
                  <a:gd name="T111" fmla="*/ 27 h 213"/>
                  <a:gd name="T112" fmla="*/ 510 w 182"/>
                  <a:gd name="T113" fmla="*/ 13 h 213"/>
                  <a:gd name="T114" fmla="*/ 468 w 182"/>
                  <a:gd name="T115" fmla="*/ 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64" name="Freeform 12"/>
              <p:cNvSpPr>
                <a:spLocks/>
              </p:cNvSpPr>
              <p:nvPr userDrawn="1"/>
            </p:nvSpPr>
            <p:spPr bwMode="ltGray">
              <a:xfrm rot="373331" flipH="1">
                <a:off x="121" y="2907"/>
                <a:ext cx="93" cy="156"/>
              </a:xfrm>
              <a:custGeom>
                <a:avLst/>
                <a:gdLst>
                  <a:gd name="T0" fmla="*/ 26 w 128"/>
                  <a:gd name="T1" fmla="*/ 0 h 217"/>
                  <a:gd name="T2" fmla="*/ 29 w 128"/>
                  <a:gd name="T3" fmla="*/ 2 h 217"/>
                  <a:gd name="T4" fmla="*/ 32 w 128"/>
                  <a:gd name="T5" fmla="*/ 7 h 217"/>
                  <a:gd name="T6" fmla="*/ 34 w 128"/>
                  <a:gd name="T7" fmla="*/ 14 h 217"/>
                  <a:gd name="T8" fmla="*/ 36 w 128"/>
                  <a:gd name="T9" fmla="*/ 21 h 217"/>
                  <a:gd name="T10" fmla="*/ 36 w 128"/>
                  <a:gd name="T11" fmla="*/ 30 h 217"/>
                  <a:gd name="T12" fmla="*/ 32 w 128"/>
                  <a:gd name="T13" fmla="*/ 39 h 217"/>
                  <a:gd name="T14" fmla="*/ 26 w 128"/>
                  <a:gd name="T15" fmla="*/ 48 h 217"/>
                  <a:gd name="T16" fmla="*/ 17 w 128"/>
                  <a:gd name="T17" fmla="*/ 58 h 217"/>
                  <a:gd name="T18" fmla="*/ 14 w 128"/>
                  <a:gd name="T19" fmla="*/ 57 h 217"/>
                  <a:gd name="T20" fmla="*/ 11 w 128"/>
                  <a:gd name="T21" fmla="*/ 56 h 217"/>
                  <a:gd name="T22" fmla="*/ 7 w 128"/>
                  <a:gd name="T23" fmla="*/ 55 h 217"/>
                  <a:gd name="T24" fmla="*/ 5 w 128"/>
                  <a:gd name="T25" fmla="*/ 54 h 217"/>
                  <a:gd name="T26" fmla="*/ 2 w 128"/>
                  <a:gd name="T27" fmla="*/ 52 h 217"/>
                  <a:gd name="T28" fmla="*/ 1 w 128"/>
                  <a:gd name="T29" fmla="*/ 50 h 217"/>
                  <a:gd name="T30" fmla="*/ 0 w 128"/>
                  <a:gd name="T31" fmla="*/ 49 h 217"/>
                  <a:gd name="T32" fmla="*/ 1 w 128"/>
                  <a:gd name="T33" fmla="*/ 47 h 217"/>
                  <a:gd name="T34" fmla="*/ 4 w 128"/>
                  <a:gd name="T35" fmla="*/ 45 h 217"/>
                  <a:gd name="T36" fmla="*/ 8 w 128"/>
                  <a:gd name="T37" fmla="*/ 43 h 217"/>
                  <a:gd name="T38" fmla="*/ 12 w 128"/>
                  <a:gd name="T39" fmla="*/ 40 h 217"/>
                  <a:gd name="T40" fmla="*/ 17 w 128"/>
                  <a:gd name="T41" fmla="*/ 36 h 217"/>
                  <a:gd name="T42" fmla="*/ 22 w 128"/>
                  <a:gd name="T43" fmla="*/ 30 h 217"/>
                  <a:gd name="T44" fmla="*/ 25 w 128"/>
                  <a:gd name="T45" fmla="*/ 22 h 217"/>
                  <a:gd name="T46" fmla="*/ 27 w 128"/>
                  <a:gd name="T47" fmla="*/ 12 h 217"/>
                  <a:gd name="T48" fmla="*/ 26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65" name="Freeform 13"/>
              <p:cNvSpPr>
                <a:spLocks/>
              </p:cNvSpPr>
              <p:nvPr userDrawn="1"/>
            </p:nvSpPr>
            <p:spPr bwMode="ltGray">
              <a:xfrm rot="373331" flipH="1">
                <a:off x="313" y="3110"/>
                <a:ext cx="85" cy="93"/>
              </a:xfrm>
              <a:custGeom>
                <a:avLst/>
                <a:gdLst>
                  <a:gd name="T0" fmla="*/ 20 w 117"/>
                  <a:gd name="T1" fmla="*/ 0 h 132"/>
                  <a:gd name="T2" fmla="*/ 0 w 117"/>
                  <a:gd name="T3" fmla="*/ 6 h 132"/>
                  <a:gd name="T4" fmla="*/ 1 w 117"/>
                  <a:gd name="T5" fmla="*/ 6 h 132"/>
                  <a:gd name="T6" fmla="*/ 4 w 117"/>
                  <a:gd name="T7" fmla="*/ 7 h 132"/>
                  <a:gd name="T8" fmla="*/ 8 w 117"/>
                  <a:gd name="T9" fmla="*/ 9 h 132"/>
                  <a:gd name="T10" fmla="*/ 12 w 117"/>
                  <a:gd name="T11" fmla="*/ 11 h 132"/>
                  <a:gd name="T12" fmla="*/ 18 w 117"/>
                  <a:gd name="T13" fmla="*/ 16 h 132"/>
                  <a:gd name="T14" fmla="*/ 23 w 117"/>
                  <a:gd name="T15" fmla="*/ 19 h 132"/>
                  <a:gd name="T16" fmla="*/ 28 w 117"/>
                  <a:gd name="T17" fmla="*/ 25 h 132"/>
                  <a:gd name="T18" fmla="*/ 32 w 117"/>
                  <a:gd name="T19" fmla="*/ 33 h 132"/>
                  <a:gd name="T20" fmla="*/ 33 w 117"/>
                  <a:gd name="T21" fmla="*/ 30 h 132"/>
                  <a:gd name="T22" fmla="*/ 32 w 117"/>
                  <a:gd name="T23" fmla="*/ 26 h 132"/>
                  <a:gd name="T24" fmla="*/ 30 w 117"/>
                  <a:gd name="T25" fmla="*/ 22 h 132"/>
                  <a:gd name="T26" fmla="*/ 28 w 117"/>
                  <a:gd name="T27" fmla="*/ 18 h 132"/>
                  <a:gd name="T28" fmla="*/ 25 w 117"/>
                  <a:gd name="T29" fmla="*/ 14 h 132"/>
                  <a:gd name="T30" fmla="*/ 22 w 117"/>
                  <a:gd name="T31" fmla="*/ 11 h 132"/>
                  <a:gd name="T32" fmla="*/ 19 w 117"/>
                  <a:gd name="T33" fmla="*/ 9 h 132"/>
                  <a:gd name="T34" fmla="*/ 17 w 117"/>
                  <a:gd name="T35" fmla="*/ 8 h 132"/>
                  <a:gd name="T36" fmla="*/ 19 w 117"/>
                  <a:gd name="T37" fmla="*/ 7 h 132"/>
                  <a:gd name="T38" fmla="*/ 22 w 117"/>
                  <a:gd name="T39" fmla="*/ 7 h 132"/>
                  <a:gd name="T40" fmla="*/ 25 w 117"/>
                  <a:gd name="T41" fmla="*/ 6 h 132"/>
                  <a:gd name="T42" fmla="*/ 28 w 117"/>
                  <a:gd name="T43" fmla="*/ 6 h 132"/>
                  <a:gd name="T44" fmla="*/ 29 w 117"/>
                  <a:gd name="T45" fmla="*/ 6 h 132"/>
                  <a:gd name="T46" fmla="*/ 30 w 117"/>
                  <a:gd name="T47" fmla="*/ 6 h 132"/>
                  <a:gd name="T48" fmla="*/ 32 w 117"/>
                  <a:gd name="T49" fmla="*/ 6 h 132"/>
                  <a:gd name="T50" fmla="*/ 32 w 117"/>
                  <a:gd name="T51" fmla="*/ 6 h 132"/>
                  <a:gd name="T52" fmla="*/ 20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66" name="Freeform 14"/>
              <p:cNvSpPr>
                <a:spLocks/>
              </p:cNvSpPr>
              <p:nvPr userDrawn="1"/>
            </p:nvSpPr>
            <p:spPr bwMode="ltGray">
              <a:xfrm rot="373331" flipH="1">
                <a:off x="289" y="3135"/>
                <a:ext cx="21" cy="55"/>
              </a:xfrm>
              <a:custGeom>
                <a:avLst/>
                <a:gdLst>
                  <a:gd name="T0" fmla="*/ 8 w 29"/>
                  <a:gd name="T1" fmla="*/ 0 h 77"/>
                  <a:gd name="T2" fmla="*/ 7 w 29"/>
                  <a:gd name="T3" fmla="*/ 0 h 77"/>
                  <a:gd name="T4" fmla="*/ 5 w 29"/>
                  <a:gd name="T5" fmla="*/ 1 h 77"/>
                  <a:gd name="T6" fmla="*/ 3 w 29"/>
                  <a:gd name="T7" fmla="*/ 2 h 77"/>
                  <a:gd name="T8" fmla="*/ 1 w 29"/>
                  <a:gd name="T9" fmla="*/ 5 h 77"/>
                  <a:gd name="T10" fmla="*/ 1 w 29"/>
                  <a:gd name="T11" fmla="*/ 8 h 77"/>
                  <a:gd name="T12" fmla="*/ 0 w 29"/>
                  <a:gd name="T13" fmla="*/ 11 h 77"/>
                  <a:gd name="T14" fmla="*/ 1 w 29"/>
                  <a:gd name="T15" fmla="*/ 16 h 77"/>
                  <a:gd name="T16" fmla="*/ 3 w 29"/>
                  <a:gd name="T17" fmla="*/ 20 h 77"/>
                  <a:gd name="T18" fmla="*/ 4 w 29"/>
                  <a:gd name="T19" fmla="*/ 14 h 77"/>
                  <a:gd name="T20" fmla="*/ 5 w 29"/>
                  <a:gd name="T21" fmla="*/ 10 h 77"/>
                  <a:gd name="T22" fmla="*/ 7 w 29"/>
                  <a:gd name="T23" fmla="*/ 6 h 77"/>
                  <a:gd name="T24" fmla="*/ 8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nvGrpSpPr>
              <p:cNvPr id="1067" name="Group 15"/>
              <p:cNvGrpSpPr>
                <a:grpSpLocks/>
              </p:cNvGrpSpPr>
              <p:nvPr userDrawn="1"/>
            </p:nvGrpSpPr>
            <p:grpSpPr bwMode="auto">
              <a:xfrm rot="10886446" flipH="1">
                <a:off x="335" y="3251"/>
                <a:ext cx="608" cy="369"/>
                <a:chOff x="-366" y="1704"/>
                <a:chExt cx="608" cy="369"/>
              </a:xfrm>
            </p:grpSpPr>
            <p:sp>
              <p:nvSpPr>
                <p:cNvPr id="1068" name="Freeform 16"/>
                <p:cNvSpPr>
                  <a:spLocks/>
                </p:cNvSpPr>
                <p:nvPr userDrawn="1"/>
              </p:nvSpPr>
              <p:spPr bwMode="ltGray">
                <a:xfrm rot="4200091">
                  <a:off x="-243" y="1807"/>
                  <a:ext cx="143" cy="390"/>
                </a:xfrm>
                <a:custGeom>
                  <a:avLst/>
                  <a:gdLst>
                    <a:gd name="T0" fmla="*/ 3 w 207"/>
                    <a:gd name="T1" fmla="*/ 10 h 564"/>
                    <a:gd name="T2" fmla="*/ 1 w 207"/>
                    <a:gd name="T3" fmla="*/ 17 h 564"/>
                    <a:gd name="T4" fmla="*/ 1 w 207"/>
                    <a:gd name="T5" fmla="*/ 23 h 564"/>
                    <a:gd name="T6" fmla="*/ 0 w 207"/>
                    <a:gd name="T7" fmla="*/ 28 h 564"/>
                    <a:gd name="T8" fmla="*/ 0 w 207"/>
                    <a:gd name="T9" fmla="*/ 35 h 564"/>
                    <a:gd name="T10" fmla="*/ 1 w 207"/>
                    <a:gd name="T11" fmla="*/ 41 h 564"/>
                    <a:gd name="T12" fmla="*/ 1 w 207"/>
                    <a:gd name="T13" fmla="*/ 48 h 564"/>
                    <a:gd name="T14" fmla="*/ 4 w 207"/>
                    <a:gd name="T15" fmla="*/ 57 h 564"/>
                    <a:gd name="T16" fmla="*/ 7 w 207"/>
                    <a:gd name="T17" fmla="*/ 66 h 564"/>
                    <a:gd name="T18" fmla="*/ 10 w 207"/>
                    <a:gd name="T19" fmla="*/ 75 h 564"/>
                    <a:gd name="T20" fmla="*/ 14 w 207"/>
                    <a:gd name="T21" fmla="*/ 83 h 564"/>
                    <a:gd name="T22" fmla="*/ 19 w 207"/>
                    <a:gd name="T23" fmla="*/ 93 h 564"/>
                    <a:gd name="T24" fmla="*/ 24 w 207"/>
                    <a:gd name="T25" fmla="*/ 102 h 564"/>
                    <a:gd name="T26" fmla="*/ 30 w 207"/>
                    <a:gd name="T27" fmla="*/ 111 h 564"/>
                    <a:gd name="T28" fmla="*/ 36 w 207"/>
                    <a:gd name="T29" fmla="*/ 118 h 564"/>
                    <a:gd name="T30" fmla="*/ 41 w 207"/>
                    <a:gd name="T31" fmla="*/ 124 h 564"/>
                    <a:gd name="T32" fmla="*/ 47 w 207"/>
                    <a:gd name="T33" fmla="*/ 129 h 564"/>
                    <a:gd name="T34" fmla="*/ 37 w 207"/>
                    <a:gd name="T35" fmla="*/ 114 h 564"/>
                    <a:gd name="T36" fmla="*/ 29 w 207"/>
                    <a:gd name="T37" fmla="*/ 102 h 564"/>
                    <a:gd name="T38" fmla="*/ 23 w 207"/>
                    <a:gd name="T39" fmla="*/ 93 h 564"/>
                    <a:gd name="T40" fmla="*/ 19 w 207"/>
                    <a:gd name="T41" fmla="*/ 84 h 564"/>
                    <a:gd name="T42" fmla="*/ 17 w 207"/>
                    <a:gd name="T43" fmla="*/ 77 h 564"/>
                    <a:gd name="T44" fmla="*/ 15 w 207"/>
                    <a:gd name="T45" fmla="*/ 71 h 564"/>
                    <a:gd name="T46" fmla="*/ 15 w 207"/>
                    <a:gd name="T47" fmla="*/ 65 h 564"/>
                    <a:gd name="T48" fmla="*/ 13 w 207"/>
                    <a:gd name="T49" fmla="*/ 59 h 564"/>
                    <a:gd name="T50" fmla="*/ 10 w 207"/>
                    <a:gd name="T51" fmla="*/ 47 h 564"/>
                    <a:gd name="T52" fmla="*/ 9 w 207"/>
                    <a:gd name="T53" fmla="*/ 32 h 564"/>
                    <a:gd name="T54" fmla="*/ 10 w 207"/>
                    <a:gd name="T55" fmla="*/ 16 h 564"/>
                    <a:gd name="T56" fmla="*/ 12 w 207"/>
                    <a:gd name="T57" fmla="*/ 0 h 564"/>
                    <a:gd name="T58" fmla="*/ 3 w 207"/>
                    <a:gd name="T59" fmla="*/ 10 h 5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69" name="Freeform 17"/>
                <p:cNvSpPr>
                  <a:spLocks/>
                </p:cNvSpPr>
                <p:nvPr userDrawn="1"/>
              </p:nvSpPr>
              <p:spPr bwMode="ltGray">
                <a:xfrm rot="4200091">
                  <a:off x="124" y="1761"/>
                  <a:ext cx="33" cy="160"/>
                </a:xfrm>
                <a:custGeom>
                  <a:avLst/>
                  <a:gdLst>
                    <a:gd name="T0" fmla="*/ 0 w 47"/>
                    <a:gd name="T1" fmla="*/ 4 h 232"/>
                    <a:gd name="T2" fmla="*/ 4 w 47"/>
                    <a:gd name="T3" fmla="*/ 12 h 232"/>
                    <a:gd name="T4" fmla="*/ 6 w 47"/>
                    <a:gd name="T5" fmla="*/ 23 h 232"/>
                    <a:gd name="T6" fmla="*/ 6 w 47"/>
                    <a:gd name="T7" fmla="*/ 36 h 232"/>
                    <a:gd name="T8" fmla="*/ 4 w 47"/>
                    <a:gd name="T9" fmla="*/ 52 h 232"/>
                    <a:gd name="T10" fmla="*/ 11 w 47"/>
                    <a:gd name="T11" fmla="*/ 49 h 232"/>
                    <a:gd name="T12" fmla="*/ 11 w 47"/>
                    <a:gd name="T13" fmla="*/ 41 h 232"/>
                    <a:gd name="T14" fmla="*/ 11 w 47"/>
                    <a:gd name="T15" fmla="*/ 32 h 232"/>
                    <a:gd name="T16" fmla="*/ 11 w 47"/>
                    <a:gd name="T17" fmla="*/ 23 h 232"/>
                    <a:gd name="T18" fmla="*/ 10 w 47"/>
                    <a:gd name="T19" fmla="*/ 16 h 232"/>
                    <a:gd name="T20" fmla="*/ 9 w 47"/>
                    <a:gd name="T21" fmla="*/ 12 h 232"/>
                    <a:gd name="T22" fmla="*/ 7 w 47"/>
                    <a:gd name="T23" fmla="*/ 8 h 232"/>
                    <a:gd name="T24" fmla="*/ 6 w 47"/>
                    <a:gd name="T25" fmla="*/ 4 h 232"/>
                    <a:gd name="T26" fmla="*/ 3 w 47"/>
                    <a:gd name="T27" fmla="*/ 0 h 232"/>
                    <a:gd name="T28" fmla="*/ 0 w 47"/>
                    <a:gd name="T29" fmla="*/ 4 h 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70" name="Freeform 18"/>
                <p:cNvSpPr>
                  <a:spLocks/>
                </p:cNvSpPr>
                <p:nvPr userDrawn="1"/>
              </p:nvSpPr>
              <p:spPr bwMode="ltGray">
                <a:xfrm rot="4200091">
                  <a:off x="199" y="1720"/>
                  <a:ext cx="60" cy="27"/>
                </a:xfrm>
                <a:custGeom>
                  <a:avLst/>
                  <a:gdLst>
                    <a:gd name="T0" fmla="*/ 19 w 87"/>
                    <a:gd name="T1" fmla="*/ 5 h 40"/>
                    <a:gd name="T2" fmla="*/ 18 w 87"/>
                    <a:gd name="T3" fmla="*/ 3 h 40"/>
                    <a:gd name="T4" fmla="*/ 15 w 87"/>
                    <a:gd name="T5" fmla="*/ 2 h 40"/>
                    <a:gd name="T6" fmla="*/ 13 w 87"/>
                    <a:gd name="T7" fmla="*/ 1 h 40"/>
                    <a:gd name="T8" fmla="*/ 10 w 87"/>
                    <a:gd name="T9" fmla="*/ 1 h 40"/>
                    <a:gd name="T10" fmla="*/ 8 w 87"/>
                    <a:gd name="T11" fmla="*/ 1 h 40"/>
                    <a:gd name="T12" fmla="*/ 6 w 87"/>
                    <a:gd name="T13" fmla="*/ 1 h 40"/>
                    <a:gd name="T14" fmla="*/ 3 w 87"/>
                    <a:gd name="T15" fmla="*/ 0 h 40"/>
                    <a:gd name="T16" fmla="*/ 0 w 87"/>
                    <a:gd name="T17" fmla="*/ 1 h 40"/>
                    <a:gd name="T18" fmla="*/ 1 w 87"/>
                    <a:gd name="T19" fmla="*/ 1 h 40"/>
                    <a:gd name="T20" fmla="*/ 3 w 87"/>
                    <a:gd name="T21" fmla="*/ 2 h 40"/>
                    <a:gd name="T22" fmla="*/ 5 w 87"/>
                    <a:gd name="T23" fmla="*/ 3 h 40"/>
                    <a:gd name="T24" fmla="*/ 8 w 87"/>
                    <a:gd name="T25" fmla="*/ 3 h 40"/>
                    <a:gd name="T26" fmla="*/ 10 w 87"/>
                    <a:gd name="T27" fmla="*/ 5 h 40"/>
                    <a:gd name="T28" fmla="*/ 12 w 87"/>
                    <a:gd name="T29" fmla="*/ 5 h 40"/>
                    <a:gd name="T30" fmla="*/ 14 w 87"/>
                    <a:gd name="T31" fmla="*/ 7 h 40"/>
                    <a:gd name="T32" fmla="*/ 17 w 87"/>
                    <a:gd name="T33" fmla="*/ 8 h 40"/>
                    <a:gd name="T34" fmla="*/ 19 w 87"/>
                    <a:gd name="T35" fmla="*/ 5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grpSp>
        <p:grpSp>
          <p:nvGrpSpPr>
            <p:cNvPr id="1036" name="Group 19"/>
            <p:cNvGrpSpPr>
              <a:grpSpLocks/>
            </p:cNvGrpSpPr>
            <p:nvPr/>
          </p:nvGrpSpPr>
          <p:grpSpPr bwMode="auto">
            <a:xfrm rot="6248562">
              <a:off x="343" y="3854"/>
              <a:ext cx="392" cy="424"/>
              <a:chOff x="1727" y="866"/>
              <a:chExt cx="129" cy="157"/>
            </a:xfrm>
          </p:grpSpPr>
          <p:sp>
            <p:nvSpPr>
              <p:cNvPr id="1059" name="Freeform 20"/>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60" name="Freeform 21"/>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61" name="Freeform 22"/>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grpSp>
          <p:nvGrpSpPr>
            <p:cNvPr id="1037" name="Group 23"/>
            <p:cNvGrpSpPr>
              <a:grpSpLocks/>
            </p:cNvGrpSpPr>
            <p:nvPr/>
          </p:nvGrpSpPr>
          <p:grpSpPr bwMode="auto">
            <a:xfrm rot="5003157">
              <a:off x="249" y="1102"/>
              <a:ext cx="412" cy="500"/>
              <a:chOff x="1727" y="866"/>
              <a:chExt cx="129" cy="157"/>
            </a:xfrm>
          </p:grpSpPr>
          <p:sp>
            <p:nvSpPr>
              <p:cNvPr id="1056" name="Freeform 24"/>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57" name="Freeform 25"/>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58" name="Freeform 26"/>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grpSp>
          <p:nvGrpSpPr>
            <p:cNvPr id="1038" name="Group 27"/>
            <p:cNvGrpSpPr>
              <a:grpSpLocks/>
            </p:cNvGrpSpPr>
            <p:nvPr/>
          </p:nvGrpSpPr>
          <p:grpSpPr bwMode="auto">
            <a:xfrm>
              <a:off x="815" y="0"/>
              <a:ext cx="345" cy="367"/>
              <a:chOff x="1727" y="866"/>
              <a:chExt cx="129" cy="157"/>
            </a:xfrm>
          </p:grpSpPr>
          <p:sp>
            <p:nvSpPr>
              <p:cNvPr id="1053" name="Freeform 28"/>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54" name="Freeform 29"/>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55" name="Freeform 30"/>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sp>
          <p:nvSpPr>
            <p:cNvPr id="1039"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0" name="Freeform 32"/>
            <p:cNvSpPr>
              <a:spLocks/>
            </p:cNvSpPr>
            <p:nvPr/>
          </p:nvSpPr>
          <p:spPr bwMode="ltGray">
            <a:xfrm rot="828663">
              <a:off x="242" y="3404"/>
              <a:ext cx="132" cy="167"/>
            </a:xfrm>
            <a:custGeom>
              <a:avLst/>
              <a:gdLst>
                <a:gd name="T0" fmla="*/ 0 w 109"/>
                <a:gd name="T1" fmla="*/ 0 h 156"/>
                <a:gd name="T2" fmla="*/ 10 w 109"/>
                <a:gd name="T3" fmla="*/ 1 h 156"/>
                <a:gd name="T4" fmla="*/ 40 w 109"/>
                <a:gd name="T5" fmla="*/ 5 h 156"/>
                <a:gd name="T6" fmla="*/ 79 w 109"/>
                <a:gd name="T7" fmla="*/ 16 h 156"/>
                <a:gd name="T8" fmla="*/ 125 w 109"/>
                <a:gd name="T9" fmla="*/ 32 h 156"/>
                <a:gd name="T10" fmla="*/ 167 w 109"/>
                <a:gd name="T11" fmla="*/ 58 h 156"/>
                <a:gd name="T12" fmla="*/ 206 w 109"/>
                <a:gd name="T13" fmla="*/ 93 h 156"/>
                <a:gd name="T14" fmla="*/ 230 w 109"/>
                <a:gd name="T15" fmla="*/ 142 h 156"/>
                <a:gd name="T16" fmla="*/ 235 w 109"/>
                <a:gd name="T17" fmla="*/ 206 h 156"/>
                <a:gd name="T18" fmla="*/ 225 w 109"/>
                <a:gd name="T19" fmla="*/ 206 h 156"/>
                <a:gd name="T20" fmla="*/ 213 w 109"/>
                <a:gd name="T21" fmla="*/ 206 h 156"/>
                <a:gd name="T22" fmla="*/ 201 w 109"/>
                <a:gd name="T23" fmla="*/ 206 h 156"/>
                <a:gd name="T24" fmla="*/ 186 w 109"/>
                <a:gd name="T25" fmla="*/ 202 h 156"/>
                <a:gd name="T26" fmla="*/ 174 w 109"/>
                <a:gd name="T27" fmla="*/ 201 h 156"/>
                <a:gd name="T28" fmla="*/ 160 w 109"/>
                <a:gd name="T29" fmla="*/ 197 h 156"/>
                <a:gd name="T30" fmla="*/ 142 w 109"/>
                <a:gd name="T31" fmla="*/ 191 h 156"/>
                <a:gd name="T32" fmla="*/ 125 w 109"/>
                <a:gd name="T33" fmla="*/ 183 h 156"/>
                <a:gd name="T34" fmla="*/ 114 w 109"/>
                <a:gd name="T35" fmla="*/ 166 h 156"/>
                <a:gd name="T36" fmla="*/ 114 w 109"/>
                <a:gd name="T37" fmla="*/ 146 h 156"/>
                <a:gd name="T38" fmla="*/ 120 w 109"/>
                <a:gd name="T39" fmla="*/ 126 h 156"/>
                <a:gd name="T40" fmla="*/ 126 w 109"/>
                <a:gd name="T41" fmla="*/ 105 h 156"/>
                <a:gd name="T42" fmla="*/ 120 w 109"/>
                <a:gd name="T43" fmla="*/ 81 h 156"/>
                <a:gd name="T44" fmla="*/ 103 w 109"/>
                <a:gd name="T45" fmla="*/ 56 h 156"/>
                <a:gd name="T46" fmla="*/ 68 w 109"/>
                <a:gd name="T47" fmla="*/ 31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1" name="Freeform 33"/>
            <p:cNvSpPr>
              <a:spLocks/>
            </p:cNvSpPr>
            <p:nvPr/>
          </p:nvSpPr>
          <p:spPr bwMode="ltGray">
            <a:xfrm rot="828663">
              <a:off x="266" y="3592"/>
              <a:ext cx="66" cy="43"/>
            </a:xfrm>
            <a:custGeom>
              <a:avLst/>
              <a:gdLst>
                <a:gd name="T0" fmla="*/ 0 w 54"/>
                <a:gd name="T1" fmla="*/ 0 h 40"/>
                <a:gd name="T2" fmla="*/ 1 w 54"/>
                <a:gd name="T3" fmla="*/ 1 h 40"/>
                <a:gd name="T4" fmla="*/ 13 w 54"/>
                <a:gd name="T5" fmla="*/ 3 h 40"/>
                <a:gd name="T6" fmla="*/ 29 w 54"/>
                <a:gd name="T7" fmla="*/ 12 h 40"/>
                <a:gd name="T8" fmla="*/ 48 w 54"/>
                <a:gd name="T9" fmla="*/ 16 h 40"/>
                <a:gd name="T10" fmla="*/ 65 w 54"/>
                <a:gd name="T11" fmla="*/ 19 h 40"/>
                <a:gd name="T12" fmla="*/ 83 w 54"/>
                <a:gd name="T13" fmla="*/ 22 h 40"/>
                <a:gd name="T14" fmla="*/ 101 w 54"/>
                <a:gd name="T15" fmla="*/ 24 h 40"/>
                <a:gd name="T16" fmla="*/ 121 w 54"/>
                <a:gd name="T17" fmla="*/ 20 h 40"/>
                <a:gd name="T18" fmla="*/ 119 w 54"/>
                <a:gd name="T19" fmla="*/ 33 h 40"/>
                <a:gd name="T20" fmla="*/ 112 w 54"/>
                <a:gd name="T21" fmla="*/ 44 h 40"/>
                <a:gd name="T22" fmla="*/ 99 w 54"/>
                <a:gd name="T23" fmla="*/ 51 h 40"/>
                <a:gd name="T24" fmla="*/ 82 w 54"/>
                <a:gd name="T25" fmla="*/ 53 h 40"/>
                <a:gd name="T26" fmla="*/ 62 w 54"/>
                <a:gd name="T27" fmla="*/ 52 h 40"/>
                <a:gd name="T28" fmla="*/ 42 w 54"/>
                <a:gd name="T29" fmla="*/ 43 h 40"/>
                <a:gd name="T30" fmla="*/ 22 w 54"/>
                <a:gd name="T31" fmla="*/ 28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2"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3"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4"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5"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6" name="Freeform 38"/>
            <p:cNvSpPr>
              <a:spLocks/>
            </p:cNvSpPr>
            <p:nvPr/>
          </p:nvSpPr>
          <p:spPr bwMode="ltGray">
            <a:xfrm rot="1584153">
              <a:off x="20" y="410"/>
              <a:ext cx="344" cy="245"/>
            </a:xfrm>
            <a:custGeom>
              <a:avLst/>
              <a:gdLst>
                <a:gd name="T0" fmla="*/ 0 w 257"/>
                <a:gd name="T1" fmla="*/ 0 h 237"/>
                <a:gd name="T2" fmla="*/ 0 w 257"/>
                <a:gd name="T3" fmla="*/ 29 h 237"/>
                <a:gd name="T4" fmla="*/ 9 w 257"/>
                <a:gd name="T5" fmla="*/ 58 h 237"/>
                <a:gd name="T6" fmla="*/ 20 w 257"/>
                <a:gd name="T7" fmla="*/ 87 h 237"/>
                <a:gd name="T8" fmla="*/ 36 w 257"/>
                <a:gd name="T9" fmla="*/ 112 h 237"/>
                <a:gd name="T10" fmla="*/ 58 w 257"/>
                <a:gd name="T11" fmla="*/ 135 h 237"/>
                <a:gd name="T12" fmla="*/ 86 w 257"/>
                <a:gd name="T13" fmla="*/ 161 h 237"/>
                <a:gd name="T14" fmla="*/ 122 w 257"/>
                <a:gd name="T15" fmla="*/ 184 h 237"/>
                <a:gd name="T16" fmla="*/ 163 w 257"/>
                <a:gd name="T17" fmla="*/ 203 h 237"/>
                <a:gd name="T18" fmla="*/ 216 w 257"/>
                <a:gd name="T19" fmla="*/ 222 h 237"/>
                <a:gd name="T20" fmla="*/ 276 w 257"/>
                <a:gd name="T21" fmla="*/ 237 h 237"/>
                <a:gd name="T22" fmla="*/ 340 w 257"/>
                <a:gd name="T23" fmla="*/ 250 h 237"/>
                <a:gd name="T24" fmla="*/ 419 w 257"/>
                <a:gd name="T25" fmla="*/ 261 h 237"/>
                <a:gd name="T26" fmla="*/ 505 w 257"/>
                <a:gd name="T27" fmla="*/ 267 h 237"/>
                <a:gd name="T28" fmla="*/ 604 w 257"/>
                <a:gd name="T29" fmla="*/ 271 h 237"/>
                <a:gd name="T30" fmla="*/ 705 w 257"/>
                <a:gd name="T31" fmla="*/ 270 h 237"/>
                <a:gd name="T32" fmla="*/ 825 w 257"/>
                <a:gd name="T33" fmla="*/ 265 h 237"/>
                <a:gd name="T34" fmla="*/ 720 w 257"/>
                <a:gd name="T35" fmla="*/ 259 h 237"/>
                <a:gd name="T36" fmla="*/ 625 w 257"/>
                <a:gd name="T37" fmla="*/ 251 h 237"/>
                <a:gd name="T38" fmla="*/ 546 w 257"/>
                <a:gd name="T39" fmla="*/ 242 h 237"/>
                <a:gd name="T40" fmla="*/ 475 w 257"/>
                <a:gd name="T41" fmla="*/ 233 h 237"/>
                <a:gd name="T42" fmla="*/ 411 w 257"/>
                <a:gd name="T43" fmla="*/ 221 h 237"/>
                <a:gd name="T44" fmla="*/ 360 w 257"/>
                <a:gd name="T45" fmla="*/ 208 h 237"/>
                <a:gd name="T46" fmla="*/ 312 w 257"/>
                <a:gd name="T47" fmla="*/ 193 h 237"/>
                <a:gd name="T48" fmla="*/ 269 w 257"/>
                <a:gd name="T49" fmla="*/ 177 h 237"/>
                <a:gd name="T50" fmla="*/ 229 w 257"/>
                <a:gd name="T51" fmla="*/ 161 h 237"/>
                <a:gd name="T52" fmla="*/ 197 w 257"/>
                <a:gd name="T53" fmla="*/ 142 h 237"/>
                <a:gd name="T54" fmla="*/ 169 w 257"/>
                <a:gd name="T55" fmla="*/ 123 h 237"/>
                <a:gd name="T56" fmla="*/ 139 w 257"/>
                <a:gd name="T57" fmla="*/ 100 h 237"/>
                <a:gd name="T58" fmla="*/ 106 w 257"/>
                <a:gd name="T59" fmla="*/ 78 h 237"/>
                <a:gd name="T60" fmla="*/ 74 w 257"/>
                <a:gd name="T61" fmla="*/ 55 h 237"/>
                <a:gd name="T62" fmla="*/ 37 w 257"/>
                <a:gd name="T63" fmla="*/ 28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7" name="Freeform 39"/>
            <p:cNvSpPr>
              <a:spLocks/>
            </p:cNvSpPr>
            <p:nvPr/>
          </p:nvSpPr>
          <p:spPr bwMode="ltGray">
            <a:xfrm rot="1584153">
              <a:off x="242" y="756"/>
              <a:ext cx="167" cy="115"/>
            </a:xfrm>
            <a:custGeom>
              <a:avLst/>
              <a:gdLst>
                <a:gd name="T0" fmla="*/ 255 w 124"/>
                <a:gd name="T1" fmla="*/ 0 h 110"/>
                <a:gd name="T2" fmla="*/ 408 w 124"/>
                <a:gd name="T3" fmla="*/ 129 h 110"/>
                <a:gd name="T4" fmla="*/ 396 w 124"/>
                <a:gd name="T5" fmla="*/ 128 h 110"/>
                <a:gd name="T6" fmla="*/ 352 w 124"/>
                <a:gd name="T7" fmla="*/ 125 h 110"/>
                <a:gd name="T8" fmla="*/ 294 w 124"/>
                <a:gd name="T9" fmla="*/ 121 h 110"/>
                <a:gd name="T10" fmla="*/ 225 w 124"/>
                <a:gd name="T11" fmla="*/ 119 h 110"/>
                <a:gd name="T12" fmla="*/ 148 w 124"/>
                <a:gd name="T13" fmla="*/ 116 h 110"/>
                <a:gd name="T14" fmla="*/ 84 w 124"/>
                <a:gd name="T15" fmla="*/ 117 h 110"/>
                <a:gd name="T16" fmla="*/ 30 w 124"/>
                <a:gd name="T17" fmla="*/ 122 h 110"/>
                <a:gd name="T18" fmla="*/ 0 w 124"/>
                <a:gd name="T19" fmla="*/ 131 h 110"/>
                <a:gd name="T20" fmla="*/ 12 w 124"/>
                <a:gd name="T21" fmla="*/ 117 h 110"/>
                <a:gd name="T22" fmla="*/ 27 w 124"/>
                <a:gd name="T23" fmla="*/ 106 h 110"/>
                <a:gd name="T24" fmla="*/ 54 w 124"/>
                <a:gd name="T25" fmla="*/ 98 h 110"/>
                <a:gd name="T26" fmla="*/ 84 w 124"/>
                <a:gd name="T27" fmla="*/ 91 h 110"/>
                <a:gd name="T28" fmla="*/ 119 w 124"/>
                <a:gd name="T29" fmla="*/ 86 h 110"/>
                <a:gd name="T30" fmla="*/ 154 w 124"/>
                <a:gd name="T31" fmla="*/ 85 h 110"/>
                <a:gd name="T32" fmla="*/ 193 w 124"/>
                <a:gd name="T33" fmla="*/ 85 h 110"/>
                <a:gd name="T34" fmla="*/ 237 w 124"/>
                <a:gd name="T35" fmla="*/ 89 h 110"/>
                <a:gd name="T36" fmla="*/ 240 w 124"/>
                <a:gd name="T37" fmla="*/ 85 h 110"/>
                <a:gd name="T38" fmla="*/ 230 w 124"/>
                <a:gd name="T39" fmla="*/ 68 h 110"/>
                <a:gd name="T40" fmla="*/ 220 w 124"/>
                <a:gd name="T41" fmla="*/ 46 h 110"/>
                <a:gd name="T42" fmla="*/ 215 w 124"/>
                <a:gd name="T43" fmla="*/ 35 h 110"/>
                <a:gd name="T44" fmla="*/ 207 w 124"/>
                <a:gd name="T45" fmla="*/ 35 h 110"/>
                <a:gd name="T46" fmla="*/ 199 w 124"/>
                <a:gd name="T47" fmla="*/ 33 h 110"/>
                <a:gd name="T48" fmla="*/ 193 w 124"/>
                <a:gd name="T49" fmla="*/ 30 h 110"/>
                <a:gd name="T50" fmla="*/ 189 w 124"/>
                <a:gd name="T51" fmla="*/ 27 h 110"/>
                <a:gd name="T52" fmla="*/ 189 w 124"/>
                <a:gd name="T53" fmla="*/ 23 h 110"/>
                <a:gd name="T54" fmla="*/ 193 w 124"/>
                <a:gd name="T55" fmla="*/ 18 h 110"/>
                <a:gd name="T56" fmla="*/ 218 w 124"/>
                <a:gd name="T57" fmla="*/ 8 h 110"/>
                <a:gd name="T58" fmla="*/ 255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8" name="Freeform 40"/>
            <p:cNvSpPr>
              <a:spLocks/>
            </p:cNvSpPr>
            <p:nvPr/>
          </p:nvSpPr>
          <p:spPr bwMode="ltGray">
            <a:xfrm rot="1584153">
              <a:off x="574" y="286"/>
              <a:ext cx="147" cy="160"/>
            </a:xfrm>
            <a:custGeom>
              <a:avLst/>
              <a:gdLst>
                <a:gd name="T0" fmla="*/ 0 w 109"/>
                <a:gd name="T1" fmla="*/ 0 h 156"/>
                <a:gd name="T2" fmla="*/ 16 w 109"/>
                <a:gd name="T3" fmla="*/ 1 h 156"/>
                <a:gd name="T4" fmla="*/ 58 w 109"/>
                <a:gd name="T5" fmla="*/ 5 h 156"/>
                <a:gd name="T6" fmla="*/ 121 w 109"/>
                <a:gd name="T7" fmla="*/ 12 h 156"/>
                <a:gd name="T8" fmla="*/ 192 w 109"/>
                <a:gd name="T9" fmla="*/ 28 h 156"/>
                <a:gd name="T10" fmla="*/ 259 w 109"/>
                <a:gd name="T11" fmla="*/ 48 h 156"/>
                <a:gd name="T12" fmla="*/ 317 w 109"/>
                <a:gd name="T13" fmla="*/ 79 h 156"/>
                <a:gd name="T14" fmla="*/ 353 w 109"/>
                <a:gd name="T15" fmla="*/ 120 h 156"/>
                <a:gd name="T16" fmla="*/ 360 w 109"/>
                <a:gd name="T17" fmla="*/ 172 h 156"/>
                <a:gd name="T18" fmla="*/ 349 w 109"/>
                <a:gd name="T19" fmla="*/ 172 h 156"/>
                <a:gd name="T20" fmla="*/ 329 w 109"/>
                <a:gd name="T21" fmla="*/ 172 h 156"/>
                <a:gd name="T22" fmla="*/ 307 w 109"/>
                <a:gd name="T23" fmla="*/ 172 h 156"/>
                <a:gd name="T24" fmla="*/ 287 w 109"/>
                <a:gd name="T25" fmla="*/ 170 h 156"/>
                <a:gd name="T26" fmla="*/ 267 w 109"/>
                <a:gd name="T27" fmla="*/ 169 h 156"/>
                <a:gd name="T28" fmla="*/ 245 w 109"/>
                <a:gd name="T29" fmla="*/ 166 h 156"/>
                <a:gd name="T30" fmla="*/ 218 w 109"/>
                <a:gd name="T31" fmla="*/ 161 h 156"/>
                <a:gd name="T32" fmla="*/ 192 w 109"/>
                <a:gd name="T33" fmla="*/ 155 h 156"/>
                <a:gd name="T34" fmla="*/ 174 w 109"/>
                <a:gd name="T35" fmla="*/ 138 h 156"/>
                <a:gd name="T36" fmla="*/ 174 w 109"/>
                <a:gd name="T37" fmla="*/ 123 h 156"/>
                <a:gd name="T38" fmla="*/ 186 w 109"/>
                <a:gd name="T39" fmla="*/ 107 h 156"/>
                <a:gd name="T40" fmla="*/ 197 w 109"/>
                <a:gd name="T41" fmla="*/ 88 h 156"/>
                <a:gd name="T42" fmla="*/ 186 w 109"/>
                <a:gd name="T43" fmla="*/ 70 h 156"/>
                <a:gd name="T44" fmla="*/ 160 w 109"/>
                <a:gd name="T45" fmla="*/ 47 h 156"/>
                <a:gd name="T46" fmla="*/ 104 w 109"/>
                <a:gd name="T47" fmla="*/ 27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49" name="Freeform 41"/>
            <p:cNvSpPr>
              <a:spLocks/>
            </p:cNvSpPr>
            <p:nvPr/>
          </p:nvSpPr>
          <p:spPr bwMode="ltGray">
            <a:xfrm rot="1584153">
              <a:off x="236" y="721"/>
              <a:ext cx="62" cy="97"/>
            </a:xfrm>
            <a:custGeom>
              <a:avLst/>
              <a:gdLst>
                <a:gd name="T0" fmla="*/ 104 w 46"/>
                <a:gd name="T1" fmla="*/ 0 h 94"/>
                <a:gd name="T2" fmla="*/ 66 w 46"/>
                <a:gd name="T3" fmla="*/ 42 h 94"/>
                <a:gd name="T4" fmla="*/ 49 w 46"/>
                <a:gd name="T5" fmla="*/ 70 h 94"/>
                <a:gd name="T6" fmla="*/ 36 w 46"/>
                <a:gd name="T7" fmla="*/ 91 h 94"/>
                <a:gd name="T8" fmla="*/ 0 w 46"/>
                <a:gd name="T9" fmla="*/ 106 h 94"/>
                <a:gd name="T10" fmla="*/ 40 w 46"/>
                <a:gd name="T11" fmla="*/ 100 h 94"/>
                <a:gd name="T12" fmla="*/ 77 w 46"/>
                <a:gd name="T13" fmla="*/ 92 h 94"/>
                <a:gd name="T14" fmla="*/ 105 w 46"/>
                <a:gd name="T15" fmla="*/ 77 h 94"/>
                <a:gd name="T16" fmla="*/ 132 w 46"/>
                <a:gd name="T17" fmla="*/ 65 h 94"/>
                <a:gd name="T18" fmla="*/ 150 w 46"/>
                <a:gd name="T19" fmla="*/ 49 h 94"/>
                <a:gd name="T20" fmla="*/ 152 w 46"/>
                <a:gd name="T21" fmla="*/ 34 h 94"/>
                <a:gd name="T22" fmla="*/ 140 w 46"/>
                <a:gd name="T23" fmla="*/ 15 h 94"/>
                <a:gd name="T24" fmla="*/ 104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50" name="Freeform 42"/>
            <p:cNvSpPr>
              <a:spLocks/>
            </p:cNvSpPr>
            <p:nvPr/>
          </p:nvSpPr>
          <p:spPr bwMode="ltGray">
            <a:xfrm rot="1584153">
              <a:off x="585" y="466"/>
              <a:ext cx="72" cy="41"/>
            </a:xfrm>
            <a:custGeom>
              <a:avLst/>
              <a:gdLst>
                <a:gd name="T0" fmla="*/ 0 w 54"/>
                <a:gd name="T1" fmla="*/ 0 h 40"/>
                <a:gd name="T2" fmla="*/ 1 w 54"/>
                <a:gd name="T3" fmla="*/ 1 h 40"/>
                <a:gd name="T4" fmla="*/ 20 w 54"/>
                <a:gd name="T5" fmla="*/ 3 h 40"/>
                <a:gd name="T6" fmla="*/ 41 w 54"/>
                <a:gd name="T7" fmla="*/ 8 h 40"/>
                <a:gd name="T8" fmla="*/ 65 w 54"/>
                <a:gd name="T9" fmla="*/ 12 h 40"/>
                <a:gd name="T10" fmla="*/ 92 w 54"/>
                <a:gd name="T11" fmla="*/ 15 h 40"/>
                <a:gd name="T12" fmla="*/ 121 w 54"/>
                <a:gd name="T13" fmla="*/ 17 h 40"/>
                <a:gd name="T14" fmla="*/ 144 w 54"/>
                <a:gd name="T15" fmla="*/ 18 h 40"/>
                <a:gd name="T16" fmla="*/ 171 w 54"/>
                <a:gd name="T17" fmla="*/ 16 h 40"/>
                <a:gd name="T18" fmla="*/ 169 w 54"/>
                <a:gd name="T19" fmla="*/ 29 h 40"/>
                <a:gd name="T20" fmla="*/ 159 w 54"/>
                <a:gd name="T21" fmla="*/ 37 h 40"/>
                <a:gd name="T22" fmla="*/ 140 w 54"/>
                <a:gd name="T23" fmla="*/ 42 h 40"/>
                <a:gd name="T24" fmla="*/ 116 w 54"/>
                <a:gd name="T25" fmla="*/ 44 h 40"/>
                <a:gd name="T26" fmla="*/ 87 w 54"/>
                <a:gd name="T27" fmla="*/ 43 h 40"/>
                <a:gd name="T28" fmla="*/ 59 w 54"/>
                <a:gd name="T29" fmla="*/ 36 h 40"/>
                <a:gd name="T30" fmla="*/ 31 w 54"/>
                <a:gd name="T31" fmla="*/ 24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51"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sp>
          <p:nvSpPr>
            <p:cNvPr id="1052" name="Freeform 44"/>
            <p:cNvSpPr>
              <a:spLocks/>
            </p:cNvSpPr>
            <p:nvPr/>
          </p:nvSpPr>
          <p:spPr bwMode="ltGray">
            <a:xfrm rot="1584153">
              <a:off x="56" y="84"/>
              <a:ext cx="804" cy="686"/>
            </a:xfrm>
            <a:custGeom>
              <a:avLst/>
              <a:gdLst>
                <a:gd name="T0" fmla="*/ 54 w 596"/>
                <a:gd name="T1" fmla="*/ 416 h 666"/>
                <a:gd name="T2" fmla="*/ 20 w 596"/>
                <a:gd name="T3" fmla="*/ 384 h 666"/>
                <a:gd name="T4" fmla="*/ 0 w 596"/>
                <a:gd name="T5" fmla="*/ 325 h 666"/>
                <a:gd name="T6" fmla="*/ 12 w 596"/>
                <a:gd name="T7" fmla="*/ 250 h 666"/>
                <a:gd name="T8" fmla="*/ 84 w 596"/>
                <a:gd name="T9" fmla="*/ 171 h 666"/>
                <a:gd name="T10" fmla="*/ 228 w 596"/>
                <a:gd name="T11" fmla="*/ 96 h 666"/>
                <a:gd name="T12" fmla="*/ 471 w 596"/>
                <a:gd name="T13" fmla="*/ 35 h 666"/>
                <a:gd name="T14" fmla="*/ 817 w 596"/>
                <a:gd name="T15" fmla="*/ 2 h 666"/>
                <a:gd name="T16" fmla="*/ 1260 w 596"/>
                <a:gd name="T17" fmla="*/ 9 h 666"/>
                <a:gd name="T18" fmla="*/ 1603 w 596"/>
                <a:gd name="T19" fmla="*/ 76 h 666"/>
                <a:gd name="T20" fmla="*/ 1835 w 596"/>
                <a:gd name="T21" fmla="*/ 185 h 666"/>
                <a:gd name="T22" fmla="*/ 1956 w 596"/>
                <a:gd name="T23" fmla="*/ 320 h 666"/>
                <a:gd name="T24" fmla="*/ 1971 w 596"/>
                <a:gd name="T25" fmla="*/ 460 h 666"/>
                <a:gd name="T26" fmla="*/ 1876 w 596"/>
                <a:gd name="T27" fmla="*/ 591 h 666"/>
                <a:gd name="T28" fmla="*/ 1679 w 596"/>
                <a:gd name="T29" fmla="*/ 692 h 666"/>
                <a:gd name="T30" fmla="*/ 1381 w 596"/>
                <a:gd name="T31" fmla="*/ 747 h 666"/>
                <a:gd name="T32" fmla="*/ 1288 w 596"/>
                <a:gd name="T33" fmla="*/ 742 h 666"/>
                <a:gd name="T34" fmla="*/ 1461 w 596"/>
                <a:gd name="T35" fmla="*/ 695 h 666"/>
                <a:gd name="T36" fmla="*/ 1596 w 596"/>
                <a:gd name="T37" fmla="*/ 612 h 666"/>
                <a:gd name="T38" fmla="*/ 1688 w 596"/>
                <a:gd name="T39" fmla="*/ 511 h 666"/>
                <a:gd name="T40" fmla="*/ 1721 w 596"/>
                <a:gd name="T41" fmla="*/ 400 h 666"/>
                <a:gd name="T42" fmla="*/ 1701 w 596"/>
                <a:gd name="T43" fmla="*/ 290 h 666"/>
                <a:gd name="T44" fmla="*/ 1605 w 596"/>
                <a:gd name="T45" fmla="*/ 196 h 666"/>
                <a:gd name="T46" fmla="*/ 1434 w 596"/>
                <a:gd name="T47" fmla="*/ 126 h 666"/>
                <a:gd name="T48" fmla="*/ 1130 w 596"/>
                <a:gd name="T49" fmla="*/ 83 h 666"/>
                <a:gd name="T50" fmla="*/ 815 w 596"/>
                <a:gd name="T51" fmla="*/ 69 h 666"/>
                <a:gd name="T52" fmla="*/ 577 w 596"/>
                <a:gd name="T53" fmla="*/ 79 h 666"/>
                <a:gd name="T54" fmla="*/ 401 w 596"/>
                <a:gd name="T55" fmla="*/ 113 h 666"/>
                <a:gd name="T56" fmla="*/ 277 w 596"/>
                <a:gd name="T57" fmla="*/ 168 h 666"/>
                <a:gd name="T58" fmla="*/ 189 w 596"/>
                <a:gd name="T59" fmla="*/ 232 h 666"/>
                <a:gd name="T60" fmla="*/ 132 w 596"/>
                <a:gd name="T61" fmla="*/ 306 h 666"/>
                <a:gd name="T62" fmla="*/ 93 w 596"/>
                <a:gd name="T63" fmla="*/ 381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400" eaLnBrk="0" fontAlgn="base" hangingPunct="0">
                <a:spcBef>
                  <a:spcPct val="0"/>
                </a:spcBef>
                <a:spcAft>
                  <a:spcPct val="0"/>
                </a:spcAft>
              </a:pPr>
              <a:endParaRPr lang="id-ID" sz="2400" smtClean="0">
                <a:solidFill>
                  <a:srgbClr val="006699"/>
                </a:solidFill>
              </a:endParaRPr>
            </a:p>
          </p:txBody>
        </p:sp>
      </p:grpSp>
      <p:sp>
        <p:nvSpPr>
          <p:cNvPr id="10285" name="Rectangle 45"/>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7" name="Rectangle 47"/>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vl1pPr>
          </a:lstStyle>
          <a:p>
            <a:pPr defTabSz="914400" fontAlgn="base">
              <a:spcBef>
                <a:spcPct val="0"/>
              </a:spcBef>
              <a:spcAft>
                <a:spcPct val="0"/>
              </a:spcAft>
              <a:defRPr/>
            </a:pPr>
            <a:endParaRPr lang="en-US">
              <a:solidFill>
                <a:srgbClr val="006699"/>
              </a:solidFill>
            </a:endParaRPr>
          </a:p>
        </p:txBody>
      </p:sp>
      <p:sp>
        <p:nvSpPr>
          <p:cNvPr id="10288" name="Rectangle 48"/>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defTabSz="914400" fontAlgn="base">
              <a:spcBef>
                <a:spcPct val="0"/>
              </a:spcBef>
              <a:spcAft>
                <a:spcPct val="0"/>
              </a:spcAft>
              <a:defRPr/>
            </a:pPr>
            <a:endParaRPr lang="en-US">
              <a:solidFill>
                <a:srgbClr val="006699"/>
              </a:solidFill>
            </a:endParaRPr>
          </a:p>
        </p:txBody>
      </p:sp>
      <p:sp>
        <p:nvSpPr>
          <p:cNvPr id="10289" name="Rectangle 49"/>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defTabSz="914400" fontAlgn="base">
              <a:spcBef>
                <a:spcPct val="0"/>
              </a:spcBef>
              <a:spcAft>
                <a:spcPct val="0"/>
              </a:spcAft>
              <a:defRPr/>
            </a:pPr>
            <a:fld id="{76542EB0-AD22-420B-B117-EA8AC4CC7449}" type="slidenum">
              <a:rPr lang="en-US">
                <a:solidFill>
                  <a:srgbClr val="006699"/>
                </a:solidFill>
              </a:rPr>
              <a:pPr defTabSz="914400" fontAlgn="base">
                <a:spcBef>
                  <a:spcPct val="0"/>
                </a:spcBef>
                <a:spcAft>
                  <a:spcPct val="0"/>
                </a:spcAft>
                <a:defRPr/>
              </a:pPr>
              <a:t>‹#›</a:t>
            </a:fld>
            <a:endParaRPr lang="en-US">
              <a:solidFill>
                <a:srgbClr val="006699"/>
              </a:solidFill>
            </a:endParaRPr>
          </a:p>
        </p:txBody>
      </p:sp>
    </p:spTree>
    <p:extLst>
      <p:ext uri="{BB962C8B-B14F-4D97-AF65-F5344CB8AC3E}">
        <p14:creationId xmlns:p14="http://schemas.microsoft.com/office/powerpoint/2010/main" xmlns="" val="2626408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xmlns="">
                  <a14:imgLayer r:embed="rId14">
                    <a14:imgEffect>
                      <a14:artisticLineDrawing trans="20000"/>
                    </a14:imgEffect>
                  </a14:imgLayer>
                </a14:imgProps>
              </a:ext>
              <a:ext uri="{28A0092B-C50C-407E-A947-70E740481C1C}">
                <a14:useLocalDpi xmlns:a14="http://schemas.microsoft.com/office/drawing/2010/main" xmlns=""/>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solidFill>
                  <a:prstClr val="black">
                    <a:tint val="75000"/>
                  </a:prstClr>
                </a:solidFill>
              </a:rPr>
              <a:pPr/>
              <a:t>5/6/2014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95283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99592" y="3284984"/>
            <a:ext cx="7864094" cy="1752600"/>
          </a:xfrm>
        </p:spPr>
        <p:txBody>
          <a:bodyPr>
            <a:normAutofit/>
          </a:bodyPr>
          <a:lstStyle/>
          <a:p>
            <a:pPr lvl="0" algn="ctr"/>
            <a:r>
              <a:rPr lang="id-ID" sz="2400" b="1" dirty="0" smtClean="0"/>
              <a:t>WAWASAN NUSANTARA SEBAGAI GEOPOLITIK INDONESIA</a:t>
            </a:r>
            <a:endParaRPr lang="id-ID" sz="2400" b="1" kern="0" dirty="0" smtClean="0">
              <a:solidFill>
                <a:srgbClr val="000000"/>
              </a:solidFill>
              <a:latin typeface="Arial"/>
              <a:cs typeface="+mn-cs"/>
            </a:endParaRPr>
          </a:p>
          <a:p>
            <a:pPr lvl="0" defTabSz="914400" fontAlgn="base">
              <a:spcAft>
                <a:spcPct val="0"/>
              </a:spcAft>
              <a:buClr>
                <a:srgbClr val="330066"/>
              </a:buClr>
              <a:buSzPct val="70000"/>
            </a:pPr>
            <a:endParaRPr lang="id-ID" sz="1400" b="1" kern="0" dirty="0">
              <a:solidFill>
                <a:srgbClr val="000000"/>
              </a:solidFill>
              <a:latin typeface="Arial"/>
              <a:cs typeface="+mn-cs"/>
            </a:endParaRPr>
          </a:p>
          <a:p>
            <a:pPr lvl="0" algn="ctr" defTabSz="914400" fontAlgn="base">
              <a:spcAft>
                <a:spcPct val="0"/>
              </a:spcAft>
              <a:buClr>
                <a:srgbClr val="330066"/>
              </a:buClr>
              <a:buSzPct val="70000"/>
            </a:pPr>
            <a:r>
              <a:rPr lang="en-US" sz="2400" b="1" kern="0" dirty="0" smtClean="0">
                <a:solidFill>
                  <a:srgbClr val="000000"/>
                </a:solidFill>
                <a:latin typeface="Arial"/>
                <a:cs typeface="+mn-cs"/>
              </a:rPr>
              <a:t>P</a:t>
            </a:r>
            <a:r>
              <a:rPr lang="id-ID" sz="2400" b="1" kern="0" dirty="0" smtClean="0">
                <a:solidFill>
                  <a:srgbClr val="000000"/>
                </a:solidFill>
                <a:latin typeface="Arial"/>
                <a:cs typeface="+mn-cs"/>
              </a:rPr>
              <a:t>ertemuan ke 11</a:t>
            </a:r>
            <a:endParaRPr lang="id-ID" sz="2400"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p14="http://schemas.microsoft.com/office/powerpoint/2010/main" xmlns=""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40768"/>
            <a:ext cx="8424936" cy="5047165"/>
          </a:xfrm>
        </p:spPr>
        <p:txBody>
          <a:bodyPr/>
          <a:lstStyle/>
          <a:p>
            <a:pPr marL="0" indent="0">
              <a:buNone/>
            </a:pPr>
            <a:r>
              <a:rPr lang="id-ID" b="1" dirty="0" smtClean="0"/>
              <a:t>2. Paham Geopolitik Bangsa Indonesia</a:t>
            </a:r>
          </a:p>
          <a:p>
            <a:pPr marL="0" indent="0">
              <a:buNone/>
            </a:pPr>
            <a:r>
              <a:rPr lang="id-ID" dirty="0" smtClean="0"/>
              <a:t>Paham geopolitik Bangsa Indonesia terumuskan dalam konsepsi Wawasan Nusantara. Secara geografis Indonesia memiliki ciri khas, yakni :</a:t>
            </a:r>
          </a:p>
          <a:p>
            <a:pPr>
              <a:buFont typeface="Arial" charset="0"/>
              <a:buChar char="•"/>
            </a:pPr>
            <a:r>
              <a:rPr lang="id-ID" dirty="0" smtClean="0"/>
              <a:t>diapit dua samudra (Hindia dan Pasifik) </a:t>
            </a:r>
          </a:p>
          <a:p>
            <a:pPr>
              <a:buFont typeface="Arial" charset="0"/>
              <a:buChar char="•"/>
            </a:pPr>
            <a:r>
              <a:rPr lang="id-ID" dirty="0"/>
              <a:t>d</a:t>
            </a:r>
            <a:r>
              <a:rPr lang="id-ID" dirty="0" smtClean="0"/>
              <a:t>iapit dua benua (Asia dan Australia)</a:t>
            </a:r>
          </a:p>
          <a:p>
            <a:pPr>
              <a:buFont typeface="Arial" charset="0"/>
              <a:buChar char="•"/>
            </a:pPr>
            <a:r>
              <a:rPr lang="id-ID" dirty="0" smtClean="0"/>
              <a:t>Serta terletak di orbit  </a:t>
            </a:r>
            <a:r>
              <a:rPr lang="id-ID" i="1" dirty="0" smtClean="0"/>
              <a:t>Geostationary Satellite Orbit </a:t>
            </a:r>
            <a:r>
              <a:rPr lang="id-ID" dirty="0" smtClean="0"/>
              <a:t>(GSO)</a:t>
            </a:r>
          </a:p>
          <a:p>
            <a:pPr marL="0" indent="0">
              <a:buNone/>
            </a:pPr>
            <a:endParaRPr lang="id-ID" dirty="0" smtClean="0"/>
          </a:p>
          <a:p>
            <a:pPr marL="0" indent="0">
              <a:buNone/>
            </a:pPr>
            <a:endParaRPr lang="id-ID" dirty="0" smtClean="0"/>
          </a:p>
          <a:p>
            <a:pPr marL="0" indent="0">
              <a:buNone/>
            </a:pPr>
            <a:endParaRPr lang="id-ID" dirty="0"/>
          </a:p>
        </p:txBody>
      </p:sp>
    </p:spTree>
    <p:extLst>
      <p:ext uri="{BB962C8B-B14F-4D97-AF65-F5344CB8AC3E}">
        <p14:creationId xmlns:p14="http://schemas.microsoft.com/office/powerpoint/2010/main" xmlns="" val="294259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800" b="1" dirty="0" smtClean="0">
                <a:latin typeface="Times New Roman" pitchFamily="18" charset="0"/>
                <a:cs typeface="Times New Roman" pitchFamily="18" charset="0"/>
              </a:rPr>
              <a:t>D. PERWUJUDAN WAWASAN NUSANTARA</a:t>
            </a:r>
            <a:endParaRPr lang="id-ID"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14350" indent="-514350">
              <a:buAutoNum type="arabicPeriod"/>
            </a:pPr>
            <a:r>
              <a:rPr lang="id-ID" b="1" dirty="0" smtClean="0"/>
              <a:t>Perumusan Wawasan Nusantara</a:t>
            </a:r>
          </a:p>
          <a:p>
            <a:pPr marL="0" indent="0">
              <a:buNone/>
            </a:pPr>
            <a:r>
              <a:rPr lang="id-ID" sz="2400" dirty="0" smtClean="0">
                <a:latin typeface="Times New Roman" pitchFamily="18" charset="0"/>
                <a:cs typeface="Times New Roman" pitchFamily="18" charset="0"/>
              </a:rPr>
              <a:t>Konsepsi Wawasan Nusantara dituangkan dalam peraturan perundang-undangan yaitu dalam ketetapan MPR mengenai GBHN. Secara berturut-turut :</a:t>
            </a:r>
          </a:p>
          <a:p>
            <a:pPr>
              <a:buAutoNum type="alphaLcPeriod"/>
            </a:pPr>
            <a:r>
              <a:rPr lang="id-ID" sz="2400" dirty="0" smtClean="0">
                <a:latin typeface="Times New Roman" pitchFamily="18" charset="0"/>
                <a:cs typeface="Times New Roman" pitchFamily="18" charset="0"/>
              </a:rPr>
              <a:t>Tap MPR No. IV/MPR/1973</a:t>
            </a:r>
          </a:p>
          <a:p>
            <a:pPr>
              <a:buAutoNum type="alphaLcPeriod"/>
            </a:pPr>
            <a:r>
              <a:rPr lang="id-ID" sz="2400" dirty="0" smtClean="0">
                <a:latin typeface="Times New Roman" pitchFamily="18" charset="0"/>
                <a:cs typeface="Times New Roman" pitchFamily="18" charset="0"/>
              </a:rPr>
              <a:t>Tap MPR No. IV/MPR/1978</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II/MPR/1983</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II/MPR/1988</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II/MPR/1993</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smtClean="0">
                <a:solidFill>
                  <a:prstClr val="black"/>
                </a:solidFill>
                <a:latin typeface="Times New Roman" pitchFamily="18" charset="0"/>
                <a:cs typeface="Times New Roman" pitchFamily="18" charset="0"/>
              </a:rPr>
              <a:t>II/MPR/1998</a:t>
            </a:r>
            <a:endParaRPr lang="id-ID" sz="2400">
              <a:solidFill>
                <a:prstClr val="black"/>
              </a:solidFill>
              <a:latin typeface="Times New Roman" pitchFamily="18" charset="0"/>
              <a:cs typeface="Times New Roman" pitchFamily="18" charset="0"/>
            </a:endParaRPr>
          </a:p>
          <a:p>
            <a:pPr marL="0" lvl="0" indent="0">
              <a:buNone/>
            </a:pPr>
            <a:endParaRPr lang="id-ID" sz="2400" dirty="0" smtClean="0">
              <a:solidFill>
                <a:prstClr val="black"/>
              </a:solidFill>
              <a:latin typeface="Times New Roman" pitchFamily="18" charset="0"/>
              <a:cs typeface="Times New Roman" pitchFamily="18" charset="0"/>
            </a:endParaRPr>
          </a:p>
          <a:p>
            <a:pPr lvl="0">
              <a:buFontTx/>
              <a:buAutoNum type="alphaLcPeriod"/>
            </a:pPr>
            <a:endParaRPr lang="id-ID" sz="2400" dirty="0">
              <a:solidFill>
                <a:prstClr val="black"/>
              </a:solidFill>
              <a:latin typeface="Times New Roman" pitchFamily="18" charset="0"/>
              <a:cs typeface="Times New Roman" pitchFamily="18" charset="0"/>
            </a:endParaRPr>
          </a:p>
          <a:p>
            <a:pPr lvl="0">
              <a:buFontTx/>
              <a:buAutoNum type="alphaLcPeriod"/>
            </a:pPr>
            <a:endParaRPr lang="id-ID" sz="2400" dirty="0">
              <a:solidFill>
                <a:prstClr val="black"/>
              </a:solidFill>
              <a:latin typeface="Times New Roman" pitchFamily="18" charset="0"/>
              <a:cs typeface="Times New Roman" pitchFamily="18" charset="0"/>
            </a:endParaRPr>
          </a:p>
          <a:p>
            <a:pPr lvl="0">
              <a:buFontTx/>
              <a:buAutoNum type="alphaLcPeriod"/>
            </a:pPr>
            <a:endParaRPr lang="id-ID" sz="2400" dirty="0">
              <a:solidFill>
                <a:prstClr val="black"/>
              </a:solidFill>
              <a:latin typeface="Times New Roman" pitchFamily="18" charset="0"/>
              <a:cs typeface="Times New Roman" pitchFamily="18" charset="0"/>
            </a:endParaRPr>
          </a:p>
          <a:p>
            <a:pPr>
              <a:buAutoNum type="alphaLcPeriod"/>
            </a:pPr>
            <a:endParaRPr lang="id-ID" sz="2400" dirty="0" smtClean="0">
              <a:latin typeface="Times New Roman" pitchFamily="18" charset="0"/>
              <a:cs typeface="Times New Roman" pitchFamily="18" charset="0"/>
            </a:endParaRPr>
          </a:p>
          <a:p>
            <a:pPr>
              <a:buAutoNum type="alphaLcPeriod"/>
            </a:pPr>
            <a:endParaRPr lang="id-ID" sz="2400" dirty="0" smtClean="0">
              <a:latin typeface="Times New Roman" pitchFamily="18" charset="0"/>
              <a:cs typeface="Times New Roman" pitchFamily="18" charset="0"/>
            </a:endParaRPr>
          </a:p>
          <a:p>
            <a:pPr>
              <a:buAutoNum type="alphaLcPeriod"/>
            </a:pP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7958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560" y="548680"/>
            <a:ext cx="8243888" cy="427038"/>
          </a:xfrm>
        </p:spPr>
        <p:txBody>
          <a:bodyPr/>
          <a:lstStyle/>
          <a:p>
            <a:pPr eaLnBrk="1" hangingPunct="1">
              <a:defRPr/>
            </a:pPr>
            <a:r>
              <a:rPr lang="en-US" sz="2400" b="1" i="1" dirty="0" err="1" smtClean="0"/>
              <a:t>Perwujudan</a:t>
            </a:r>
            <a:r>
              <a:rPr lang="en-US" sz="2400" b="1" i="1" dirty="0" smtClean="0"/>
              <a:t> </a:t>
            </a:r>
            <a:r>
              <a:rPr lang="en-US" sz="2400" b="1" i="1" dirty="0" err="1" smtClean="0"/>
              <a:t>Wawasan</a:t>
            </a:r>
            <a:r>
              <a:rPr lang="en-US" sz="2400" b="1" i="1" dirty="0" smtClean="0"/>
              <a:t> Nusantara</a:t>
            </a:r>
          </a:p>
        </p:txBody>
      </p:sp>
      <p:sp>
        <p:nvSpPr>
          <p:cNvPr id="10243" name="Rectangle 3"/>
          <p:cNvSpPr>
            <a:spLocks noGrp="1" noChangeArrowheads="1"/>
          </p:cNvSpPr>
          <p:nvPr>
            <p:ph type="body" idx="1"/>
          </p:nvPr>
        </p:nvSpPr>
        <p:spPr>
          <a:xfrm>
            <a:off x="228600" y="990600"/>
            <a:ext cx="8686800" cy="5562600"/>
          </a:xfrm>
        </p:spPr>
        <p:txBody>
          <a:bodyPr/>
          <a:lstStyle/>
          <a:p>
            <a:pPr marL="609600" indent="-609600" eaLnBrk="1" hangingPunct="1">
              <a:buFontTx/>
              <a:buNone/>
            </a:pPr>
            <a:endParaRPr lang="id-ID" sz="2000" i="1" u="sng" dirty="0" smtClean="0"/>
          </a:p>
          <a:p>
            <a:pPr marL="609600" indent="-609600" eaLnBrk="1" hangingPunct="1">
              <a:buFontTx/>
              <a:buNone/>
            </a:pPr>
            <a:r>
              <a:rPr lang="en-US" sz="2000" i="1" u="sng" dirty="0" smtClean="0"/>
              <a:t>POLEKSOSBUDHANKAM</a:t>
            </a:r>
          </a:p>
          <a:p>
            <a:pPr marL="609600" indent="-609600" eaLnBrk="1" hangingPunct="1">
              <a:buFontTx/>
              <a:buNone/>
            </a:pPr>
            <a:endParaRPr lang="en-US" sz="2000" i="1" u="sng" dirty="0" smtClean="0"/>
          </a:p>
          <a:p>
            <a:pPr marL="609600" indent="-609600" eaLnBrk="1" hangingPunct="1">
              <a:buFontTx/>
              <a:buAutoNum type="alphaLcPeriod"/>
            </a:pPr>
            <a:r>
              <a:rPr lang="en-US" sz="2000" i="1" u="sng" dirty="0" err="1" smtClean="0"/>
              <a:t>Perwujudan</a:t>
            </a:r>
            <a:r>
              <a:rPr lang="en-US" sz="2000" i="1" u="sng" dirty="0" smtClean="0"/>
              <a:t> </a:t>
            </a:r>
            <a:r>
              <a:rPr lang="en-US" sz="2000" i="1" u="sng" dirty="0" err="1" smtClean="0"/>
              <a:t>Kepulauan</a:t>
            </a:r>
            <a:r>
              <a:rPr lang="en-US" sz="2000" i="1" u="sng" dirty="0" smtClean="0"/>
              <a:t> Nusantara </a:t>
            </a:r>
            <a:r>
              <a:rPr lang="en-US" sz="2000" i="1" u="sng" dirty="0" err="1" smtClean="0"/>
              <a:t>sebagai</a:t>
            </a:r>
            <a:r>
              <a:rPr lang="en-US" sz="2000" i="1" u="sng" dirty="0" smtClean="0"/>
              <a:t> </a:t>
            </a:r>
            <a:r>
              <a:rPr lang="en-US" sz="2000" i="1" u="sng" dirty="0" err="1" smtClean="0"/>
              <a:t>satu</a:t>
            </a:r>
            <a:r>
              <a:rPr lang="en-US" sz="2000" i="1" u="sng" dirty="0" smtClean="0"/>
              <a:t> </a:t>
            </a:r>
            <a:r>
              <a:rPr lang="en-US" sz="2000" i="1" u="sng" dirty="0" err="1" smtClean="0"/>
              <a:t>kesatuan</a:t>
            </a:r>
            <a:r>
              <a:rPr lang="en-US" sz="2000" i="1" u="sng" dirty="0" smtClean="0"/>
              <a:t> </a:t>
            </a:r>
            <a:r>
              <a:rPr lang="en-US" sz="2000" i="1" u="sng" dirty="0" err="1" smtClean="0"/>
              <a:t>Politik</a:t>
            </a:r>
            <a:r>
              <a:rPr lang="en-US" sz="2000" i="1" u="sng" dirty="0" smtClean="0"/>
              <a:t> </a:t>
            </a:r>
            <a:r>
              <a:rPr lang="en-US" sz="2000" i="1" u="sng" dirty="0" err="1" smtClean="0"/>
              <a:t>meliputi</a:t>
            </a:r>
            <a:r>
              <a:rPr lang="en-US" sz="2000" i="1" u="sng" dirty="0" smtClean="0"/>
              <a:t> :</a:t>
            </a:r>
          </a:p>
          <a:p>
            <a:pPr marL="990600" lvl="1" indent="-533400" eaLnBrk="1" hangingPunct="1">
              <a:buFontTx/>
              <a:buAutoNum type="arabicPeriod"/>
            </a:pPr>
            <a:r>
              <a:rPr lang="en-US" sz="1800" i="1" u="sng" dirty="0" err="1" smtClean="0"/>
              <a:t>Kewilayahan</a:t>
            </a:r>
            <a:r>
              <a:rPr lang="en-US" sz="1800" i="1" u="sng" dirty="0" smtClean="0"/>
              <a:t> </a:t>
            </a:r>
            <a:r>
              <a:rPr lang="en-US" sz="1800" i="1" u="sng" dirty="0" err="1" smtClean="0"/>
              <a:t>nasional</a:t>
            </a:r>
            <a:endParaRPr lang="en-US" sz="1800" i="1" u="sng" dirty="0" smtClean="0"/>
          </a:p>
          <a:p>
            <a:pPr marL="990600" lvl="1" indent="-533400" eaLnBrk="1" hangingPunct="1">
              <a:buFontTx/>
              <a:buAutoNum type="arabicPeriod"/>
            </a:pPr>
            <a:r>
              <a:rPr lang="en-US" sz="1800" i="1" u="sng" dirty="0" err="1" smtClean="0"/>
              <a:t>Persatuan</a:t>
            </a:r>
            <a:r>
              <a:rPr lang="en-US" sz="1800" i="1" u="sng" dirty="0" smtClean="0"/>
              <a:t> </a:t>
            </a:r>
            <a:r>
              <a:rPr lang="en-US" sz="1800" i="1" u="sng" dirty="0" err="1" smtClean="0"/>
              <a:t>dan</a:t>
            </a:r>
            <a:r>
              <a:rPr lang="en-US" sz="1800" i="1" u="sng" dirty="0" smtClean="0"/>
              <a:t> </a:t>
            </a:r>
            <a:r>
              <a:rPr lang="en-US" sz="1800" i="1" u="sng" dirty="0" err="1" smtClean="0"/>
              <a:t>kesatuan</a:t>
            </a:r>
            <a:r>
              <a:rPr lang="en-US" sz="1800" i="1" u="sng" dirty="0" smtClean="0"/>
              <a:t> </a:t>
            </a:r>
            <a:r>
              <a:rPr lang="en-US" sz="1800" i="1" u="sng" dirty="0" err="1" smtClean="0"/>
              <a:t>bangsa</a:t>
            </a:r>
            <a:r>
              <a:rPr lang="en-US" sz="1800" i="1" u="sng" dirty="0" smtClean="0"/>
              <a:t> </a:t>
            </a:r>
            <a:r>
              <a:rPr lang="en-US" sz="1800" i="1" u="sng" dirty="0" err="1" smtClean="0"/>
              <a:t>dalam</a:t>
            </a:r>
            <a:r>
              <a:rPr lang="en-US" sz="1800" i="1" u="sng" dirty="0" smtClean="0"/>
              <a:t> </a:t>
            </a:r>
            <a:r>
              <a:rPr lang="en-US" sz="1800" i="1" u="sng" dirty="0" err="1" smtClean="0"/>
              <a:t>mencapai</a:t>
            </a:r>
            <a:r>
              <a:rPr lang="en-US" sz="1800" i="1" u="sng" dirty="0" smtClean="0"/>
              <a:t> cita2 </a:t>
            </a:r>
            <a:r>
              <a:rPr lang="en-US" sz="1800" i="1" u="sng" dirty="0" err="1" smtClean="0"/>
              <a:t>nasional</a:t>
            </a:r>
            <a:endParaRPr lang="en-US" sz="1800" i="1" u="sng" dirty="0" smtClean="0"/>
          </a:p>
          <a:p>
            <a:pPr marL="990600" lvl="1" indent="-533400" eaLnBrk="1" hangingPunct="1">
              <a:buFontTx/>
              <a:buAutoNum type="arabicPeriod"/>
            </a:pPr>
            <a:r>
              <a:rPr lang="en-US" sz="1800" i="1" u="sng" dirty="0" err="1" smtClean="0"/>
              <a:t>Kesatuan</a:t>
            </a:r>
            <a:r>
              <a:rPr lang="en-US" sz="1800" i="1" u="sng" dirty="0" smtClean="0"/>
              <a:t> </a:t>
            </a:r>
            <a:r>
              <a:rPr lang="en-US" sz="1800" i="1" u="sng" dirty="0" err="1" smtClean="0"/>
              <a:t>falsafah</a:t>
            </a:r>
            <a:r>
              <a:rPr lang="en-US" sz="1800" i="1" u="sng" dirty="0" smtClean="0"/>
              <a:t> </a:t>
            </a:r>
            <a:r>
              <a:rPr lang="en-US" sz="1800" i="1" u="sng" dirty="0" err="1" smtClean="0"/>
              <a:t>dan</a:t>
            </a:r>
            <a:r>
              <a:rPr lang="en-US" sz="1800" i="1" u="sng" dirty="0" smtClean="0"/>
              <a:t> </a:t>
            </a:r>
            <a:r>
              <a:rPr lang="en-US" sz="1800" i="1" u="sng" dirty="0" err="1" smtClean="0"/>
              <a:t>idiologi</a:t>
            </a:r>
            <a:r>
              <a:rPr lang="en-US" sz="1800" i="1" u="sng" dirty="0" smtClean="0"/>
              <a:t> </a:t>
            </a:r>
            <a:r>
              <a:rPr lang="en-US" sz="1800" i="1" u="sng" dirty="0" err="1" smtClean="0"/>
              <a:t>negara</a:t>
            </a:r>
            <a:endParaRPr lang="en-US" sz="1800" i="1" u="sng" dirty="0" smtClean="0"/>
          </a:p>
          <a:p>
            <a:pPr marL="990600" lvl="1" indent="-533400" eaLnBrk="1" hangingPunct="1">
              <a:buFontTx/>
              <a:buAutoNum type="arabicPeriod"/>
            </a:pPr>
            <a:r>
              <a:rPr lang="en-US" sz="1800" i="1" u="sng" dirty="0" err="1" smtClean="0"/>
              <a:t>Kesatuan</a:t>
            </a:r>
            <a:r>
              <a:rPr lang="en-US" sz="1800" i="1" u="sng" dirty="0" smtClean="0"/>
              <a:t> </a:t>
            </a:r>
            <a:r>
              <a:rPr lang="en-US" sz="1800" i="1" u="sng" dirty="0" err="1" smtClean="0"/>
              <a:t>hukum</a:t>
            </a:r>
            <a:r>
              <a:rPr lang="en-US" sz="1800" i="1" u="sng" dirty="0" smtClean="0"/>
              <a:t> yang </a:t>
            </a:r>
            <a:r>
              <a:rPr lang="en-US" sz="1800" i="1" u="sng" dirty="0" err="1" smtClean="0"/>
              <a:t>mengabdi</a:t>
            </a:r>
            <a:r>
              <a:rPr lang="en-US" sz="1800" i="1" u="sng" dirty="0" smtClean="0"/>
              <a:t> </a:t>
            </a:r>
            <a:r>
              <a:rPr lang="en-US" sz="1800" i="1" u="sng" dirty="0" err="1" smtClean="0"/>
              <a:t>kpd</a:t>
            </a:r>
            <a:r>
              <a:rPr lang="en-US" sz="1800" i="1" u="sng" dirty="0" smtClean="0"/>
              <a:t> </a:t>
            </a:r>
            <a:r>
              <a:rPr lang="en-US" sz="1800" i="1" u="sng" dirty="0" err="1" smtClean="0"/>
              <a:t>kepentingan</a:t>
            </a:r>
            <a:r>
              <a:rPr lang="en-US" sz="1800" i="1" u="sng" dirty="0" smtClean="0"/>
              <a:t> </a:t>
            </a:r>
            <a:r>
              <a:rPr lang="en-US" sz="1800" i="1" u="sng" dirty="0" err="1" smtClean="0"/>
              <a:t>nasional</a:t>
            </a:r>
            <a:endParaRPr lang="en-US" sz="1800" i="1" u="sng" dirty="0" smtClean="0"/>
          </a:p>
          <a:p>
            <a:pPr marL="990600" lvl="1" indent="-533400" eaLnBrk="1" hangingPunct="1">
              <a:buFontTx/>
              <a:buNone/>
            </a:pPr>
            <a:endParaRPr lang="en-US" sz="1800" i="1" u="sng" dirty="0" smtClean="0"/>
          </a:p>
          <a:p>
            <a:pPr marL="609600" indent="-609600" eaLnBrk="1" hangingPunct="1">
              <a:buFontTx/>
              <a:buAutoNum type="alphaLcPeriod"/>
            </a:pPr>
            <a:r>
              <a:rPr lang="en-US" sz="2000" i="1" dirty="0" err="1" smtClean="0"/>
              <a:t>Sebagai</a:t>
            </a:r>
            <a:r>
              <a:rPr lang="en-US" sz="2000" i="1" dirty="0" smtClean="0"/>
              <a:t> </a:t>
            </a:r>
            <a:r>
              <a:rPr lang="en-US" sz="2000" i="1" dirty="0" err="1" smtClean="0"/>
              <a:t>satu</a:t>
            </a:r>
            <a:r>
              <a:rPr lang="en-US" sz="2000" i="1" dirty="0" smtClean="0"/>
              <a:t> </a:t>
            </a:r>
            <a:r>
              <a:rPr lang="en-US" sz="2000" i="1" dirty="0" err="1" smtClean="0"/>
              <a:t>kesatuan</a:t>
            </a:r>
            <a:r>
              <a:rPr lang="en-US" sz="2000" i="1" dirty="0" smtClean="0"/>
              <a:t> </a:t>
            </a:r>
            <a:r>
              <a:rPr lang="en-US" sz="2000" i="1" dirty="0" err="1" smtClean="0"/>
              <a:t>Ekonomi</a:t>
            </a:r>
            <a:r>
              <a:rPr lang="en-US" sz="2000" i="1" dirty="0" smtClean="0"/>
              <a:t> </a:t>
            </a:r>
            <a:r>
              <a:rPr lang="en-US" sz="2000" i="1" dirty="0" err="1" smtClean="0"/>
              <a:t>meliputi</a:t>
            </a:r>
            <a:r>
              <a:rPr lang="en-US" sz="2000" i="1" dirty="0" smtClean="0"/>
              <a:t> :</a:t>
            </a:r>
          </a:p>
          <a:p>
            <a:pPr marL="990600" lvl="1" indent="-533400" eaLnBrk="1" hangingPunct="1">
              <a:buFontTx/>
              <a:buAutoNum type="arabicPeriod"/>
            </a:pPr>
            <a:r>
              <a:rPr lang="en-US" sz="1800" i="1" dirty="0" err="1" smtClean="0"/>
              <a:t>Kepemilikan</a:t>
            </a:r>
            <a:r>
              <a:rPr lang="en-US" sz="1800" i="1" dirty="0" smtClean="0"/>
              <a:t> </a:t>
            </a:r>
            <a:r>
              <a:rPr lang="en-US" sz="1800" i="1" dirty="0" err="1" smtClean="0"/>
              <a:t>bersama</a:t>
            </a:r>
            <a:r>
              <a:rPr lang="en-US" sz="1800" i="1" dirty="0" smtClean="0"/>
              <a:t> </a:t>
            </a:r>
            <a:r>
              <a:rPr lang="en-US" sz="1800" i="1" dirty="0" err="1" smtClean="0"/>
              <a:t>kekayaan</a:t>
            </a:r>
            <a:r>
              <a:rPr lang="en-US" sz="1800" i="1" dirty="0" smtClean="0"/>
              <a:t> </a:t>
            </a:r>
            <a:r>
              <a:rPr lang="en-US" sz="1800" i="1" dirty="0" err="1" smtClean="0"/>
              <a:t>efektif</a:t>
            </a:r>
            <a:r>
              <a:rPr lang="en-US" sz="1800" i="1" dirty="0" smtClean="0"/>
              <a:t> </a:t>
            </a:r>
            <a:r>
              <a:rPr lang="en-US" sz="1800" i="1" dirty="0" err="1" smtClean="0"/>
              <a:t>maupun</a:t>
            </a:r>
            <a:r>
              <a:rPr lang="en-US" sz="1800" i="1" dirty="0" smtClean="0"/>
              <a:t> </a:t>
            </a:r>
            <a:r>
              <a:rPr lang="en-US" sz="1800" i="1" dirty="0" err="1" smtClean="0"/>
              <a:t>potensial</a:t>
            </a:r>
            <a:r>
              <a:rPr lang="en-US" sz="1800" i="1" dirty="0" smtClean="0"/>
              <a:t> </a:t>
            </a:r>
            <a:r>
              <a:rPr lang="en-US" sz="1800" i="1" dirty="0" err="1" smtClean="0"/>
              <a:t>wilayah</a:t>
            </a:r>
            <a:r>
              <a:rPr lang="en-US" sz="1800" i="1" dirty="0" smtClean="0"/>
              <a:t> </a:t>
            </a:r>
            <a:r>
              <a:rPr lang="en-US" sz="1800" i="1" dirty="0" err="1" smtClean="0"/>
              <a:t>nusantara</a:t>
            </a:r>
            <a:endParaRPr lang="en-US" sz="1800" i="1" dirty="0" smtClean="0"/>
          </a:p>
          <a:p>
            <a:pPr marL="990600" lvl="1" indent="-533400" eaLnBrk="1" hangingPunct="1">
              <a:buFontTx/>
              <a:buAutoNum type="arabicPeriod"/>
            </a:pPr>
            <a:r>
              <a:rPr lang="en-US" sz="1800" i="1" dirty="0" err="1" smtClean="0"/>
              <a:t>Pemerataan</a:t>
            </a:r>
            <a:r>
              <a:rPr lang="en-US" sz="1800" i="1" dirty="0" smtClean="0"/>
              <a:t> </a:t>
            </a:r>
            <a:r>
              <a:rPr lang="en-US" sz="1800" i="1" dirty="0" err="1" smtClean="0"/>
              <a:t>hasil</a:t>
            </a:r>
            <a:r>
              <a:rPr lang="en-US" sz="1800" i="1" dirty="0" smtClean="0"/>
              <a:t> </a:t>
            </a:r>
            <a:r>
              <a:rPr lang="en-US" sz="1800" i="1" dirty="0" err="1" smtClean="0"/>
              <a:t>pemanfaatan</a:t>
            </a:r>
            <a:r>
              <a:rPr lang="en-US" sz="1800" i="1" dirty="0" smtClean="0"/>
              <a:t> </a:t>
            </a:r>
            <a:r>
              <a:rPr lang="en-US" sz="1800" i="1" dirty="0" err="1" smtClean="0"/>
              <a:t>kekayaan</a:t>
            </a:r>
            <a:r>
              <a:rPr lang="en-US" sz="1800" i="1" dirty="0" smtClean="0"/>
              <a:t> </a:t>
            </a:r>
            <a:r>
              <a:rPr lang="en-US" sz="1800" i="1" dirty="0" err="1" smtClean="0"/>
              <a:t>wilayah</a:t>
            </a:r>
            <a:r>
              <a:rPr lang="en-US" sz="1800" i="1" dirty="0" smtClean="0"/>
              <a:t> </a:t>
            </a:r>
            <a:r>
              <a:rPr lang="en-US" sz="1800" i="1" dirty="0" err="1" smtClean="0"/>
              <a:t>nusantara</a:t>
            </a:r>
            <a:endParaRPr lang="en-US" sz="1800" i="1" dirty="0" smtClean="0"/>
          </a:p>
          <a:p>
            <a:pPr marL="990600" lvl="1" indent="-533400" eaLnBrk="1" hangingPunct="1">
              <a:buFontTx/>
              <a:buAutoNum type="arabicPeriod"/>
            </a:pPr>
            <a:r>
              <a:rPr lang="en-US" sz="1800" i="1" dirty="0" err="1" smtClean="0"/>
              <a:t>Keserasian</a:t>
            </a:r>
            <a:r>
              <a:rPr lang="en-US" sz="1800" i="1" dirty="0" smtClean="0"/>
              <a:t> </a:t>
            </a:r>
            <a:r>
              <a:rPr lang="en-US" sz="1800" i="1" dirty="0" err="1" smtClean="0"/>
              <a:t>dan</a:t>
            </a:r>
            <a:r>
              <a:rPr lang="en-US" sz="1800" i="1" dirty="0" smtClean="0"/>
              <a:t> </a:t>
            </a:r>
            <a:r>
              <a:rPr lang="en-US" sz="1800" i="1" dirty="0" err="1" smtClean="0"/>
              <a:t>keseimbangan</a:t>
            </a:r>
            <a:r>
              <a:rPr lang="en-US" sz="1800" i="1" dirty="0" smtClean="0"/>
              <a:t> </a:t>
            </a:r>
            <a:r>
              <a:rPr lang="en-US" sz="1800" i="1" dirty="0" err="1" smtClean="0"/>
              <a:t>tingkat</a:t>
            </a:r>
            <a:r>
              <a:rPr lang="en-US" sz="1800" i="1" dirty="0" smtClean="0"/>
              <a:t> </a:t>
            </a:r>
            <a:r>
              <a:rPr lang="en-US" sz="1800" i="1" dirty="0" err="1" smtClean="0"/>
              <a:t>pengembangan</a:t>
            </a:r>
            <a:r>
              <a:rPr lang="en-US" sz="1800" i="1" dirty="0" smtClean="0"/>
              <a:t> </a:t>
            </a:r>
            <a:r>
              <a:rPr lang="en-US" sz="1800" i="1" dirty="0" err="1" smtClean="0"/>
              <a:t>ekonomi</a:t>
            </a:r>
            <a:endParaRPr lang="en-US" sz="1800" i="1" dirty="0" smtClean="0"/>
          </a:p>
          <a:p>
            <a:pPr marL="990600" lvl="1" indent="-533400" eaLnBrk="1" hangingPunct="1">
              <a:buFontTx/>
              <a:buAutoNum type="arabicPeriod"/>
            </a:pPr>
            <a:endParaRPr lang="en-US" sz="1800" i="1" dirty="0" smtClean="0"/>
          </a:p>
          <a:p>
            <a:pPr marL="609600" indent="-609600" eaLnBrk="1" hangingPunct="1">
              <a:buFontTx/>
              <a:buAutoNum type="alphaLcPeriod"/>
            </a:pPr>
            <a:endParaRPr lang="en-US" sz="2000" i="1" dirty="0" smtClean="0"/>
          </a:p>
          <a:p>
            <a:pPr marL="990600" lvl="1" indent="-533400" eaLnBrk="1" hangingPunct="1">
              <a:buFontTx/>
              <a:buNone/>
            </a:pPr>
            <a:endParaRPr lang="en-US" sz="1800" i="1" u="sng" dirty="0" smtClean="0"/>
          </a:p>
        </p:txBody>
      </p:sp>
    </p:spTree>
    <p:extLst>
      <p:ext uri="{BB962C8B-B14F-4D97-AF65-F5344CB8AC3E}">
        <p14:creationId xmlns:p14="http://schemas.microsoft.com/office/powerpoint/2010/main" xmlns="" val="158682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1143000"/>
            <a:ext cx="8229600" cy="5294313"/>
          </a:xfrm>
        </p:spPr>
        <p:txBody>
          <a:bodyPr/>
          <a:lstStyle/>
          <a:p>
            <a:pPr marL="609600" indent="-609600" eaLnBrk="1" hangingPunct="1">
              <a:buFontTx/>
              <a:buAutoNum type="alphaLcPeriod" startAt="3"/>
            </a:pPr>
            <a:r>
              <a:rPr lang="en-US" sz="2000" i="1" smtClean="0"/>
              <a:t>Perwujudan Kepulauan Nusantara sebagai satu kesatuan Sosial Budaya :</a:t>
            </a:r>
          </a:p>
          <a:p>
            <a:pPr marL="990600" lvl="1" indent="-533400" eaLnBrk="1" hangingPunct="1">
              <a:buFontTx/>
              <a:buAutoNum type="arabicPeriod"/>
            </a:pPr>
            <a:r>
              <a:rPr lang="en-US" sz="1800" i="1" smtClean="0"/>
              <a:t>Pemerataan, keseimbangan dan persamaan dalam kemajuan masyarakat</a:t>
            </a:r>
          </a:p>
          <a:p>
            <a:pPr marL="990600" lvl="1" indent="-533400" eaLnBrk="1" hangingPunct="1">
              <a:buFontTx/>
              <a:buAutoNum type="arabicPeriod"/>
            </a:pPr>
            <a:r>
              <a:rPr lang="en-US" sz="1800" i="1" smtClean="0"/>
              <a:t>Mempersatukan corak ragam budaya yang ada sebagai kekayaan nasional Budaya Bangsa</a:t>
            </a:r>
          </a:p>
          <a:p>
            <a:pPr marL="609600" indent="-609600" eaLnBrk="1" hangingPunct="1">
              <a:buFontTx/>
              <a:buNone/>
            </a:pPr>
            <a:r>
              <a:rPr lang="en-US" sz="2000" i="1" smtClean="0"/>
              <a:t>	</a:t>
            </a:r>
          </a:p>
          <a:p>
            <a:pPr marL="609600" indent="-609600" eaLnBrk="1" hangingPunct="1">
              <a:buFontTx/>
              <a:buAutoNum type="alphaLcPeriod" startAt="3"/>
            </a:pPr>
            <a:r>
              <a:rPr lang="en-US" sz="2000" i="1" smtClean="0"/>
              <a:t>Perwujudan kepulauan nusantara sebagai kesatuan pertahanan dan keamanan :</a:t>
            </a:r>
          </a:p>
          <a:p>
            <a:pPr marL="990600" lvl="1" indent="-533400" eaLnBrk="1" hangingPunct="1">
              <a:buFontTx/>
              <a:buAutoNum type="arabicPeriod"/>
            </a:pPr>
            <a:r>
              <a:rPr lang="en-US" sz="1800" i="1" smtClean="0"/>
              <a:t>Persamaan hak dan kewajiban bagi setiap warga negara dalam rangka membela negara dan bangsa</a:t>
            </a:r>
          </a:p>
          <a:p>
            <a:pPr marL="990600" lvl="1" indent="-533400" eaLnBrk="1" hangingPunct="1">
              <a:buFontTx/>
              <a:buAutoNum type="arabicPeriod"/>
            </a:pPr>
            <a:r>
              <a:rPr lang="en-US" sz="1800" i="1" smtClean="0"/>
              <a:t>Ancaman terhadap satu pulau atau daerah dianggap sebagai ancaman terhadap seluruh bangsa dan negara</a:t>
            </a:r>
          </a:p>
          <a:p>
            <a:pPr marL="609600" indent="-609600" eaLnBrk="1" hangingPunct="1">
              <a:buFontTx/>
              <a:buAutoNum type="alphaLcPeriod" startAt="3"/>
            </a:pPr>
            <a:endParaRPr lang="en-US" sz="2000" i="1" smtClean="0"/>
          </a:p>
          <a:p>
            <a:pPr marL="609600" indent="-609600" eaLnBrk="1" hangingPunct="1">
              <a:buFontTx/>
              <a:buAutoNum type="alphaLcPeriod" startAt="3"/>
            </a:pPr>
            <a:endParaRPr lang="en-US" sz="2000" i="1" smtClean="0"/>
          </a:p>
          <a:p>
            <a:pPr marL="609600" indent="-609600" eaLnBrk="1" hangingPunct="1">
              <a:buFontTx/>
              <a:buNone/>
            </a:pPr>
            <a:endParaRPr lang="en-US" sz="2000" i="1" smtClean="0"/>
          </a:p>
        </p:txBody>
      </p:sp>
    </p:spTree>
    <p:extLst>
      <p:ext uri="{BB962C8B-B14F-4D97-AF65-F5344CB8AC3E}">
        <p14:creationId xmlns:p14="http://schemas.microsoft.com/office/powerpoint/2010/main" xmlns="" val="84895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p14="http://schemas.microsoft.com/office/powerpoint/2010/main" xmlns="" val="2532869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400" b="1" dirty="0" smtClean="0"/>
              <a:t>A. PENGERTIAN, HAKEKAT DAN KEDUDUKAN WAWASAN NUSANTARA</a:t>
            </a:r>
            <a:endParaRPr lang="id-ID" sz="2400" b="1" dirty="0"/>
          </a:p>
        </p:txBody>
      </p:sp>
      <p:sp>
        <p:nvSpPr>
          <p:cNvPr id="3" name="Content Placeholder 2"/>
          <p:cNvSpPr>
            <a:spLocks noGrp="1"/>
          </p:cNvSpPr>
          <p:nvPr>
            <p:ph idx="1"/>
          </p:nvPr>
        </p:nvSpPr>
        <p:spPr>
          <a:xfrm>
            <a:off x="323528" y="1412776"/>
            <a:ext cx="8712968" cy="4975157"/>
          </a:xfrm>
        </p:spPr>
        <p:txBody>
          <a:bodyPr>
            <a:normAutofit fontScale="92500" lnSpcReduction="10000"/>
          </a:bodyPr>
          <a:lstStyle/>
          <a:p>
            <a:pPr>
              <a:buAutoNum type="arabicPeriod"/>
            </a:pPr>
            <a:r>
              <a:rPr lang="id-ID" b="1" dirty="0" smtClean="0">
                <a:solidFill>
                  <a:srgbClr val="0070C0"/>
                </a:solidFill>
              </a:rPr>
              <a:t>Pengertian Wawasan Nusantara</a:t>
            </a:r>
          </a:p>
          <a:p>
            <a:pPr marL="0" indent="0">
              <a:buNone/>
            </a:pPr>
            <a:endParaRPr lang="id-ID" b="1" dirty="0" smtClean="0"/>
          </a:p>
          <a:p>
            <a:pPr marL="0" lvl="0" indent="0" defTabSz="914400" fontAlgn="base">
              <a:lnSpc>
                <a:spcPct val="90000"/>
              </a:lnSpc>
              <a:spcAft>
                <a:spcPct val="0"/>
              </a:spcAft>
              <a:buSzTx/>
              <a:buNone/>
            </a:pPr>
            <a:r>
              <a:rPr lang="id-ID" sz="2400" b="1" i="1" kern="0" dirty="0">
                <a:solidFill>
                  <a:srgbClr val="006699"/>
                </a:solidFill>
                <a:latin typeface="Verdana"/>
                <a:cs typeface="+mn-cs"/>
              </a:rPr>
              <a:t>A</a:t>
            </a:r>
            <a:r>
              <a:rPr lang="id-ID" sz="2400" b="1" i="1" kern="0" dirty="0" smtClean="0">
                <a:solidFill>
                  <a:srgbClr val="006699"/>
                </a:solidFill>
                <a:latin typeface="Verdana"/>
                <a:cs typeface="+mn-cs"/>
              </a:rPr>
              <a:t>. </a:t>
            </a:r>
            <a:r>
              <a:rPr lang="en-US" sz="2400" b="1" i="1" kern="0" dirty="0" err="1" smtClean="0">
                <a:solidFill>
                  <a:srgbClr val="006699"/>
                </a:solidFill>
                <a:latin typeface="Verdana"/>
                <a:cs typeface="+mn-cs"/>
              </a:rPr>
              <a:t>Secara</a:t>
            </a:r>
            <a:r>
              <a:rPr lang="en-US" sz="2400" b="1" i="1" kern="0" dirty="0" smtClean="0">
                <a:solidFill>
                  <a:srgbClr val="006699"/>
                </a:solidFill>
                <a:latin typeface="Verdana"/>
                <a:cs typeface="+mn-cs"/>
              </a:rPr>
              <a:t> </a:t>
            </a:r>
            <a:r>
              <a:rPr lang="en-US" sz="2400" b="1" i="1" kern="0" dirty="0" err="1">
                <a:solidFill>
                  <a:srgbClr val="006699"/>
                </a:solidFill>
                <a:latin typeface="Verdana"/>
                <a:cs typeface="+mn-cs"/>
              </a:rPr>
              <a:t>Etimologis</a:t>
            </a:r>
            <a:r>
              <a:rPr lang="en-US" sz="2400" b="1" i="1" kern="0" dirty="0">
                <a:solidFill>
                  <a:srgbClr val="006699"/>
                </a:solidFill>
                <a:latin typeface="Verdana"/>
                <a:cs typeface="+mn-cs"/>
              </a:rPr>
              <a:t> </a:t>
            </a:r>
          </a:p>
          <a:p>
            <a:pPr marL="609600" lvl="0" indent="-609600" defTabSz="914400" fontAlgn="base">
              <a:lnSpc>
                <a:spcPct val="90000"/>
              </a:lnSpc>
              <a:spcAft>
                <a:spcPct val="0"/>
              </a:spcAft>
              <a:buSzTx/>
              <a:buNone/>
            </a:pPr>
            <a:r>
              <a:rPr lang="en-US" sz="3200" i="1" kern="0" dirty="0">
                <a:solidFill>
                  <a:srgbClr val="006699"/>
                </a:solidFill>
                <a:latin typeface="Verdana"/>
                <a:cs typeface="+mn-cs"/>
              </a:rPr>
              <a:t>	</a:t>
            </a:r>
            <a:r>
              <a:rPr lang="en-US" i="1" kern="0" dirty="0">
                <a:solidFill>
                  <a:srgbClr val="006699"/>
                </a:solidFill>
                <a:latin typeface="Verdana"/>
                <a:cs typeface="+mn-cs"/>
                <a:sym typeface="Wingdings" pitchFamily="2" charset="2"/>
              </a:rPr>
              <a:t> - </a:t>
            </a:r>
            <a:r>
              <a:rPr lang="en-US" i="1" kern="0" dirty="0" err="1">
                <a:solidFill>
                  <a:srgbClr val="006699"/>
                </a:solidFill>
                <a:latin typeface="Verdana"/>
                <a:cs typeface="+mn-cs"/>
                <a:sym typeface="Wingdings" pitchFamily="2" charset="2"/>
              </a:rPr>
              <a:t>Wawasan</a:t>
            </a:r>
            <a:r>
              <a:rPr lang="en-US" sz="3200" i="1" kern="0" dirty="0">
                <a:solidFill>
                  <a:srgbClr val="006699"/>
                </a:solidFill>
                <a:latin typeface="Verdana"/>
                <a:cs typeface="+mn-cs"/>
                <a:sym typeface="Wingdings" pitchFamily="2" charset="2"/>
              </a:rPr>
              <a:t> </a:t>
            </a:r>
            <a:endParaRPr lang="en-US" sz="2400" i="1" kern="0" dirty="0">
              <a:solidFill>
                <a:srgbClr val="006699"/>
              </a:solidFill>
              <a:latin typeface="Verdana"/>
              <a:cs typeface="+mn-cs"/>
              <a:sym typeface="Wingdings" pitchFamily="2" charset="2"/>
            </a:endParaRPr>
          </a:p>
          <a:p>
            <a:pPr marL="609600" lvl="0" indent="-609600" defTabSz="914400" fontAlgn="base">
              <a:lnSpc>
                <a:spcPct val="90000"/>
              </a:lnSpc>
              <a:spcAft>
                <a:spcPct val="0"/>
              </a:spcAft>
              <a:buSzTx/>
              <a:buFont typeface="Wingdings" pitchFamily="2" charset="2"/>
              <a:buChar char="Ø"/>
            </a:pPr>
            <a:r>
              <a:rPr lang="en-US" sz="2400" i="1" kern="0" dirty="0" err="1">
                <a:solidFill>
                  <a:srgbClr val="006699"/>
                </a:solidFill>
                <a:latin typeface="Verdana"/>
                <a:cs typeface="+mn-cs"/>
                <a:sym typeface="Wingdings" pitchFamily="2" charset="2"/>
              </a:rPr>
              <a:t>wawas</a:t>
            </a:r>
            <a:r>
              <a:rPr lang="en-US" sz="2400" i="1" kern="0" dirty="0">
                <a:solidFill>
                  <a:srgbClr val="006699"/>
                </a:solidFill>
                <a:latin typeface="Verdana"/>
                <a:cs typeface="+mn-cs"/>
                <a:sym typeface="Wingdings" pitchFamily="2" charset="2"/>
              </a:rPr>
              <a:t> : </a:t>
            </a:r>
            <a:r>
              <a:rPr lang="en-US" sz="2400" i="1" kern="0" dirty="0" err="1">
                <a:solidFill>
                  <a:srgbClr val="006699"/>
                </a:solidFill>
                <a:latin typeface="Verdana"/>
                <a:cs typeface="+mn-cs"/>
                <a:sym typeface="Wingdings" pitchFamily="2" charset="2"/>
              </a:rPr>
              <a:t>pandangan,tinjauan</a:t>
            </a:r>
            <a:r>
              <a:rPr lang="en-US" sz="2400" i="1" kern="0" dirty="0">
                <a:solidFill>
                  <a:srgbClr val="006699"/>
                </a:solidFill>
                <a:latin typeface="Verdana"/>
                <a:cs typeface="+mn-cs"/>
                <a:sym typeface="Wingdings" pitchFamily="2" charset="2"/>
              </a:rPr>
              <a:t>/</a:t>
            </a:r>
            <a:r>
              <a:rPr lang="en-US" sz="2400" i="1" kern="0" dirty="0" err="1">
                <a:solidFill>
                  <a:srgbClr val="006699"/>
                </a:solidFill>
                <a:latin typeface="Verdana"/>
                <a:cs typeface="+mn-cs"/>
                <a:sym typeface="Wingdings" pitchFamily="2" charset="2"/>
              </a:rPr>
              <a:t>penglihatan</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indrawi</a:t>
            </a:r>
            <a:r>
              <a:rPr lang="en-US" sz="2400" i="1" kern="0" dirty="0">
                <a:solidFill>
                  <a:srgbClr val="006699"/>
                </a:solidFill>
                <a:latin typeface="Verdana"/>
                <a:cs typeface="+mn-cs"/>
                <a:sym typeface="Wingdings" pitchFamily="2" charset="2"/>
              </a:rPr>
              <a:t>)</a:t>
            </a:r>
          </a:p>
          <a:p>
            <a:pPr marL="609600" lvl="0" indent="-609600" defTabSz="914400" fontAlgn="base">
              <a:lnSpc>
                <a:spcPct val="90000"/>
              </a:lnSpc>
              <a:spcAft>
                <a:spcPct val="0"/>
              </a:spcAft>
              <a:buSzTx/>
              <a:buFont typeface="Wingdings" pitchFamily="2" charset="2"/>
              <a:buChar char="Ø"/>
            </a:pPr>
            <a:r>
              <a:rPr lang="en-US" sz="2400" i="1" kern="0" dirty="0" err="1">
                <a:solidFill>
                  <a:srgbClr val="006699"/>
                </a:solidFill>
                <a:latin typeface="Verdana"/>
                <a:cs typeface="+mn-cs"/>
                <a:sym typeface="Wingdings" pitchFamily="2" charset="2"/>
              </a:rPr>
              <a:t>Mawas</a:t>
            </a:r>
            <a:r>
              <a:rPr lang="en-US" sz="2400" i="1" kern="0" dirty="0">
                <a:solidFill>
                  <a:srgbClr val="006699"/>
                </a:solidFill>
                <a:latin typeface="Verdana"/>
                <a:cs typeface="+mn-cs"/>
                <a:sym typeface="Wingdings" pitchFamily="2" charset="2"/>
              </a:rPr>
              <a:t> : </a:t>
            </a:r>
            <a:r>
              <a:rPr lang="en-US" sz="2400" i="1" kern="0" dirty="0" err="1">
                <a:solidFill>
                  <a:srgbClr val="006699"/>
                </a:solidFill>
                <a:latin typeface="Verdana"/>
                <a:cs typeface="+mn-cs"/>
                <a:sym typeface="Wingdings" pitchFamily="2" charset="2"/>
              </a:rPr>
              <a:t>memandang</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meninjau</a:t>
            </a:r>
            <a:r>
              <a:rPr lang="en-US" sz="2400" i="1" kern="0" dirty="0">
                <a:solidFill>
                  <a:srgbClr val="006699"/>
                </a:solidFill>
                <a:latin typeface="Verdana"/>
                <a:cs typeface="+mn-cs"/>
                <a:sym typeface="Wingdings" pitchFamily="2" charset="2"/>
              </a:rPr>
              <a:t>/</a:t>
            </a:r>
            <a:r>
              <a:rPr lang="en-US" sz="2400" i="1" kern="0" dirty="0" err="1">
                <a:solidFill>
                  <a:srgbClr val="006699"/>
                </a:solidFill>
                <a:latin typeface="Verdana"/>
                <a:cs typeface="+mn-cs"/>
                <a:sym typeface="Wingdings" pitchFamily="2" charset="2"/>
              </a:rPr>
              <a:t>melihat</a:t>
            </a:r>
            <a:endParaRPr lang="en-US" sz="2400" i="1" kern="0" dirty="0">
              <a:solidFill>
                <a:srgbClr val="006699"/>
              </a:solidFill>
              <a:latin typeface="Verdana"/>
              <a:cs typeface="+mn-cs"/>
              <a:sym typeface="Wingdings" pitchFamily="2" charset="2"/>
            </a:endParaRPr>
          </a:p>
          <a:p>
            <a:pPr marL="609600" lvl="0" indent="-609600" defTabSz="914400" fontAlgn="base">
              <a:lnSpc>
                <a:spcPct val="90000"/>
              </a:lnSpc>
              <a:spcAft>
                <a:spcPct val="0"/>
              </a:spcAft>
              <a:buSzTx/>
              <a:buFont typeface="Wingdings" pitchFamily="2" charset="2"/>
              <a:buChar char="Ø"/>
            </a:pPr>
            <a:r>
              <a:rPr lang="en-US" sz="2400" i="1" kern="0" dirty="0" err="1">
                <a:solidFill>
                  <a:srgbClr val="006699"/>
                </a:solidFill>
                <a:latin typeface="Verdana"/>
                <a:cs typeface="+mn-cs"/>
                <a:sym typeface="Wingdings" pitchFamily="2" charset="2"/>
              </a:rPr>
              <a:t>Wawasan</a:t>
            </a:r>
            <a:r>
              <a:rPr lang="en-US" sz="2400" i="1" kern="0" dirty="0">
                <a:solidFill>
                  <a:srgbClr val="006699"/>
                </a:solidFill>
                <a:latin typeface="Verdana"/>
                <a:cs typeface="+mn-cs"/>
                <a:sym typeface="Wingdings" pitchFamily="2" charset="2"/>
              </a:rPr>
              <a:t>  </a:t>
            </a:r>
            <a:r>
              <a:rPr lang="en-US" sz="2400" i="1" kern="0" dirty="0" err="1">
                <a:solidFill>
                  <a:srgbClr val="006699"/>
                </a:solidFill>
                <a:latin typeface="Verdana"/>
                <a:cs typeface="+mn-cs"/>
                <a:sym typeface="Wingdings" pitchFamily="2" charset="2"/>
              </a:rPr>
              <a:t>cara</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pandang</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cara</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melihat</a:t>
            </a:r>
            <a:endParaRPr lang="en-US" sz="2400" i="1" kern="0" dirty="0">
              <a:solidFill>
                <a:srgbClr val="006699"/>
              </a:solidFill>
              <a:latin typeface="Verdana"/>
              <a:cs typeface="+mn-cs"/>
              <a:sym typeface="Wingdings" pitchFamily="2" charset="2"/>
            </a:endParaRPr>
          </a:p>
          <a:p>
            <a:pPr marL="609600" lvl="0" indent="-609600" defTabSz="914400" fontAlgn="base">
              <a:lnSpc>
                <a:spcPct val="90000"/>
              </a:lnSpc>
              <a:spcAft>
                <a:spcPct val="0"/>
              </a:spcAft>
              <a:buSzTx/>
              <a:buNone/>
            </a:pPr>
            <a:r>
              <a:rPr lang="en-US" sz="2400" i="1" kern="0" dirty="0">
                <a:solidFill>
                  <a:srgbClr val="006699"/>
                </a:solidFill>
                <a:latin typeface="Verdana"/>
                <a:cs typeface="+mn-cs"/>
                <a:sym typeface="Wingdings" pitchFamily="2" charset="2"/>
              </a:rPr>
              <a:t>	</a:t>
            </a:r>
          </a:p>
          <a:p>
            <a:pPr marL="609600" lvl="0" indent="-609600" defTabSz="914400" fontAlgn="base">
              <a:lnSpc>
                <a:spcPct val="90000"/>
              </a:lnSpc>
              <a:spcAft>
                <a:spcPct val="0"/>
              </a:spcAft>
              <a:buSzTx/>
              <a:buNone/>
            </a:pPr>
            <a:r>
              <a:rPr lang="en-US" sz="2400" i="1" kern="0" dirty="0">
                <a:solidFill>
                  <a:srgbClr val="006699"/>
                </a:solidFill>
                <a:latin typeface="Verdana"/>
                <a:cs typeface="+mn-cs"/>
                <a:sym typeface="Wingdings" pitchFamily="2" charset="2"/>
              </a:rPr>
              <a:t>	</a:t>
            </a:r>
            <a:r>
              <a:rPr lang="en-US" i="1" kern="0" dirty="0">
                <a:solidFill>
                  <a:srgbClr val="006699"/>
                </a:solidFill>
                <a:latin typeface="Verdana"/>
                <a:cs typeface="+mn-cs"/>
                <a:sym typeface="Wingdings" pitchFamily="2" charset="2"/>
              </a:rPr>
              <a:t> - Nusantara</a:t>
            </a:r>
          </a:p>
          <a:p>
            <a:pPr marL="609600" lvl="0" indent="-609600" defTabSz="914400" fontAlgn="base">
              <a:lnSpc>
                <a:spcPct val="90000"/>
              </a:lnSpc>
              <a:spcAft>
                <a:spcPct val="0"/>
              </a:spcAft>
              <a:buSzTx/>
              <a:buFont typeface="Wingdings" pitchFamily="2" charset="2"/>
              <a:buChar char="Ø"/>
            </a:pPr>
            <a:r>
              <a:rPr lang="en-US" sz="2400" i="1" kern="0" dirty="0">
                <a:solidFill>
                  <a:srgbClr val="006699"/>
                </a:solidFill>
                <a:latin typeface="Verdana"/>
                <a:cs typeface="+mn-cs"/>
                <a:sym typeface="Wingdings" pitchFamily="2" charset="2"/>
              </a:rPr>
              <a:t>Nusa    : </a:t>
            </a:r>
            <a:r>
              <a:rPr lang="en-US" sz="2400" i="1" kern="0" dirty="0" err="1">
                <a:solidFill>
                  <a:srgbClr val="006699"/>
                </a:solidFill>
                <a:latin typeface="Verdana"/>
                <a:cs typeface="+mn-cs"/>
                <a:sym typeface="Wingdings" pitchFamily="2" charset="2"/>
              </a:rPr>
              <a:t>pulau</a:t>
            </a:r>
            <a:r>
              <a:rPr lang="en-US" sz="2400" i="1" kern="0" dirty="0">
                <a:solidFill>
                  <a:srgbClr val="006699"/>
                </a:solidFill>
                <a:latin typeface="Verdana"/>
                <a:cs typeface="+mn-cs"/>
                <a:sym typeface="Wingdings" pitchFamily="2" charset="2"/>
              </a:rPr>
              <a:t>/</a:t>
            </a:r>
            <a:r>
              <a:rPr lang="en-US" sz="2400" i="1" kern="0" dirty="0" err="1">
                <a:solidFill>
                  <a:srgbClr val="006699"/>
                </a:solidFill>
                <a:latin typeface="Verdana"/>
                <a:cs typeface="+mn-cs"/>
                <a:sym typeface="Wingdings" pitchFamily="2" charset="2"/>
              </a:rPr>
              <a:t>kesatuan</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kepulauan</a:t>
            </a:r>
            <a:endParaRPr lang="en-US" sz="2400" i="1" kern="0" dirty="0">
              <a:solidFill>
                <a:srgbClr val="006699"/>
              </a:solidFill>
              <a:latin typeface="Verdana"/>
              <a:cs typeface="+mn-cs"/>
              <a:sym typeface="Wingdings" pitchFamily="2" charset="2"/>
            </a:endParaRPr>
          </a:p>
          <a:p>
            <a:pPr marL="609600" lvl="0" indent="-609600" defTabSz="914400" fontAlgn="base">
              <a:lnSpc>
                <a:spcPct val="90000"/>
              </a:lnSpc>
              <a:spcAft>
                <a:spcPct val="0"/>
              </a:spcAft>
              <a:buSzTx/>
              <a:buFont typeface="Wingdings" pitchFamily="2" charset="2"/>
              <a:buChar char="Ø"/>
            </a:pPr>
            <a:r>
              <a:rPr lang="en-US" sz="2400" i="1" kern="0" dirty="0" err="1">
                <a:solidFill>
                  <a:srgbClr val="006699"/>
                </a:solidFill>
                <a:latin typeface="Verdana"/>
                <a:cs typeface="+mn-cs"/>
                <a:sym typeface="Wingdings" pitchFamily="2" charset="2"/>
              </a:rPr>
              <a:t>Antara</a:t>
            </a:r>
            <a:r>
              <a:rPr lang="en-US" sz="2400" i="1" kern="0" dirty="0">
                <a:solidFill>
                  <a:srgbClr val="006699"/>
                </a:solidFill>
                <a:latin typeface="Verdana"/>
                <a:cs typeface="+mn-cs"/>
                <a:sym typeface="Wingdings" pitchFamily="2" charset="2"/>
              </a:rPr>
              <a:t> : </a:t>
            </a:r>
            <a:r>
              <a:rPr lang="en-US" sz="2400" i="1" kern="0" dirty="0" err="1">
                <a:solidFill>
                  <a:srgbClr val="006699"/>
                </a:solidFill>
                <a:latin typeface="Verdana"/>
                <a:cs typeface="+mn-cs"/>
                <a:sym typeface="Wingdings" pitchFamily="2" charset="2"/>
              </a:rPr>
              <a:t>menunjukan</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letak</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antara</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dua</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unsur</a:t>
            </a:r>
            <a:endParaRPr lang="en-US" sz="2400" i="1" kern="0" dirty="0">
              <a:solidFill>
                <a:srgbClr val="006699"/>
              </a:solidFill>
              <a:latin typeface="Verdana"/>
              <a:cs typeface="+mn-cs"/>
              <a:sym typeface="Wingdings" pitchFamily="2" charset="2"/>
            </a:endParaRPr>
          </a:p>
          <a:p>
            <a:pPr marL="609600" lvl="0" indent="-609600" defTabSz="914400" fontAlgn="base">
              <a:lnSpc>
                <a:spcPct val="90000"/>
              </a:lnSpc>
              <a:spcAft>
                <a:spcPct val="0"/>
              </a:spcAft>
              <a:buSzTx/>
              <a:buFont typeface="Wingdings" pitchFamily="2" charset="2"/>
              <a:buChar char="Ø"/>
            </a:pPr>
            <a:r>
              <a:rPr lang="en-US" sz="2400" i="1" kern="0" dirty="0">
                <a:solidFill>
                  <a:srgbClr val="006699"/>
                </a:solidFill>
                <a:latin typeface="Verdana"/>
                <a:cs typeface="+mn-cs"/>
                <a:sym typeface="Wingdings" pitchFamily="2" charset="2"/>
              </a:rPr>
              <a:t>Nusantara : </a:t>
            </a:r>
            <a:r>
              <a:rPr lang="en-US" sz="2400" i="1" kern="0" dirty="0" err="1">
                <a:solidFill>
                  <a:srgbClr val="006699"/>
                </a:solidFill>
                <a:latin typeface="Verdana"/>
                <a:cs typeface="+mn-cs"/>
                <a:sym typeface="Wingdings" pitchFamily="2" charset="2"/>
              </a:rPr>
              <a:t>kesatuan</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kepulauan</a:t>
            </a:r>
            <a:r>
              <a:rPr lang="en-US" sz="2400" i="1" kern="0" dirty="0">
                <a:solidFill>
                  <a:srgbClr val="006699"/>
                </a:solidFill>
                <a:latin typeface="Verdana"/>
                <a:cs typeface="+mn-cs"/>
                <a:sym typeface="Wingdings" pitchFamily="2" charset="2"/>
              </a:rPr>
              <a:t> yang </a:t>
            </a:r>
            <a:r>
              <a:rPr lang="en-US" sz="2400" i="1" kern="0" dirty="0" err="1">
                <a:solidFill>
                  <a:srgbClr val="006699"/>
                </a:solidFill>
                <a:latin typeface="Verdana"/>
                <a:cs typeface="+mn-cs"/>
                <a:sym typeface="Wingdings" pitchFamily="2" charset="2"/>
              </a:rPr>
              <a:t>terletak</a:t>
            </a:r>
            <a:r>
              <a:rPr lang="en-US" sz="2400" i="1" kern="0" dirty="0">
                <a:solidFill>
                  <a:srgbClr val="006699"/>
                </a:solidFill>
                <a:latin typeface="Verdana"/>
                <a:cs typeface="+mn-cs"/>
                <a:sym typeface="Wingdings" pitchFamily="2" charset="2"/>
              </a:rPr>
              <a:t> </a:t>
            </a:r>
            <a:r>
              <a:rPr lang="en-US" sz="2400" i="1" kern="0" dirty="0" err="1">
                <a:solidFill>
                  <a:srgbClr val="006699"/>
                </a:solidFill>
                <a:latin typeface="Verdana"/>
                <a:cs typeface="+mn-cs"/>
                <a:sym typeface="Wingdings" pitchFamily="2" charset="2"/>
              </a:rPr>
              <a:t>antara</a:t>
            </a:r>
            <a:r>
              <a:rPr lang="en-US" sz="2400" i="1" kern="0" dirty="0">
                <a:solidFill>
                  <a:srgbClr val="006699"/>
                </a:solidFill>
                <a:latin typeface="Verdana"/>
                <a:cs typeface="+mn-cs"/>
                <a:sym typeface="Wingdings" pitchFamily="2" charset="2"/>
              </a:rPr>
              <a:t> 2 </a:t>
            </a:r>
            <a:r>
              <a:rPr lang="en-US" sz="2400" i="1" kern="0" dirty="0" err="1">
                <a:solidFill>
                  <a:srgbClr val="006699"/>
                </a:solidFill>
                <a:latin typeface="Verdana"/>
                <a:cs typeface="+mn-cs"/>
                <a:sym typeface="Wingdings" pitchFamily="2" charset="2"/>
              </a:rPr>
              <a:t>benua</a:t>
            </a:r>
            <a:r>
              <a:rPr lang="en-US" sz="2400" i="1" kern="0" dirty="0">
                <a:solidFill>
                  <a:srgbClr val="006699"/>
                </a:solidFill>
                <a:latin typeface="Verdana"/>
                <a:cs typeface="+mn-cs"/>
                <a:sym typeface="Wingdings" pitchFamily="2" charset="2"/>
              </a:rPr>
              <a:t> &amp; 2 </a:t>
            </a:r>
            <a:r>
              <a:rPr lang="en-US" sz="2400" i="1" kern="0" dirty="0" err="1">
                <a:solidFill>
                  <a:srgbClr val="006699"/>
                </a:solidFill>
                <a:latin typeface="Verdana"/>
                <a:cs typeface="+mn-cs"/>
                <a:sym typeface="Wingdings" pitchFamily="2" charset="2"/>
              </a:rPr>
              <a:t>samudra</a:t>
            </a:r>
            <a:endParaRPr lang="en-US" sz="2400" i="1" kern="0" dirty="0">
              <a:solidFill>
                <a:srgbClr val="006699"/>
              </a:solidFill>
              <a:latin typeface="Verdana"/>
              <a:cs typeface="+mn-cs"/>
              <a:sym typeface="Wingdings" pitchFamily="2" charset="2"/>
            </a:endParaRPr>
          </a:p>
          <a:p>
            <a:pPr marL="0" indent="0">
              <a:buNone/>
            </a:pPr>
            <a:endParaRPr lang="id-ID" sz="2400" b="1" dirty="0" smtClean="0"/>
          </a:p>
          <a:p>
            <a:pPr marL="0" indent="0">
              <a:buNone/>
            </a:pPr>
            <a:endParaRPr lang="id-ID" sz="2000" b="1" dirty="0" smtClean="0"/>
          </a:p>
          <a:p>
            <a:pPr marL="0" indent="0">
              <a:buNone/>
            </a:pPr>
            <a:endParaRPr lang="id-ID" dirty="0" smtClean="0"/>
          </a:p>
          <a:p>
            <a:pPr marL="0" indent="0">
              <a:buNone/>
            </a:pPr>
            <a:endParaRPr lang="id-ID" dirty="0"/>
          </a:p>
        </p:txBody>
      </p:sp>
    </p:spTree>
    <p:extLst>
      <p:ext uri="{BB962C8B-B14F-4D97-AF65-F5344CB8AC3E}">
        <p14:creationId xmlns:p14="http://schemas.microsoft.com/office/powerpoint/2010/main" xmlns="" val="4040990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047165"/>
          </a:xfrm>
        </p:spPr>
        <p:txBody>
          <a:bodyPr>
            <a:normAutofit fontScale="92500" lnSpcReduction="10000"/>
          </a:bodyPr>
          <a:lstStyle/>
          <a:p>
            <a:pPr marL="0" lvl="0" indent="0" defTabSz="914400" fontAlgn="base">
              <a:spcAft>
                <a:spcPct val="0"/>
              </a:spcAft>
              <a:buSzTx/>
              <a:buNone/>
            </a:pPr>
            <a:r>
              <a:rPr lang="id-ID" b="1" i="1" kern="0" dirty="0" smtClean="0">
                <a:solidFill>
                  <a:srgbClr val="006699"/>
                </a:solidFill>
                <a:latin typeface="Verdana"/>
                <a:cs typeface="+mn-cs"/>
              </a:rPr>
              <a:t>B. </a:t>
            </a:r>
            <a:r>
              <a:rPr lang="en-US" b="1" i="1" kern="0" dirty="0" err="1" smtClean="0">
                <a:solidFill>
                  <a:srgbClr val="006699"/>
                </a:solidFill>
                <a:latin typeface="Verdana"/>
                <a:cs typeface="+mn-cs"/>
              </a:rPr>
              <a:t>Secara</a:t>
            </a:r>
            <a:r>
              <a:rPr lang="en-US" b="1" i="1" kern="0" dirty="0" smtClean="0">
                <a:solidFill>
                  <a:srgbClr val="006699"/>
                </a:solidFill>
                <a:latin typeface="Verdana"/>
                <a:cs typeface="+mn-cs"/>
              </a:rPr>
              <a:t> </a:t>
            </a:r>
            <a:r>
              <a:rPr lang="en-US" b="1" i="1" kern="0" dirty="0" err="1">
                <a:solidFill>
                  <a:srgbClr val="006699"/>
                </a:solidFill>
                <a:latin typeface="Verdana"/>
                <a:cs typeface="+mn-cs"/>
              </a:rPr>
              <a:t>Terminologis</a:t>
            </a:r>
            <a:endParaRPr lang="en-US" b="1" i="1" kern="0" dirty="0">
              <a:solidFill>
                <a:srgbClr val="006699"/>
              </a:solidFill>
              <a:latin typeface="Verdana"/>
              <a:cs typeface="+mn-cs"/>
            </a:endParaRPr>
          </a:p>
          <a:p>
            <a:pPr marL="609600" lvl="0" indent="-609600" defTabSz="914400" fontAlgn="base">
              <a:spcAft>
                <a:spcPct val="0"/>
              </a:spcAft>
              <a:buSzTx/>
              <a:buNone/>
            </a:pPr>
            <a:r>
              <a:rPr lang="en-US" b="1" i="1" kern="0" dirty="0">
                <a:solidFill>
                  <a:srgbClr val="006699"/>
                </a:solidFill>
                <a:latin typeface="Verdana"/>
                <a:cs typeface="+mn-cs"/>
              </a:rPr>
              <a:t>	</a:t>
            </a:r>
            <a:r>
              <a:rPr lang="en-US" sz="2400" i="1" kern="0" dirty="0">
                <a:solidFill>
                  <a:srgbClr val="006699"/>
                </a:solidFill>
                <a:latin typeface="Verdana"/>
                <a:cs typeface="+mn-cs"/>
              </a:rPr>
              <a:t>a) </a:t>
            </a:r>
            <a:r>
              <a:rPr lang="en-US" i="1" kern="0" dirty="0" err="1">
                <a:solidFill>
                  <a:srgbClr val="006699"/>
                </a:solidFill>
                <a:latin typeface="Verdana"/>
                <a:cs typeface="+mn-cs"/>
              </a:rPr>
              <a:t>Menurut</a:t>
            </a:r>
            <a:r>
              <a:rPr lang="en-US" i="1" kern="0" dirty="0">
                <a:solidFill>
                  <a:srgbClr val="006699"/>
                </a:solidFill>
                <a:latin typeface="Verdana"/>
                <a:cs typeface="+mn-cs"/>
              </a:rPr>
              <a:t> Prof. Wan </a:t>
            </a:r>
            <a:r>
              <a:rPr lang="en-US" i="1" kern="0" dirty="0" err="1">
                <a:solidFill>
                  <a:srgbClr val="006699"/>
                </a:solidFill>
                <a:latin typeface="Verdana"/>
                <a:cs typeface="+mn-cs"/>
              </a:rPr>
              <a:t>Usman</a:t>
            </a:r>
            <a:endParaRPr lang="en-US" i="1" kern="0" dirty="0">
              <a:solidFill>
                <a:srgbClr val="006699"/>
              </a:solidFill>
              <a:latin typeface="Verdana"/>
              <a:cs typeface="+mn-cs"/>
            </a:endParaRPr>
          </a:p>
          <a:p>
            <a:pPr marL="609600" lvl="0" indent="-609600" defTabSz="914400" fontAlgn="base">
              <a:spcAft>
                <a:spcPct val="0"/>
              </a:spcAft>
              <a:buSzTx/>
              <a:buNone/>
            </a:pPr>
            <a:r>
              <a:rPr lang="en-US" sz="3200" i="1" kern="0" dirty="0">
                <a:solidFill>
                  <a:srgbClr val="006699"/>
                </a:solidFill>
                <a:latin typeface="Verdana"/>
                <a:cs typeface="+mn-cs"/>
              </a:rPr>
              <a:t>	</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Wawasan</a:t>
            </a:r>
            <a:r>
              <a:rPr lang="en-US" sz="2000" i="1" kern="0" dirty="0">
                <a:solidFill>
                  <a:srgbClr val="006699"/>
                </a:solidFill>
                <a:latin typeface="Verdana"/>
                <a:cs typeface="+mn-cs"/>
                <a:sym typeface="Wingdings" pitchFamily="2" charset="2"/>
              </a:rPr>
              <a:t> Nusantara </a:t>
            </a:r>
            <a:r>
              <a:rPr lang="en-US" sz="2000" i="1" kern="0" dirty="0" err="1">
                <a:solidFill>
                  <a:srgbClr val="006699"/>
                </a:solidFill>
                <a:latin typeface="Verdana"/>
                <a:cs typeface="+mn-cs"/>
                <a:sym typeface="Wingdings" pitchFamily="2" charset="2"/>
              </a:rPr>
              <a:t>adalah</a:t>
            </a:r>
            <a:r>
              <a:rPr lang="en-US" sz="2000" i="1" kern="0" dirty="0">
                <a:solidFill>
                  <a:srgbClr val="006699"/>
                </a:solidFill>
                <a:latin typeface="Verdana"/>
                <a:cs typeface="+mn-cs"/>
                <a:sym typeface="Wingdings" pitchFamily="2" charset="2"/>
              </a:rPr>
              <a:t> :Cara </a:t>
            </a:r>
            <a:r>
              <a:rPr lang="en-US" sz="2000" i="1" kern="0" dirty="0" err="1">
                <a:solidFill>
                  <a:srgbClr val="006699"/>
                </a:solidFill>
                <a:latin typeface="Verdana"/>
                <a:cs typeface="+mn-cs"/>
                <a:sym typeface="Wingdings" pitchFamily="2" charset="2"/>
              </a:rPr>
              <a:t>pandang</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sikap</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bangsa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indonesia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mengenai</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diri</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tanah</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airnya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sebagai</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negara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kepulauan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dengan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semua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aspek</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kehidupan</a:t>
            </a:r>
            <a:r>
              <a:rPr lang="en-US" sz="2000" i="1" kern="0" dirty="0">
                <a:solidFill>
                  <a:srgbClr val="006699"/>
                </a:solidFill>
                <a:latin typeface="Verdana"/>
                <a:cs typeface="+mn-cs"/>
                <a:sym typeface="Wingdings" pitchFamily="2" charset="2"/>
              </a:rPr>
              <a:t> yang </a:t>
            </a:r>
            <a:r>
              <a:rPr lang="en-US" sz="2000" i="1" kern="0" dirty="0" err="1">
                <a:solidFill>
                  <a:srgbClr val="006699"/>
                </a:solidFill>
                <a:latin typeface="Verdana"/>
                <a:cs typeface="+mn-cs"/>
                <a:sym typeface="Wingdings" pitchFamily="2" charset="2"/>
              </a:rPr>
              <a:t>beragam</a:t>
            </a:r>
            <a:r>
              <a:rPr lang="en-US" sz="2000" i="1" kern="0" dirty="0">
                <a:solidFill>
                  <a:srgbClr val="006699"/>
                </a:solidFill>
                <a:latin typeface="Verdana"/>
                <a:cs typeface="+mn-cs"/>
                <a:sym typeface="Wingdings" pitchFamily="2" charset="2"/>
              </a:rPr>
              <a:t>.</a:t>
            </a:r>
          </a:p>
          <a:p>
            <a:pPr marL="609600" lvl="0" indent="-609600" defTabSz="914400" fontAlgn="base">
              <a:spcAft>
                <a:spcPct val="0"/>
              </a:spcAft>
              <a:buSzTx/>
              <a:buNone/>
            </a:pPr>
            <a:endParaRPr lang="en-US" sz="2000" b="1" i="1" kern="0" dirty="0">
              <a:solidFill>
                <a:srgbClr val="006699"/>
              </a:solidFill>
              <a:latin typeface="Verdana"/>
              <a:cs typeface="+mn-cs"/>
              <a:sym typeface="Wingdings" pitchFamily="2" charset="2"/>
            </a:endParaRPr>
          </a:p>
          <a:p>
            <a:pPr marL="609600" lvl="0" indent="-609600" defTabSz="914400" fontAlgn="base">
              <a:spcAft>
                <a:spcPct val="0"/>
              </a:spcAft>
              <a:buSzTx/>
              <a:buNone/>
            </a:pPr>
            <a:r>
              <a:rPr lang="en-US" sz="2000" b="1" i="1" kern="0" dirty="0">
                <a:solidFill>
                  <a:srgbClr val="006699"/>
                </a:solidFill>
                <a:latin typeface="Verdana"/>
                <a:cs typeface="+mn-cs"/>
                <a:sym typeface="Wingdings" pitchFamily="2" charset="2"/>
              </a:rPr>
              <a:t>	b) </a:t>
            </a:r>
            <a:r>
              <a:rPr lang="en-US" i="1" kern="0" dirty="0" err="1">
                <a:solidFill>
                  <a:srgbClr val="006699"/>
                </a:solidFill>
                <a:latin typeface="Verdana"/>
                <a:cs typeface="+mn-cs"/>
                <a:sym typeface="Wingdings" pitchFamily="2" charset="2"/>
              </a:rPr>
              <a:t>Lemhannas</a:t>
            </a:r>
            <a:r>
              <a:rPr lang="en-US" i="1" kern="0" dirty="0">
                <a:solidFill>
                  <a:srgbClr val="006699"/>
                </a:solidFill>
                <a:latin typeface="Verdana"/>
                <a:cs typeface="+mn-cs"/>
                <a:sym typeface="Wingdings" pitchFamily="2" charset="2"/>
              </a:rPr>
              <a:t> </a:t>
            </a:r>
            <a:r>
              <a:rPr lang="en-US" i="1" kern="0" dirty="0" err="1">
                <a:solidFill>
                  <a:srgbClr val="006699"/>
                </a:solidFill>
                <a:latin typeface="Verdana"/>
                <a:cs typeface="+mn-cs"/>
                <a:sym typeface="Wingdings" pitchFamily="2" charset="2"/>
              </a:rPr>
              <a:t>tahun</a:t>
            </a:r>
            <a:r>
              <a:rPr lang="en-US" i="1" kern="0" dirty="0">
                <a:solidFill>
                  <a:srgbClr val="006699"/>
                </a:solidFill>
                <a:latin typeface="Verdana"/>
                <a:cs typeface="+mn-cs"/>
                <a:sym typeface="Wingdings" pitchFamily="2" charset="2"/>
              </a:rPr>
              <a:t> 1999</a:t>
            </a:r>
            <a:r>
              <a:rPr lang="en-US" i="1" kern="0" dirty="0">
                <a:solidFill>
                  <a:srgbClr val="006699"/>
                </a:solidFill>
                <a:latin typeface="Verdana"/>
                <a:cs typeface="+mn-cs"/>
              </a:rPr>
              <a:t>	</a:t>
            </a:r>
          </a:p>
          <a:p>
            <a:pPr marL="609600" lvl="0" indent="-609600" defTabSz="914400" fontAlgn="base">
              <a:spcAft>
                <a:spcPct val="0"/>
              </a:spcAft>
              <a:buSzTx/>
              <a:buNone/>
            </a:pPr>
            <a:r>
              <a:rPr lang="en-US" i="1" kern="0" dirty="0">
                <a:solidFill>
                  <a:srgbClr val="006699"/>
                </a:solidFill>
                <a:latin typeface="Verdana"/>
                <a:cs typeface="+mn-cs"/>
              </a:rPr>
              <a:t>	</a:t>
            </a:r>
            <a:r>
              <a:rPr lang="en-US" sz="2400" i="1" kern="0" dirty="0">
                <a:solidFill>
                  <a:srgbClr val="006699"/>
                </a:solidFill>
                <a:latin typeface="Verdana"/>
                <a:cs typeface="+mn-cs"/>
                <a:sym typeface="Wingdings" pitchFamily="2" charset="2"/>
              </a:rPr>
              <a:t> </a:t>
            </a:r>
            <a:r>
              <a:rPr lang="en-US" sz="2000" i="1" kern="0" dirty="0">
                <a:solidFill>
                  <a:srgbClr val="006699"/>
                </a:solidFill>
                <a:latin typeface="Verdana"/>
                <a:cs typeface="+mn-cs"/>
                <a:sym typeface="Wingdings" pitchFamily="2" charset="2"/>
              </a:rPr>
              <a:t>Cara </a:t>
            </a:r>
            <a:r>
              <a:rPr lang="en-US" sz="2000" i="1" kern="0" dirty="0" err="1">
                <a:solidFill>
                  <a:srgbClr val="006699"/>
                </a:solidFill>
                <a:latin typeface="Verdana"/>
                <a:cs typeface="+mn-cs"/>
                <a:sym typeface="Wingdings" pitchFamily="2" charset="2"/>
              </a:rPr>
              <a:t>pandang</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sikap</a:t>
            </a:r>
            <a:r>
              <a:rPr lang="en-US" sz="2000" i="1" kern="0" dirty="0">
                <a:solidFill>
                  <a:srgbClr val="006699"/>
                </a:solidFill>
                <a:latin typeface="Verdana"/>
                <a:cs typeface="+mn-cs"/>
                <a:sym typeface="Wingdings" pitchFamily="2" charset="2"/>
              </a:rPr>
              <a:t> BI </a:t>
            </a:r>
            <a:r>
              <a:rPr lang="en-US" sz="2000" i="1" kern="0" dirty="0" err="1">
                <a:solidFill>
                  <a:srgbClr val="006699"/>
                </a:solidFill>
                <a:latin typeface="Verdana"/>
                <a:cs typeface="+mn-cs"/>
                <a:sym typeface="Wingdings" pitchFamily="2" charset="2"/>
              </a:rPr>
              <a:t>mengenai</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diri</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lingkungannya</a:t>
            </a:r>
            <a:r>
              <a:rPr lang="en-US" sz="2000" i="1" kern="0" dirty="0">
                <a:solidFill>
                  <a:srgbClr val="006699"/>
                </a:solidFill>
                <a:latin typeface="Verdana"/>
                <a:cs typeface="+mn-cs"/>
                <a:sym typeface="Wingdings" pitchFamily="2" charset="2"/>
              </a:rPr>
              <a:t> yang </a:t>
            </a:r>
            <a:r>
              <a:rPr lang="en-US" sz="2000" i="1" kern="0" dirty="0" err="1">
                <a:solidFill>
                  <a:srgbClr val="006699"/>
                </a:solidFill>
                <a:latin typeface="Verdana"/>
                <a:cs typeface="+mn-cs"/>
                <a:sym typeface="Wingdings" pitchFamily="2" charset="2"/>
              </a:rPr>
              <a:t>serba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beragam</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bernilai</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strategis</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dengan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mengutamakan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persatuan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kesatuan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bangsa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serta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kesatuan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wilayah</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dalam</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penyelenggaraan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kehidupan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bermasyarakat</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berbangsa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dan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bernegara</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untuk</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mencapai</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tujuan</a:t>
            </a:r>
            <a:r>
              <a:rPr lang="en-US" sz="2000" i="1" kern="0" dirty="0">
                <a:solidFill>
                  <a:srgbClr val="006699"/>
                </a:solidFill>
                <a:latin typeface="Verdana"/>
                <a:cs typeface="+mn-cs"/>
                <a:sym typeface="Wingdings" pitchFamily="2" charset="2"/>
              </a:rPr>
              <a:t> </a:t>
            </a:r>
            <a:r>
              <a:rPr lang="en-US" sz="2000" i="1" kern="0" dirty="0" err="1">
                <a:solidFill>
                  <a:srgbClr val="006699"/>
                </a:solidFill>
                <a:latin typeface="Verdana"/>
                <a:cs typeface="+mn-cs"/>
                <a:sym typeface="Wingdings" pitchFamily="2" charset="2"/>
              </a:rPr>
              <a:t>nasional</a:t>
            </a:r>
            <a:endParaRPr lang="en-US" sz="2000" i="1" kern="0" dirty="0">
              <a:solidFill>
                <a:srgbClr val="006699"/>
              </a:solidFill>
              <a:latin typeface="Verdana"/>
              <a:cs typeface="+mn-cs"/>
            </a:endParaRPr>
          </a:p>
          <a:p>
            <a:endParaRPr lang="id-ID" dirty="0"/>
          </a:p>
        </p:txBody>
      </p:sp>
    </p:spTree>
    <p:extLst>
      <p:ext uri="{BB962C8B-B14F-4D97-AF65-F5344CB8AC3E}">
        <p14:creationId xmlns:p14="http://schemas.microsoft.com/office/powerpoint/2010/main" xmlns="" val="7931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75157"/>
          </a:xfrm>
        </p:spPr>
        <p:txBody>
          <a:bodyPr>
            <a:normAutofit/>
          </a:bodyPr>
          <a:lstStyle/>
          <a:p>
            <a:pPr>
              <a:buAutoNum type="arabicPeriod" startAt="2"/>
            </a:pPr>
            <a:r>
              <a:rPr lang="en-US" sz="2400" b="1" kern="0" dirty="0" smtClean="0">
                <a:solidFill>
                  <a:srgbClr val="006699"/>
                </a:solidFill>
                <a:latin typeface="Times New Roman" pitchFamily="18" charset="0"/>
                <a:cs typeface="Times New Roman" pitchFamily="18" charset="0"/>
              </a:rPr>
              <a:t>HAKEKAT </a:t>
            </a:r>
            <a:r>
              <a:rPr lang="en-US" sz="2400" b="1" kern="0" dirty="0">
                <a:solidFill>
                  <a:srgbClr val="006699"/>
                </a:solidFill>
                <a:latin typeface="Times New Roman" pitchFamily="18" charset="0"/>
                <a:cs typeface="Times New Roman" pitchFamily="18" charset="0"/>
              </a:rPr>
              <a:t>WAWASAN </a:t>
            </a:r>
            <a:r>
              <a:rPr lang="en-US" sz="2400" b="1" kern="0" dirty="0" smtClean="0">
                <a:solidFill>
                  <a:srgbClr val="006699"/>
                </a:solidFill>
                <a:latin typeface="Times New Roman" pitchFamily="18" charset="0"/>
                <a:cs typeface="Times New Roman" pitchFamily="18" charset="0"/>
              </a:rPr>
              <a:t>NUSANTARA</a:t>
            </a:r>
            <a:endParaRPr lang="id-ID" sz="2400" b="1" kern="0" dirty="0" smtClean="0">
              <a:solidFill>
                <a:srgbClr val="006699"/>
              </a:solidFill>
              <a:latin typeface="Times New Roman" pitchFamily="18" charset="0"/>
              <a:cs typeface="Times New Roman" pitchFamily="18" charset="0"/>
            </a:endParaRPr>
          </a:p>
          <a:p>
            <a:pPr marL="0" lvl="0" indent="0" defTabSz="914400" fontAlgn="base">
              <a:spcAft>
                <a:spcPct val="0"/>
              </a:spcAft>
              <a:buSzTx/>
              <a:buNone/>
              <a:defRPr/>
            </a:pPr>
            <a:r>
              <a:rPr lang="en-US" sz="2400" b="1" kern="0" dirty="0" smtClean="0">
                <a:solidFill>
                  <a:srgbClr val="006699"/>
                </a:solidFill>
                <a:latin typeface="Times New Roman" pitchFamily="18" charset="0"/>
                <a:cs typeface="Times New Roman" pitchFamily="18" charset="0"/>
              </a:rPr>
              <a:t> </a:t>
            </a:r>
            <a:r>
              <a:rPr lang="id-ID" sz="2400" b="1" kern="0" dirty="0" smtClean="0">
                <a:solidFill>
                  <a:srgbClr val="006699"/>
                </a:solidFill>
                <a:latin typeface="Times New Roman" pitchFamily="18" charset="0"/>
                <a:cs typeface="Times New Roman" pitchFamily="18" charset="0"/>
              </a:rPr>
              <a:t>	</a:t>
            </a:r>
            <a:r>
              <a:rPr lang="en-US" kern="0" dirty="0" smtClean="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Keutuhan</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bangsa</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dan</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kesatuan</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wilayah</a:t>
            </a:r>
            <a:r>
              <a:rPr lang="en-US" kern="0" dirty="0">
                <a:solidFill>
                  <a:srgbClr val="006699"/>
                </a:solidFill>
                <a:latin typeface="Times New Roman" pitchFamily="18" charset="0"/>
                <a:cs typeface="Times New Roman" pitchFamily="18" charset="0"/>
                <a:sym typeface="Wingdings" pitchFamily="2" charset="2"/>
              </a:rPr>
              <a:t> </a:t>
            </a:r>
            <a:r>
              <a:rPr lang="id-ID" kern="0" dirty="0" smtClean="0">
                <a:solidFill>
                  <a:srgbClr val="006699"/>
                </a:solidFill>
                <a:latin typeface="Times New Roman" pitchFamily="18" charset="0"/>
                <a:cs typeface="Times New Roman" pitchFamily="18" charset="0"/>
                <a:sym typeface="Wingdings" pitchFamily="2" charset="2"/>
              </a:rPr>
              <a:t>	</a:t>
            </a:r>
            <a:r>
              <a:rPr lang="en-US" kern="0" dirty="0" err="1" smtClean="0">
                <a:solidFill>
                  <a:srgbClr val="006699"/>
                </a:solidFill>
                <a:latin typeface="Times New Roman" pitchFamily="18" charset="0"/>
                <a:cs typeface="Times New Roman" pitchFamily="18" charset="0"/>
                <a:sym typeface="Wingdings" pitchFamily="2" charset="2"/>
              </a:rPr>
              <a:t>nasional</a:t>
            </a:r>
            <a:r>
              <a:rPr lang="en-US" kern="0" dirty="0" smtClean="0">
                <a:solidFill>
                  <a:srgbClr val="006699"/>
                </a:solidFill>
                <a:latin typeface="Times New Roman" pitchFamily="18" charset="0"/>
                <a:cs typeface="Times New Roman" pitchFamily="18" charset="0"/>
                <a:sym typeface="Wingdings" pitchFamily="2" charset="2"/>
              </a:rPr>
              <a:t>/</a:t>
            </a:r>
            <a:r>
              <a:rPr lang="en-US" kern="0" dirty="0" err="1" smtClean="0">
                <a:solidFill>
                  <a:srgbClr val="006699"/>
                </a:solidFill>
                <a:latin typeface="Times New Roman" pitchFamily="18" charset="0"/>
                <a:cs typeface="Times New Roman" pitchFamily="18" charset="0"/>
                <a:sym typeface="Wingdings" pitchFamily="2" charset="2"/>
              </a:rPr>
              <a:t>persatuan</a:t>
            </a:r>
            <a:r>
              <a:rPr lang="en-US" kern="0" dirty="0" smtClean="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bangsa</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dan</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kesatuan</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wilayah</a:t>
            </a:r>
            <a:r>
              <a:rPr lang="en-US" kern="0" dirty="0">
                <a:solidFill>
                  <a:srgbClr val="006699"/>
                </a:solidFill>
                <a:latin typeface="Times New Roman" pitchFamily="18" charset="0"/>
                <a:cs typeface="Times New Roman" pitchFamily="18" charset="0"/>
                <a:sym typeface="Wingdings" pitchFamily="2" charset="2"/>
              </a:rPr>
              <a:t>, </a:t>
            </a:r>
            <a:r>
              <a:rPr lang="id-ID" kern="0" dirty="0" smtClean="0">
                <a:solidFill>
                  <a:srgbClr val="006699"/>
                </a:solidFill>
                <a:latin typeface="Times New Roman" pitchFamily="18" charset="0"/>
                <a:cs typeface="Times New Roman" pitchFamily="18" charset="0"/>
                <a:sym typeface="Wingdings" pitchFamily="2" charset="2"/>
              </a:rPr>
              <a:t>	</a:t>
            </a:r>
            <a:r>
              <a:rPr lang="en-US" kern="0" dirty="0" smtClean="0">
                <a:solidFill>
                  <a:srgbClr val="006699"/>
                </a:solidFill>
                <a:latin typeface="Times New Roman" pitchFamily="18" charset="0"/>
                <a:cs typeface="Times New Roman" pitchFamily="18" charset="0"/>
                <a:sym typeface="Wingdings" pitchFamily="2" charset="2"/>
              </a:rPr>
              <a:t>yang </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diwujudkan</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sebagai</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satu</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kesatuan</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politik,ekonomi,sosial</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budaya,dan</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pertahanan</a:t>
            </a:r>
            <a:r>
              <a:rPr lang="en-US" kern="0" dirty="0">
                <a:solidFill>
                  <a:srgbClr val="006699"/>
                </a:solidFill>
                <a:latin typeface="Times New Roman" pitchFamily="18" charset="0"/>
                <a:cs typeface="Times New Roman" pitchFamily="18" charset="0"/>
                <a:sym typeface="Wingdings" pitchFamily="2" charset="2"/>
              </a:rPr>
              <a:t> 	</a:t>
            </a:r>
            <a:r>
              <a:rPr lang="en-US" kern="0" dirty="0" err="1">
                <a:solidFill>
                  <a:srgbClr val="006699"/>
                </a:solidFill>
                <a:latin typeface="Times New Roman" pitchFamily="18" charset="0"/>
                <a:cs typeface="Times New Roman" pitchFamily="18" charset="0"/>
                <a:sym typeface="Wingdings" pitchFamily="2" charset="2"/>
              </a:rPr>
              <a:t>keamanan</a:t>
            </a:r>
            <a:r>
              <a:rPr lang="en-US" kern="0" dirty="0">
                <a:solidFill>
                  <a:srgbClr val="006699"/>
                </a:solidFill>
                <a:latin typeface="Times New Roman" pitchFamily="18" charset="0"/>
                <a:cs typeface="Times New Roman" pitchFamily="18" charset="0"/>
                <a:sym typeface="Wingdings" pitchFamily="2" charset="2"/>
              </a:rPr>
              <a:t>.</a:t>
            </a:r>
          </a:p>
          <a:p>
            <a:pPr marL="0" indent="0">
              <a:buNone/>
            </a:pP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xmlns="" val="111209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712968" cy="5407205"/>
          </a:xfrm>
        </p:spPr>
        <p:txBody>
          <a:bodyPr>
            <a:normAutofit fontScale="92500" lnSpcReduction="10000"/>
          </a:bodyPr>
          <a:lstStyle/>
          <a:p>
            <a:pPr marL="0" indent="0">
              <a:buNone/>
            </a:pPr>
            <a:r>
              <a:rPr lang="id-ID" sz="1800" b="1" dirty="0" smtClean="0">
                <a:solidFill>
                  <a:srgbClr val="0070C0"/>
                </a:solidFill>
              </a:rPr>
              <a:t>3</a:t>
            </a:r>
            <a:r>
              <a:rPr lang="id-ID" sz="1600" b="1" dirty="0" smtClean="0">
                <a:solidFill>
                  <a:srgbClr val="0070C0"/>
                </a:solidFill>
              </a:rPr>
              <a:t>.</a:t>
            </a:r>
            <a:r>
              <a:rPr lang="id-ID" b="1" dirty="0" smtClean="0">
                <a:solidFill>
                  <a:srgbClr val="0070C0"/>
                </a:solidFill>
              </a:rPr>
              <a:t> </a:t>
            </a:r>
            <a:r>
              <a:rPr lang="en-US" sz="2000" b="1" kern="0" dirty="0">
                <a:solidFill>
                  <a:srgbClr val="006699"/>
                </a:solidFill>
                <a:latin typeface="Verdana"/>
                <a:cs typeface="+mn-cs"/>
              </a:rPr>
              <a:t>KEDUDUKAN WAWASAN </a:t>
            </a:r>
            <a:r>
              <a:rPr lang="en-US" sz="2000" b="1" kern="0" dirty="0" smtClean="0">
                <a:solidFill>
                  <a:srgbClr val="006699"/>
                </a:solidFill>
                <a:latin typeface="Verdana"/>
                <a:cs typeface="+mn-cs"/>
              </a:rPr>
              <a:t>NUSANTARA</a:t>
            </a:r>
            <a:endParaRPr lang="id-ID" sz="2000" b="1" kern="0" dirty="0" smtClean="0">
              <a:solidFill>
                <a:srgbClr val="006699"/>
              </a:solidFill>
              <a:latin typeface="Verdana"/>
              <a:cs typeface="+mn-cs"/>
            </a:endParaRPr>
          </a:p>
          <a:p>
            <a:pPr marL="0" lvl="0" indent="0" defTabSz="914400" fontAlgn="base">
              <a:spcAft>
                <a:spcPct val="0"/>
              </a:spcAft>
              <a:buSzTx/>
              <a:buNone/>
              <a:defRPr/>
            </a:pPr>
            <a:r>
              <a:rPr lang="id-ID" sz="2000" kern="0" dirty="0" smtClean="0">
                <a:solidFill>
                  <a:srgbClr val="006699"/>
                </a:solidFill>
                <a:latin typeface="Verdana"/>
                <a:cs typeface="+mn-cs"/>
                <a:sym typeface="Wingdings" pitchFamily="2" charset="2"/>
              </a:rPr>
              <a:t>a. </a:t>
            </a:r>
            <a:r>
              <a:rPr lang="en-US" sz="2000" kern="0" dirty="0" err="1" smtClean="0">
                <a:solidFill>
                  <a:srgbClr val="006699"/>
                </a:solidFill>
                <a:latin typeface="Verdana"/>
                <a:cs typeface="+mn-cs"/>
                <a:sym typeface="Wingdings" pitchFamily="2" charset="2"/>
              </a:rPr>
              <a:t>Pancasila</a:t>
            </a:r>
            <a:r>
              <a:rPr lang="en-US" sz="2000" kern="0" dirty="0" smtClean="0">
                <a:solidFill>
                  <a:srgbClr val="006699"/>
                </a:solidFill>
                <a:latin typeface="Verdana"/>
                <a:cs typeface="+mn-cs"/>
                <a:sym typeface="Wingdings" pitchFamily="2" charset="2"/>
              </a:rPr>
              <a:t>/</a:t>
            </a:r>
            <a:r>
              <a:rPr lang="en-US" sz="2000" kern="0" dirty="0" err="1" smtClean="0">
                <a:solidFill>
                  <a:srgbClr val="006699"/>
                </a:solidFill>
                <a:latin typeface="Verdana"/>
                <a:cs typeface="+mn-cs"/>
                <a:sym typeface="Wingdings" pitchFamily="2" charset="2"/>
              </a:rPr>
              <a:t>Pembukaan</a:t>
            </a:r>
            <a:r>
              <a:rPr lang="en-US" sz="2000" kern="0" dirty="0" smtClean="0">
                <a:solidFill>
                  <a:srgbClr val="006699"/>
                </a:solidFill>
                <a:latin typeface="Verdana"/>
                <a:cs typeface="+mn-cs"/>
                <a:sym typeface="Wingdings" pitchFamily="2" charset="2"/>
              </a:rPr>
              <a:t> </a:t>
            </a:r>
            <a:r>
              <a:rPr lang="en-US" sz="2000" kern="0" dirty="0">
                <a:solidFill>
                  <a:srgbClr val="006699"/>
                </a:solidFill>
                <a:latin typeface="Verdana"/>
                <a:cs typeface="+mn-cs"/>
                <a:sym typeface="Wingdings" pitchFamily="2" charset="2"/>
              </a:rPr>
              <a:t>UUD 1945  Land. </a:t>
            </a:r>
            <a:r>
              <a:rPr lang="en-US" sz="2000" kern="0" dirty="0" err="1">
                <a:solidFill>
                  <a:srgbClr val="006699"/>
                </a:solidFill>
                <a:latin typeface="Verdana"/>
                <a:cs typeface="+mn-cs"/>
                <a:sym typeface="Wingdings" pitchFamily="2" charset="2"/>
              </a:rPr>
              <a:t>Idiil</a:t>
            </a:r>
            <a:endParaRPr lang="en-US" sz="2000" kern="0" dirty="0">
              <a:solidFill>
                <a:srgbClr val="006699"/>
              </a:solidFill>
              <a:latin typeface="Verdana"/>
              <a:cs typeface="+mn-cs"/>
              <a:sym typeface="Wingdings" pitchFamily="2" charset="2"/>
            </a:endParaRPr>
          </a:p>
          <a:p>
            <a:pPr marL="0" lvl="0" indent="0" defTabSz="914400" fontAlgn="base">
              <a:spcAft>
                <a:spcPct val="0"/>
              </a:spcAft>
              <a:buSzTx/>
              <a:buNone/>
              <a:defRPr/>
            </a:pP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Pancasila</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sebagai</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Falsafah</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Hidup</a:t>
            </a:r>
            <a:r>
              <a:rPr lang="en-US" sz="2000" kern="0" dirty="0">
                <a:solidFill>
                  <a:srgbClr val="006699"/>
                </a:solidFill>
                <a:latin typeface="Verdana"/>
                <a:cs typeface="+mn-cs"/>
                <a:sym typeface="Wingdings" pitchFamily="2" charset="2"/>
              </a:rPr>
              <a:t> BI</a:t>
            </a:r>
            <a:r>
              <a:rPr lang="en-US" sz="2000" kern="0" dirty="0" smtClean="0">
                <a:solidFill>
                  <a:srgbClr val="006699"/>
                </a:solidFill>
                <a:latin typeface="Verdana"/>
                <a:cs typeface="+mn-cs"/>
                <a:sym typeface="Wingdings" pitchFamily="2" charset="2"/>
              </a:rPr>
              <a:t>)</a:t>
            </a:r>
            <a:endParaRPr lang="en-US" sz="2000" kern="0" dirty="0">
              <a:solidFill>
                <a:srgbClr val="006699"/>
              </a:solidFill>
              <a:latin typeface="Verdana"/>
              <a:cs typeface="+mn-cs"/>
              <a:sym typeface="Wingdings" pitchFamily="2" charset="2"/>
            </a:endParaRPr>
          </a:p>
          <a:p>
            <a:pPr marL="0" lvl="0" indent="0" defTabSz="914400" fontAlgn="base">
              <a:spcAft>
                <a:spcPct val="0"/>
              </a:spcAft>
              <a:buSzTx/>
              <a:buNone/>
              <a:defRPr/>
            </a:pPr>
            <a:r>
              <a:rPr lang="id-ID" sz="2000" kern="0" dirty="0" smtClean="0">
                <a:solidFill>
                  <a:srgbClr val="006699"/>
                </a:solidFill>
                <a:latin typeface="Verdana"/>
                <a:cs typeface="+mn-cs"/>
                <a:sym typeface="Wingdings" pitchFamily="2" charset="2"/>
              </a:rPr>
              <a:t>b. </a:t>
            </a:r>
            <a:r>
              <a:rPr lang="en-US" sz="2000" kern="0" dirty="0" smtClean="0">
                <a:solidFill>
                  <a:srgbClr val="006699"/>
                </a:solidFill>
                <a:latin typeface="Verdana"/>
                <a:cs typeface="+mn-cs"/>
                <a:sym typeface="Wingdings" pitchFamily="2" charset="2"/>
              </a:rPr>
              <a:t>UUD </a:t>
            </a:r>
            <a:r>
              <a:rPr lang="en-US" sz="2000" kern="0" dirty="0">
                <a:solidFill>
                  <a:srgbClr val="006699"/>
                </a:solidFill>
                <a:latin typeface="Verdana"/>
                <a:cs typeface="+mn-cs"/>
                <a:sym typeface="Wingdings" pitchFamily="2" charset="2"/>
              </a:rPr>
              <a:t>1945	 Land. </a:t>
            </a:r>
            <a:r>
              <a:rPr lang="en-US" sz="2000" kern="0" dirty="0" err="1">
                <a:solidFill>
                  <a:srgbClr val="006699"/>
                </a:solidFill>
                <a:latin typeface="Verdana"/>
                <a:cs typeface="+mn-cs"/>
                <a:sym typeface="Wingdings" pitchFamily="2" charset="2"/>
              </a:rPr>
              <a:t>Konsitusional</a:t>
            </a:r>
            <a:endParaRPr lang="en-US" sz="2000" kern="0" dirty="0">
              <a:solidFill>
                <a:srgbClr val="006699"/>
              </a:solidFill>
              <a:latin typeface="Verdana"/>
              <a:cs typeface="+mn-cs"/>
              <a:sym typeface="Wingdings" pitchFamily="2" charset="2"/>
            </a:endParaRPr>
          </a:p>
          <a:p>
            <a:pPr marL="0" lvl="0" indent="0" defTabSz="914400" fontAlgn="base">
              <a:spcAft>
                <a:spcPct val="0"/>
              </a:spcAft>
              <a:buSzTx/>
              <a:buNone/>
              <a:defRPr/>
            </a:pP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Sebagai</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hukum</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dasar</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tertulis</a:t>
            </a:r>
            <a:r>
              <a:rPr lang="en-US" sz="2000" kern="0" dirty="0">
                <a:solidFill>
                  <a:srgbClr val="006699"/>
                </a:solidFill>
                <a:latin typeface="Verdana"/>
                <a:cs typeface="+mn-cs"/>
                <a:sym typeface="Wingdings" pitchFamily="2" charset="2"/>
              </a:rPr>
              <a:t> yang </a:t>
            </a:r>
            <a:r>
              <a:rPr lang="en-US" sz="2000" kern="0" dirty="0" err="1">
                <a:solidFill>
                  <a:srgbClr val="006699"/>
                </a:solidFill>
                <a:latin typeface="Verdana"/>
                <a:cs typeface="+mn-cs"/>
                <a:sym typeface="Wingdings" pitchFamily="2" charset="2"/>
              </a:rPr>
              <a:t>melandasi</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seluruh</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konstitusi</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aspek</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kehidupan</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bermasyrakat,berbangsa</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dan</a:t>
            </a:r>
            <a:r>
              <a:rPr lang="en-US" sz="2000" kern="0" dirty="0">
                <a:solidFill>
                  <a:srgbClr val="006699"/>
                </a:solidFill>
                <a:latin typeface="Verdana"/>
                <a:cs typeface="+mn-cs"/>
                <a:sym typeface="Wingdings" pitchFamily="2" charset="2"/>
              </a:rPr>
              <a:t> </a:t>
            </a:r>
            <a:r>
              <a:rPr lang="en-US" sz="2000" kern="0" dirty="0" err="1">
                <a:solidFill>
                  <a:srgbClr val="006699"/>
                </a:solidFill>
                <a:latin typeface="Verdana"/>
                <a:cs typeface="+mn-cs"/>
                <a:sym typeface="Wingdings" pitchFamily="2" charset="2"/>
              </a:rPr>
              <a:t>bernegara</a:t>
            </a:r>
            <a:r>
              <a:rPr lang="en-US" sz="2000" kern="0" dirty="0">
                <a:solidFill>
                  <a:srgbClr val="006699"/>
                </a:solidFill>
                <a:latin typeface="Verdana"/>
                <a:cs typeface="+mn-cs"/>
                <a:sym typeface="Wingdings" pitchFamily="2" charset="2"/>
              </a:rPr>
              <a:t>)</a:t>
            </a:r>
          </a:p>
          <a:p>
            <a:pPr marL="0" lvl="0" indent="0" defTabSz="914400" eaLnBrk="0" fontAlgn="base" hangingPunct="0">
              <a:spcAft>
                <a:spcPct val="0"/>
              </a:spcAft>
              <a:buSzTx/>
              <a:buNone/>
            </a:pPr>
            <a:r>
              <a:rPr lang="id-ID" sz="1800" kern="0" dirty="0" smtClean="0">
                <a:solidFill>
                  <a:srgbClr val="006699"/>
                </a:solidFill>
                <a:latin typeface="Verdana"/>
                <a:cs typeface="+mn-cs"/>
              </a:rPr>
              <a:t>c. </a:t>
            </a:r>
            <a:r>
              <a:rPr lang="en-US" sz="1800" kern="0" dirty="0" err="1" smtClean="0">
                <a:solidFill>
                  <a:srgbClr val="006699"/>
                </a:solidFill>
                <a:latin typeface="Verdana"/>
                <a:cs typeface="+mn-cs"/>
              </a:rPr>
              <a:t>Wawasan</a:t>
            </a:r>
            <a:r>
              <a:rPr lang="en-US" sz="1800" kern="0" dirty="0" smtClean="0">
                <a:solidFill>
                  <a:srgbClr val="006699"/>
                </a:solidFill>
                <a:latin typeface="Verdana"/>
                <a:cs typeface="+mn-cs"/>
              </a:rPr>
              <a:t> </a:t>
            </a:r>
            <a:r>
              <a:rPr lang="en-US" sz="1800" kern="0" dirty="0">
                <a:solidFill>
                  <a:srgbClr val="006699"/>
                </a:solidFill>
                <a:latin typeface="Verdana"/>
                <a:cs typeface="+mn-cs"/>
              </a:rPr>
              <a:t>Nusantara </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Landasan</a:t>
            </a:r>
            <a:r>
              <a:rPr lang="en-US" sz="1800" kern="0" dirty="0">
                <a:solidFill>
                  <a:srgbClr val="006699"/>
                </a:solidFill>
                <a:latin typeface="Verdana"/>
                <a:cs typeface="+mn-cs"/>
                <a:sym typeface="Wingdings" pitchFamily="2" charset="2"/>
              </a:rPr>
              <a:t> Visional</a:t>
            </a:r>
          </a:p>
          <a:p>
            <a:pPr marL="0" lvl="0" indent="0" defTabSz="914400" eaLnBrk="0" fontAlgn="base" hangingPunct="0">
              <a:spcAft>
                <a:spcPct val="0"/>
              </a:spcAft>
              <a:buSzTx/>
              <a:buNone/>
            </a:pP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Sebagai</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gagasan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dan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cara</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pandang</a:t>
            </a:r>
            <a:r>
              <a:rPr lang="en-US" sz="1800" kern="0" dirty="0">
                <a:solidFill>
                  <a:srgbClr val="006699"/>
                </a:solidFill>
                <a:latin typeface="Verdana"/>
                <a:cs typeface="+mn-cs"/>
                <a:sym typeface="Wingdings" pitchFamily="2" charset="2"/>
              </a:rPr>
              <a:t> BI yang </a:t>
            </a:r>
            <a:r>
              <a:rPr lang="en-US" sz="1800" kern="0" dirty="0" err="1">
                <a:solidFill>
                  <a:srgbClr val="006699"/>
                </a:solidFill>
                <a:latin typeface="Verdana"/>
                <a:cs typeface="+mn-cs"/>
                <a:sym typeface="Wingdings" pitchFamily="2" charset="2"/>
              </a:rPr>
              <a:t>mengarah</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pada</a:t>
            </a:r>
            <a:r>
              <a:rPr lang="en-US" sz="1800" kern="0" dirty="0">
                <a:solidFill>
                  <a:srgbClr val="006699"/>
                </a:solidFill>
                <a:latin typeface="Verdana"/>
                <a:cs typeface="+mn-cs"/>
                <a:sym typeface="Wingdings" pitchFamily="2" charset="2"/>
              </a:rPr>
              <a:t> </a:t>
            </a:r>
            <a:r>
              <a:rPr lang="id-ID" sz="1800" kern="0" dirty="0" smtClean="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suatu</a:t>
            </a:r>
            <a:r>
              <a:rPr lang="en-US" sz="1800" kern="0" dirty="0" smtClean="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kesatuan</a:t>
            </a:r>
            <a:r>
              <a:rPr lang="en-US" sz="1800" kern="0" dirty="0">
                <a:solidFill>
                  <a:srgbClr val="006699"/>
                </a:solidFill>
                <a:latin typeface="Verdana"/>
                <a:cs typeface="+mn-cs"/>
                <a:sym typeface="Wingdings" pitchFamily="2" charset="2"/>
              </a:rPr>
              <a:t> 	IPOLEKSOSBUDHANKAM, </a:t>
            </a:r>
            <a:r>
              <a:rPr lang="en-US" sz="1800" kern="0" dirty="0" err="1">
                <a:solidFill>
                  <a:srgbClr val="006699"/>
                </a:solidFill>
                <a:latin typeface="Verdana"/>
                <a:cs typeface="+mn-cs"/>
                <a:sym typeface="Wingdings" pitchFamily="2" charset="2"/>
              </a:rPr>
              <a:t>guna</a:t>
            </a:r>
            <a:r>
              <a:rPr lang="en-US" sz="1800" kern="0" dirty="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ketahanan</a:t>
            </a:r>
            <a:r>
              <a:rPr lang="en-US" sz="1800" kern="0" dirty="0" smtClean="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nasional</a:t>
            </a:r>
            <a:r>
              <a:rPr lang="en-US" sz="1800" kern="0" dirty="0" smtClean="0">
                <a:solidFill>
                  <a:srgbClr val="006699"/>
                </a:solidFill>
                <a:latin typeface="Verdana"/>
                <a:cs typeface="+mn-cs"/>
                <a:sym typeface="Wingdings" pitchFamily="2" charset="2"/>
              </a:rPr>
              <a:t>)</a:t>
            </a:r>
            <a:endParaRPr lang="id-ID" sz="1800" kern="0" dirty="0" smtClean="0">
              <a:solidFill>
                <a:srgbClr val="006699"/>
              </a:solidFill>
              <a:latin typeface="Verdana"/>
              <a:cs typeface="+mn-cs"/>
              <a:sym typeface="Wingdings" pitchFamily="2" charset="2"/>
            </a:endParaRPr>
          </a:p>
          <a:p>
            <a:pPr marL="0" lvl="0" indent="0" defTabSz="914400" eaLnBrk="0" fontAlgn="base" hangingPunct="0">
              <a:spcAft>
                <a:spcPct val="0"/>
              </a:spcAft>
              <a:buSzTx/>
              <a:buNone/>
            </a:pPr>
            <a:r>
              <a:rPr lang="id-ID" sz="1800" kern="0" dirty="0" smtClean="0">
                <a:solidFill>
                  <a:srgbClr val="006699"/>
                </a:solidFill>
                <a:latin typeface="Verdana"/>
                <a:cs typeface="+mn-cs"/>
                <a:sym typeface="Wingdings" pitchFamily="2" charset="2"/>
              </a:rPr>
              <a:t>d. </a:t>
            </a:r>
            <a:r>
              <a:rPr lang="en-US" sz="1800" kern="0" dirty="0" err="1" smtClean="0">
                <a:solidFill>
                  <a:srgbClr val="006699"/>
                </a:solidFill>
                <a:latin typeface="Verdana"/>
                <a:cs typeface="+mn-cs"/>
                <a:sym typeface="Wingdings" pitchFamily="2" charset="2"/>
              </a:rPr>
              <a:t>Ketahanan</a:t>
            </a:r>
            <a:r>
              <a:rPr lang="en-US" sz="1800" kern="0" dirty="0" smtClean="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Nasional</a:t>
            </a:r>
            <a:r>
              <a:rPr lang="en-US" sz="1800" kern="0" dirty="0">
                <a:solidFill>
                  <a:srgbClr val="006699"/>
                </a:solidFill>
                <a:latin typeface="Verdana"/>
                <a:cs typeface="+mn-cs"/>
                <a:sym typeface="Wingdings" pitchFamily="2" charset="2"/>
              </a:rPr>
              <a:t>   </a:t>
            </a:r>
            <a:r>
              <a:rPr lang="en-US" sz="1800" kern="0" dirty="0" err="1">
                <a:solidFill>
                  <a:srgbClr val="006699"/>
                </a:solidFill>
                <a:latin typeface="Verdana"/>
                <a:cs typeface="+mn-cs"/>
                <a:sym typeface="Wingdings" pitchFamily="2" charset="2"/>
              </a:rPr>
              <a:t>Landasan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Konsepsional</a:t>
            </a:r>
            <a:endParaRPr lang="en-US" sz="1800" kern="0" dirty="0">
              <a:solidFill>
                <a:srgbClr val="006699"/>
              </a:solidFill>
              <a:latin typeface="Verdana"/>
              <a:cs typeface="+mn-cs"/>
              <a:sym typeface="Wingdings" pitchFamily="2" charset="2"/>
            </a:endParaRPr>
          </a:p>
          <a:p>
            <a:pPr marL="0" lvl="0" indent="0" defTabSz="914400" eaLnBrk="0" fontAlgn="base" hangingPunct="0">
              <a:spcAft>
                <a:spcPct val="0"/>
              </a:spcAft>
              <a:buSzTx/>
              <a:buNone/>
            </a:pP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Sebagai</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kondisi</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dinamik</a:t>
            </a:r>
            <a:r>
              <a:rPr lang="en-US" sz="1800" kern="0" dirty="0">
                <a:solidFill>
                  <a:srgbClr val="006699"/>
                </a:solidFill>
                <a:latin typeface="Verdana"/>
                <a:cs typeface="+mn-cs"/>
                <a:sym typeface="Wingdings" pitchFamily="2" charset="2"/>
              </a:rPr>
              <a:t> BI yang </a:t>
            </a:r>
            <a:r>
              <a:rPr lang="en-US" sz="1800" kern="0" dirty="0" err="1">
                <a:solidFill>
                  <a:srgbClr val="006699"/>
                </a:solidFill>
                <a:latin typeface="Verdana"/>
                <a:cs typeface="+mn-cs"/>
                <a:sym typeface="Wingdings" pitchFamily="2" charset="2"/>
              </a:rPr>
              <a:t>meliputi</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segenap</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aspek</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kehidupan</a:t>
            </a:r>
            <a:r>
              <a:rPr lang="en-US" sz="1800" kern="0" dirty="0">
                <a:solidFill>
                  <a:srgbClr val="006699"/>
                </a:solidFill>
                <a:latin typeface="Verdana"/>
                <a:cs typeface="+mn-cs"/>
                <a:sym typeface="Wingdings" pitchFamily="2" charset="2"/>
              </a:rPr>
              <a:t> </a:t>
            </a:r>
            <a:r>
              <a:rPr lang="id-ID" sz="1800" kern="0" dirty="0" smtClean="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nasional</a:t>
            </a:r>
            <a:r>
              <a:rPr lang="en-US" sz="1800" kern="0" dirty="0" smtClean="0">
                <a:solidFill>
                  <a:srgbClr val="006699"/>
                </a:solidFill>
                <a:latin typeface="Verdana"/>
                <a:cs typeface="+mn-cs"/>
                <a:sym typeface="Wingdings" pitchFamily="2" charset="2"/>
              </a:rPr>
              <a:t> </a:t>
            </a:r>
            <a:r>
              <a:rPr lang="en-US" sz="1800" kern="0" dirty="0">
                <a:solidFill>
                  <a:srgbClr val="006699"/>
                </a:solidFill>
                <a:latin typeface="Verdana"/>
                <a:cs typeface="+mn-cs"/>
                <a:sym typeface="Wingdings" pitchFamily="2" charset="2"/>
              </a:rPr>
              <a:t>yang </a:t>
            </a:r>
            <a:r>
              <a:rPr lang="en-US" sz="1800" kern="0" dirty="0" err="1">
                <a:solidFill>
                  <a:srgbClr val="006699"/>
                </a:solidFill>
                <a:latin typeface="Verdana"/>
                <a:cs typeface="+mn-cs"/>
                <a:sym typeface="Wingdings" pitchFamily="2" charset="2"/>
              </a:rPr>
              <a:t>terintegrasi,ulet</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dan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tangguh</a:t>
            </a:r>
            <a:r>
              <a:rPr lang="en-US" sz="1800" kern="0" dirty="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dalam</a:t>
            </a:r>
            <a:r>
              <a:rPr lang="en-US" sz="1800" kern="0" dirty="0" smtClean="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menghadapi</a:t>
            </a:r>
            <a:r>
              <a:rPr lang="id-ID" sz="1800" kern="0" dirty="0">
                <a:solidFill>
                  <a:srgbClr val="006699"/>
                </a:solidFill>
                <a:latin typeface="Verdana"/>
                <a:cs typeface="+mn-cs"/>
                <a:sym typeface="Wingdings" pitchFamily="2" charset="2"/>
              </a:rPr>
              <a:t> </a:t>
            </a:r>
            <a:r>
              <a:rPr lang="id-ID" sz="1800" kern="0" dirty="0" smtClean="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segala</a:t>
            </a:r>
            <a:r>
              <a:rPr lang="en-US" sz="1800" kern="0" dirty="0" smtClean="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ancaman,tantangan,hambatan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dan</a:t>
            </a:r>
            <a:r>
              <a:rPr lang="en-US" sz="1800" kern="0" dirty="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gangguan</a:t>
            </a:r>
            <a:r>
              <a:rPr lang="en-US" sz="1800" kern="0" dirty="0" smtClean="0">
                <a:solidFill>
                  <a:srgbClr val="006699"/>
                </a:solidFill>
                <a:latin typeface="Verdana"/>
                <a:cs typeface="+mn-cs"/>
                <a:sym typeface="Wingdings" pitchFamily="2" charset="2"/>
              </a:rPr>
              <a:t> </a:t>
            </a:r>
            <a:r>
              <a:rPr lang="en-US" sz="1800" kern="0" dirty="0">
                <a:solidFill>
                  <a:srgbClr val="006699"/>
                </a:solidFill>
                <a:latin typeface="Verdana"/>
                <a:cs typeface="+mn-cs"/>
                <a:sym typeface="Wingdings" pitchFamily="2" charset="2"/>
              </a:rPr>
              <a:t>(ATHG) </a:t>
            </a:r>
            <a:r>
              <a:rPr lang="id-ID" sz="1800" kern="0" dirty="0" smtClean="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sehingga</a:t>
            </a:r>
            <a:r>
              <a:rPr lang="en-US" sz="1800" kern="0" dirty="0" smtClean="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dapat</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menjamin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kelangsungan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hidup</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bangsa</a:t>
            </a:r>
            <a:r>
              <a:rPr lang="en-US" sz="1800" kern="0" dirty="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dan</a:t>
            </a:r>
            <a:r>
              <a:rPr lang="en-US" sz="1800" kern="0" dirty="0" smtClean="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negara</a:t>
            </a:r>
            <a:r>
              <a:rPr lang="en-US" sz="1800" kern="0" dirty="0" smtClean="0">
                <a:solidFill>
                  <a:srgbClr val="006699"/>
                </a:solidFill>
                <a:latin typeface="Verdana"/>
                <a:cs typeface="+mn-cs"/>
                <a:sym typeface="Wingdings" pitchFamily="2" charset="2"/>
              </a:rPr>
              <a:t> </a:t>
            </a:r>
            <a:r>
              <a:rPr lang="id-ID" sz="1800" kern="0" dirty="0" smtClean="0">
                <a:solidFill>
                  <a:srgbClr val="006699"/>
                </a:solidFill>
                <a:latin typeface="Verdana"/>
                <a:cs typeface="+mn-cs"/>
                <a:sym typeface="Wingdings" pitchFamily="2" charset="2"/>
              </a:rPr>
              <a:t>	</a:t>
            </a:r>
            <a:r>
              <a:rPr lang="en-US" sz="1800" kern="0" dirty="0" err="1" smtClean="0">
                <a:solidFill>
                  <a:srgbClr val="006699"/>
                </a:solidFill>
                <a:latin typeface="Verdana"/>
                <a:cs typeface="+mn-cs"/>
                <a:sym typeface="Wingdings" pitchFamily="2" charset="2"/>
              </a:rPr>
              <a:t>dalam</a:t>
            </a:r>
            <a:r>
              <a:rPr lang="en-US" sz="1800" kern="0" dirty="0" smtClean="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mencapai</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tujuan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nasional</a:t>
            </a:r>
            <a:r>
              <a:rPr lang="en-US" sz="1800" kern="0" dirty="0" smtClean="0">
                <a:solidFill>
                  <a:srgbClr val="006699"/>
                </a:solidFill>
                <a:latin typeface="Verdana"/>
                <a:cs typeface="+mn-cs"/>
                <a:sym typeface="Wingdings" pitchFamily="2" charset="2"/>
              </a:rPr>
              <a:t>)</a:t>
            </a:r>
            <a:endParaRPr lang="en-US" sz="1800" kern="0" dirty="0">
              <a:solidFill>
                <a:srgbClr val="006699"/>
              </a:solidFill>
              <a:latin typeface="Verdana"/>
              <a:cs typeface="+mn-cs"/>
              <a:sym typeface="Wingdings" pitchFamily="2" charset="2"/>
            </a:endParaRPr>
          </a:p>
          <a:p>
            <a:pPr marL="0" lvl="0" indent="0" defTabSz="914400" eaLnBrk="0" fontAlgn="base" hangingPunct="0">
              <a:spcAft>
                <a:spcPct val="0"/>
              </a:spcAft>
              <a:buSzTx/>
              <a:buNone/>
            </a:pPr>
            <a:r>
              <a:rPr lang="id-ID" sz="1800" kern="0" dirty="0" smtClean="0">
                <a:solidFill>
                  <a:srgbClr val="006699"/>
                </a:solidFill>
                <a:latin typeface="Verdana"/>
                <a:cs typeface="+mn-cs"/>
                <a:sym typeface="Wingdings" pitchFamily="2" charset="2"/>
              </a:rPr>
              <a:t>e</a:t>
            </a:r>
            <a:r>
              <a:rPr lang="en-US" sz="1800" kern="0" dirty="0" smtClean="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Dokumen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Rencana</a:t>
            </a:r>
            <a:r>
              <a:rPr lang="en-US" sz="1800" kern="0" dirty="0">
                <a:solidFill>
                  <a:srgbClr val="006699"/>
                </a:solidFill>
                <a:latin typeface="Verdana"/>
                <a:cs typeface="+mn-cs"/>
                <a:sym typeface="Wingdings" pitchFamily="2" charset="2"/>
              </a:rPr>
              <a:t> Pembangunan  </a:t>
            </a:r>
            <a:r>
              <a:rPr lang="en-US" sz="1800" kern="0" dirty="0" err="1">
                <a:solidFill>
                  <a:srgbClr val="006699"/>
                </a:solidFill>
                <a:latin typeface="Verdana"/>
                <a:cs typeface="+mn-cs"/>
                <a:sym typeface="Wingdings" pitchFamily="2" charset="2"/>
              </a:rPr>
              <a:t>Landasan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Operasional</a:t>
            </a:r>
            <a:endParaRPr lang="en-US" sz="1800" kern="0" dirty="0">
              <a:solidFill>
                <a:srgbClr val="006699"/>
              </a:solidFill>
              <a:latin typeface="Verdana"/>
              <a:cs typeface="+mn-cs"/>
              <a:sym typeface="Wingdings" pitchFamily="2" charset="2"/>
            </a:endParaRPr>
          </a:p>
          <a:p>
            <a:pPr marL="0" lvl="0" indent="0" defTabSz="914400" eaLnBrk="0" fontAlgn="base" hangingPunct="0">
              <a:spcAft>
                <a:spcPct val="0"/>
              </a:spcAft>
              <a:buSzTx/>
              <a:buNone/>
            </a:pP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Sebagai</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landasan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pembangunan</a:t>
            </a:r>
            <a:r>
              <a:rPr lang="en-US" sz="1800" kern="0" dirty="0">
                <a:solidFill>
                  <a:srgbClr val="006699"/>
                </a:solidFill>
                <a:latin typeface="Verdana"/>
                <a:cs typeface="+mn-cs"/>
                <a:sym typeface="Wingdings" pitchFamily="2" charset="2"/>
              </a:rPr>
              <a:t> yang </a:t>
            </a:r>
            <a:r>
              <a:rPr lang="en-US" sz="1800" kern="0" dirty="0" err="1">
                <a:solidFill>
                  <a:srgbClr val="006699"/>
                </a:solidFill>
                <a:latin typeface="Verdana"/>
                <a:cs typeface="+mn-cs"/>
                <a:sym typeface="Wingdings" pitchFamily="2" charset="2"/>
              </a:rPr>
              <a:t>dijadikan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misi</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pembangunan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nasional</a:t>
            </a:r>
            <a:r>
              <a:rPr lang="en-US" sz="1800" kern="0" dirty="0">
                <a:solidFill>
                  <a:srgbClr val="006699"/>
                </a:solidFill>
                <a:latin typeface="Verdana"/>
                <a:cs typeface="+mn-cs"/>
                <a:sym typeface="Wingdings" pitchFamily="2" charset="2"/>
              </a:rPr>
              <a:t> yang </a:t>
            </a:r>
            <a:r>
              <a:rPr lang="en-US" sz="1800" kern="0" dirty="0" err="1">
                <a:solidFill>
                  <a:srgbClr val="006699"/>
                </a:solidFill>
                <a:latin typeface="Verdana"/>
                <a:cs typeface="+mn-cs"/>
                <a:sym typeface="Wingdings" pitchFamily="2" charset="2"/>
              </a:rPr>
              <a:t>ditetapkan</a:t>
            </a:r>
            <a:r>
              <a:rPr lang="en-US" sz="1800" kern="0" dirty="0">
                <a:solidFill>
                  <a:srgbClr val="006699"/>
                </a:solidFill>
                <a:latin typeface="Verdana"/>
                <a:cs typeface="+mn-cs"/>
                <a:sym typeface="Wingdings" pitchFamily="2" charset="2"/>
              </a:rPr>
              <a:t> </a:t>
            </a:r>
            <a:r>
              <a:rPr lang="en-US" sz="1800" kern="0" dirty="0" err="1">
                <a:solidFill>
                  <a:srgbClr val="006699"/>
                </a:solidFill>
                <a:latin typeface="Verdana"/>
                <a:cs typeface="+mn-cs"/>
                <a:sym typeface="Wingdings" pitchFamily="2" charset="2"/>
              </a:rPr>
              <a:t>oleh</a:t>
            </a:r>
            <a:r>
              <a:rPr lang="en-US" sz="1800" kern="0" dirty="0">
                <a:solidFill>
                  <a:srgbClr val="006699"/>
                </a:solidFill>
                <a:latin typeface="Verdana"/>
                <a:cs typeface="+mn-cs"/>
                <a:sym typeface="Wingdings" pitchFamily="2" charset="2"/>
              </a:rPr>
              <a:t> MPR)</a:t>
            </a:r>
            <a:endParaRPr lang="en-US" sz="1800" kern="0" dirty="0">
              <a:solidFill>
                <a:srgbClr val="006699"/>
              </a:solidFill>
              <a:latin typeface="Verdana"/>
              <a:cs typeface="+mn-cs"/>
            </a:endParaRPr>
          </a:p>
          <a:p>
            <a:pPr marL="0" lvl="0" indent="0" defTabSz="914400" eaLnBrk="0" fontAlgn="base" hangingPunct="0">
              <a:spcAft>
                <a:spcPct val="0"/>
              </a:spcAft>
              <a:buSzTx/>
              <a:buNone/>
            </a:pPr>
            <a:endParaRPr lang="en-US" sz="1800" kern="0" dirty="0">
              <a:solidFill>
                <a:srgbClr val="006699"/>
              </a:solidFill>
              <a:latin typeface="Verdana"/>
              <a:cs typeface="+mn-cs"/>
              <a:sym typeface="Wingdings" pitchFamily="2" charset="2"/>
            </a:endParaRPr>
          </a:p>
          <a:p>
            <a:pPr marL="0" indent="0">
              <a:buNone/>
            </a:pPr>
            <a:endParaRPr lang="id-ID" dirty="0"/>
          </a:p>
        </p:txBody>
      </p:sp>
    </p:spTree>
    <p:extLst>
      <p:ext uri="{BB962C8B-B14F-4D97-AF65-F5344CB8AC3E}">
        <p14:creationId xmlns:p14="http://schemas.microsoft.com/office/powerpoint/2010/main" xmlns="" val="373148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7474"/>
            <a:ext cx="8568952" cy="1143000"/>
          </a:xfrm>
        </p:spPr>
        <p:txBody>
          <a:bodyPr/>
          <a:lstStyle/>
          <a:p>
            <a:pPr algn="ctr"/>
            <a:r>
              <a:rPr lang="id-ID" sz="2400" b="1" dirty="0" smtClean="0"/>
              <a:t>B. LATAR BELAKANG KONSEPSI </a:t>
            </a:r>
            <a:br>
              <a:rPr lang="id-ID" sz="2400" b="1" dirty="0" smtClean="0"/>
            </a:br>
            <a:r>
              <a:rPr lang="id-ID" sz="2400" b="1" dirty="0" smtClean="0"/>
              <a:t>WAWASAN NUSANTARA</a:t>
            </a:r>
            <a:endParaRPr lang="id-ID" sz="2400" b="1" dirty="0"/>
          </a:p>
        </p:txBody>
      </p:sp>
      <p:sp>
        <p:nvSpPr>
          <p:cNvPr id="3" name="Content Placeholder 2"/>
          <p:cNvSpPr>
            <a:spLocks noGrp="1"/>
          </p:cNvSpPr>
          <p:nvPr>
            <p:ph idx="1"/>
          </p:nvPr>
        </p:nvSpPr>
        <p:spPr/>
        <p:txBody>
          <a:bodyPr/>
          <a:lstStyle/>
          <a:p>
            <a:pPr marL="514350" indent="-514350">
              <a:buAutoNum type="arabicPeriod"/>
            </a:pPr>
            <a:r>
              <a:rPr lang="id-ID" b="1" dirty="0" smtClean="0"/>
              <a:t>Segi Historis atau Sejarah</a:t>
            </a:r>
          </a:p>
          <a:p>
            <a:pPr marL="0" indent="0" algn="just">
              <a:buNone/>
            </a:pPr>
            <a:r>
              <a:rPr lang="id-ID" sz="2400" dirty="0" smtClean="0"/>
              <a:t>Dari segi sejarah, bahwa Bangsa Indonesia menginginkan menjadi Bangsa yang bersatu dengan wilayah yang utuh karena dua hal:</a:t>
            </a:r>
          </a:p>
          <a:p>
            <a:pPr marL="514350" indent="-514350" algn="just">
              <a:buAutoNum type="alphaLcPeriod"/>
            </a:pPr>
            <a:r>
              <a:rPr lang="id-ID" sz="2400" dirty="0" smtClean="0"/>
              <a:t>Kita pernah mengalami kehidupan sebagai bangsa yang terjajah dan terpecah</a:t>
            </a:r>
          </a:p>
          <a:p>
            <a:pPr marL="514350" indent="-514350" algn="just">
              <a:buAutoNum type="alphaLcPeriod"/>
            </a:pPr>
            <a:r>
              <a:rPr lang="id-ID" sz="2400" dirty="0" smtClean="0"/>
              <a:t>Kita pernah mengalami memiliki wilayah yang terpisah-pisah</a:t>
            </a:r>
            <a:endParaRPr lang="id-ID" sz="2400" dirty="0"/>
          </a:p>
        </p:txBody>
      </p:sp>
    </p:spTree>
    <p:extLst>
      <p:ext uri="{BB962C8B-B14F-4D97-AF65-F5344CB8AC3E}">
        <p14:creationId xmlns:p14="http://schemas.microsoft.com/office/powerpoint/2010/main" xmlns="" val="98905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b="1" dirty="0" smtClean="0"/>
              <a:t>2. Segi Geografis dan Sosial Budaya</a:t>
            </a:r>
          </a:p>
          <a:p>
            <a:pPr marL="0" indent="0" algn="just">
              <a:buNone/>
            </a:pPr>
            <a:r>
              <a:rPr lang="id-ID" dirty="0" smtClean="0"/>
              <a:t>	Indonesia merupakan negara bangsa dengan wilayah dan posisi yang unik serta bangsa yang heterogen. Keunikan wilayah dan heterogenitas bangsa menjadikan bangsa indonesia perlu memiliki visis untuk menjadi bangsa yang bersatu dan utuh.</a:t>
            </a:r>
            <a:endParaRPr lang="id-ID" dirty="0"/>
          </a:p>
        </p:txBody>
      </p:sp>
    </p:spTree>
    <p:extLst>
      <p:ext uri="{BB962C8B-B14F-4D97-AF65-F5344CB8AC3E}">
        <p14:creationId xmlns:p14="http://schemas.microsoft.com/office/powerpoint/2010/main" xmlns="" val="57490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normAutofit/>
          </a:bodyPr>
          <a:lstStyle/>
          <a:p>
            <a:pPr marL="0" indent="0">
              <a:buNone/>
            </a:pPr>
            <a:r>
              <a:rPr lang="id-ID" b="1" dirty="0" smtClean="0"/>
              <a:t>3. Segi Geopolitis dan Kepentingan Nasional</a:t>
            </a:r>
          </a:p>
          <a:p>
            <a:pPr marL="0" indent="0">
              <a:buNone/>
            </a:pPr>
            <a:r>
              <a:rPr lang="id-ID" dirty="0" smtClean="0"/>
              <a:t>	 </a:t>
            </a:r>
            <a:r>
              <a:rPr lang="id-ID" sz="2400" dirty="0" smtClean="0"/>
              <a:t>Sebagai ilmu, geopolitik mempelajari fenomena politik dari aspek geografi. Geopolitik memaparkan dasar pertimbangan dari aspek geografi dalam menentukan kebijakan nasional untuk mewujudkan suatu tujuan. Prinsip-prinsip geopolitik suatu negara dapat menjadi dasar bagi perkembangan wawasan nasional.</a:t>
            </a:r>
          </a:p>
          <a:p>
            <a:pPr marL="0" indent="0">
              <a:buNone/>
            </a:pPr>
            <a:r>
              <a:rPr lang="id-ID" sz="2400" dirty="0" smtClean="0"/>
              <a:t>	Di Indonesia, orang pertama yang mengkaitkan geopolitik dengan BI adalah Ir.Soekarno, pada pidatonya dihadapan sidang BPUPKI tanggal 1 Juni 1945.</a:t>
            </a:r>
            <a:endParaRPr lang="id-ID" sz="2400" dirty="0"/>
          </a:p>
        </p:txBody>
      </p:sp>
    </p:spTree>
    <p:extLst>
      <p:ext uri="{BB962C8B-B14F-4D97-AF65-F5344CB8AC3E}">
        <p14:creationId xmlns:p14="http://schemas.microsoft.com/office/powerpoint/2010/main" xmlns="" val="162548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400" b="1" dirty="0" smtClean="0"/>
              <a:t>C. WAWASAN NUSANTARA SEBAGAI </a:t>
            </a:r>
            <a:br>
              <a:rPr lang="id-ID" sz="2400" b="1" dirty="0" smtClean="0"/>
            </a:br>
            <a:r>
              <a:rPr lang="id-ID" sz="2400" b="1" dirty="0" smtClean="0"/>
              <a:t>GEOPOLITIK INDONESIA</a:t>
            </a:r>
            <a:endParaRPr lang="id-ID" sz="2400" b="1" dirty="0"/>
          </a:p>
        </p:txBody>
      </p:sp>
      <p:sp>
        <p:nvSpPr>
          <p:cNvPr id="3" name="Content Placeholder 2"/>
          <p:cNvSpPr>
            <a:spLocks noGrp="1"/>
          </p:cNvSpPr>
          <p:nvPr>
            <p:ph idx="1"/>
          </p:nvPr>
        </p:nvSpPr>
        <p:spPr/>
        <p:txBody>
          <a:bodyPr/>
          <a:lstStyle/>
          <a:p>
            <a:pPr marL="514350" indent="-514350">
              <a:buAutoNum type="arabicPeriod"/>
            </a:pPr>
            <a:r>
              <a:rPr lang="id-ID" b="1" dirty="0" smtClean="0"/>
              <a:t>Geopolitik Sebagai Ilmu Bumi Politik</a:t>
            </a:r>
          </a:p>
          <a:p>
            <a:pPr>
              <a:buFont typeface="Arial" charset="0"/>
              <a:buChar char="•"/>
            </a:pPr>
            <a:r>
              <a:rPr lang="id-ID" sz="2400" dirty="0" smtClean="0"/>
              <a:t>Secara Etimologi berasal dari kata geo (bahasa yunani) : bumi dan tidak lepas dari pengaruh letak serta kondisi geografis bumi yang menjadi wilayah hidup.</a:t>
            </a:r>
          </a:p>
          <a:p>
            <a:pPr>
              <a:buFont typeface="Arial" charset="0"/>
              <a:buChar char="•"/>
            </a:pPr>
            <a:r>
              <a:rPr lang="id-ID" sz="2400" dirty="0" smtClean="0"/>
              <a:t>Geopolitik adalah ilmu yang mempelajari hubungan antara faktor-faktor geografi, strategi, dan politik suatu negara, sedang untuk implementasinya diperlukan suatu strategi yang bersifat nasional (Ermaya Suradinata, 2001)</a:t>
            </a:r>
          </a:p>
          <a:p>
            <a:pPr>
              <a:buFont typeface="Arial" charset="0"/>
              <a:buChar char="•"/>
            </a:pPr>
            <a:endParaRPr lang="id-ID" dirty="0"/>
          </a:p>
        </p:txBody>
      </p:sp>
    </p:spTree>
    <p:extLst>
      <p:ext uri="{BB962C8B-B14F-4D97-AF65-F5344CB8AC3E}">
        <p14:creationId xmlns:p14="http://schemas.microsoft.com/office/powerpoint/2010/main" xmlns="" val="3345155412"/>
      </p:ext>
    </p:extLst>
  </p:cSld>
  <p:clrMapOvr>
    <a:masterClrMapping/>
  </p:clrMapOvr>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3612</TotalTime>
  <Words>375</Words>
  <Application>Microsoft Office PowerPoint</Application>
  <PresentationFormat>On-screen Show (4:3)</PresentationFormat>
  <Paragraphs>96</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Tamplate Power Point</vt:lpstr>
      <vt:lpstr>Balloons</vt:lpstr>
      <vt:lpstr>2_Tamplate Power Point</vt:lpstr>
      <vt:lpstr>Mata Kuliah: KEWARGANEGARAAN </vt:lpstr>
      <vt:lpstr>A. PENGERTIAN, HAKEKAT DAN KEDUDUKAN WAWASAN NUSANTARA</vt:lpstr>
      <vt:lpstr>Slide 3</vt:lpstr>
      <vt:lpstr>Slide 4</vt:lpstr>
      <vt:lpstr>Slide 5</vt:lpstr>
      <vt:lpstr>B. LATAR BELAKANG KONSEPSI  WAWASAN NUSANTARA</vt:lpstr>
      <vt:lpstr>Slide 7</vt:lpstr>
      <vt:lpstr>Slide 8</vt:lpstr>
      <vt:lpstr>C. WAWASAN NUSANTARA SEBAGAI  GEOPOLITIK INDONESIA</vt:lpstr>
      <vt:lpstr>Slide 10</vt:lpstr>
      <vt:lpstr>D. PERWUJUDAN WAWASAN NUSANTARA</vt:lpstr>
      <vt:lpstr>Perwujudan Wawasan Nusantara</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BYON</cp:lastModifiedBy>
  <cp:revision>214</cp:revision>
  <dcterms:created xsi:type="dcterms:W3CDTF">2014-02-19T04:26:49Z</dcterms:created>
  <dcterms:modified xsi:type="dcterms:W3CDTF">2014-05-06T05:28:27Z</dcterms:modified>
</cp:coreProperties>
</file>