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46" d="100"/>
          <a:sy n="46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FF0F2-F94B-4B07-8D0A-171FC459B2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SEARCHING</a:t>
            </a:r>
            <a:br>
              <a:rPr lang="en-US" dirty="0"/>
            </a:br>
            <a:r>
              <a:rPr lang="en-US" dirty="0"/>
              <a:t>(PENCARIAN)</a:t>
            </a:r>
          </a:p>
        </p:txBody>
      </p:sp>
    </p:spTree>
    <p:extLst>
      <p:ext uri="{BB962C8B-B14F-4D97-AF65-F5344CB8AC3E}">
        <p14:creationId xmlns:p14="http://schemas.microsoft.com/office/powerpoint/2010/main" val="20603166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59CE06-A82A-457F-AC33-CC7384D120F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457200"/>
            <a:ext cx="10363826" cy="563187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X = 275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9E4809-1A16-48DD-B965-DECDB7D7C1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774" y="1143061"/>
            <a:ext cx="10085410" cy="268079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590D9A3-3488-441A-BF81-59931C0321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774" y="4509715"/>
            <a:ext cx="6376550" cy="802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1522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50A1F-FB41-43E0-A5DD-9853C54F1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it-IT" cap="none" dirty="0"/>
              <a:t>Misal lagi cari data yang bernilai 591</a:t>
            </a:r>
            <a:br>
              <a:rPr lang="it-IT" dirty="0"/>
            </a:br>
            <a:r>
              <a:rPr lang="en-US" dirty="0"/>
              <a:t>X = 591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9F1112D-EE34-43EC-808A-1C1049329482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13775" y="2236921"/>
            <a:ext cx="12690772" cy="240638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02628AA-0CBD-4E28-B490-70EB6A5E66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107" y="4665533"/>
            <a:ext cx="10350119" cy="1479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1833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A1F28-3400-4B14-B87B-B526518B2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448284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/>
              <a:t>c. </a:t>
            </a:r>
            <a:r>
              <a:rPr lang="en-US" b="1" dirty="0" err="1"/>
              <a:t>Fibonaci</a:t>
            </a:r>
            <a:r>
              <a:rPr lang="en-US" b="1" dirty="0"/>
              <a:t> Search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DDA26E-9C66-4852-BD23-17C54153D2B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066802"/>
            <a:ext cx="10363826" cy="472439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cap="none" dirty="0"/>
              <a:t>- </a:t>
            </a:r>
            <a:r>
              <a:rPr lang="en-US" sz="2400" cap="none" dirty="0" err="1"/>
              <a:t>Menggunakan</a:t>
            </a:r>
            <a:r>
              <a:rPr lang="en-US" sz="2400" cap="none" dirty="0"/>
              <a:t> </a:t>
            </a:r>
            <a:r>
              <a:rPr lang="en-US" sz="2400" cap="none" dirty="0" err="1"/>
              <a:t>cara</a:t>
            </a:r>
            <a:r>
              <a:rPr lang="en-US" sz="2400" cap="none" dirty="0"/>
              <a:t> search </a:t>
            </a:r>
            <a:r>
              <a:rPr lang="en-US" sz="2400" cap="none" dirty="0" err="1"/>
              <a:t>dengan</a:t>
            </a:r>
            <a:r>
              <a:rPr lang="en-US" sz="2400" cap="none" dirty="0"/>
              <a:t> </a:t>
            </a:r>
            <a:r>
              <a:rPr lang="en-US" sz="2400" cap="none" dirty="0" err="1"/>
              <a:t>memecah</a:t>
            </a:r>
            <a:r>
              <a:rPr lang="en-US" sz="2400" cap="none" dirty="0"/>
              <a:t> subfile </a:t>
            </a:r>
            <a:r>
              <a:rPr lang="en-US" sz="2400" cap="none" dirty="0" err="1"/>
              <a:t>menurut</a:t>
            </a:r>
            <a:r>
              <a:rPr lang="en-US" sz="2400" cap="none" dirty="0"/>
              <a:t> </a:t>
            </a:r>
            <a:r>
              <a:rPr lang="en-US" sz="2400" cap="none" dirty="0" err="1"/>
              <a:t>fibonaci</a:t>
            </a:r>
            <a:r>
              <a:rPr lang="en-US" sz="2400" cap="none" dirty="0"/>
              <a:t> sequence </a:t>
            </a:r>
            <a:r>
              <a:rPr lang="en-US" sz="2400" cap="none" dirty="0" err="1"/>
              <a:t>yaitu</a:t>
            </a:r>
            <a:r>
              <a:rPr lang="en-US" sz="2400" cap="none" dirty="0"/>
              <a:t> :</a:t>
            </a:r>
          </a:p>
          <a:p>
            <a:pPr marL="0" indent="0">
              <a:buNone/>
            </a:pPr>
            <a:r>
              <a:rPr lang="da-DK" sz="2400" cap="none" dirty="0"/>
              <a:t>	0 , 1 , 1 , 2 , 3 , 5 , 8 , 13 , 21 ,………… dst</a:t>
            </a:r>
          </a:p>
          <a:p>
            <a:pPr marL="0" indent="0">
              <a:buNone/>
            </a:pPr>
            <a:r>
              <a:rPr lang="en-US" sz="2400" cap="none" dirty="0" err="1"/>
              <a:t>diperoleh</a:t>
            </a:r>
            <a:r>
              <a:rPr lang="en-US" sz="2400" cap="none" dirty="0"/>
              <a:t> </a:t>
            </a:r>
            <a:r>
              <a:rPr lang="en-US" sz="2400" cap="none" dirty="0" err="1"/>
              <a:t>harga</a:t>
            </a:r>
            <a:r>
              <a:rPr lang="en-US" sz="2400" cap="none" dirty="0"/>
              <a:t> </a:t>
            </a:r>
            <a:r>
              <a:rPr lang="en-US" sz="2400" cap="none" dirty="0" err="1"/>
              <a:t>awal</a:t>
            </a:r>
            <a:r>
              <a:rPr lang="en-US" sz="2400" cap="none" dirty="0"/>
              <a:t> </a:t>
            </a:r>
            <a:r>
              <a:rPr lang="en-US" sz="2400" cap="none" dirty="0" err="1"/>
              <a:t>fo</a:t>
            </a:r>
            <a:r>
              <a:rPr lang="en-US" sz="2400" cap="none" dirty="0"/>
              <a:t> = 0 dan F1 = 1</a:t>
            </a:r>
          </a:p>
          <a:p>
            <a:pPr marL="0" indent="0">
              <a:buNone/>
            </a:pPr>
            <a:r>
              <a:rPr lang="it-IT" sz="2400" cap="none" dirty="0"/>
              <a:t>Fibonaci sequence : fi = fi - 1 + fi - 2 ; i&gt;=2</a:t>
            </a:r>
          </a:p>
          <a:p>
            <a:pPr marL="0" indent="0">
              <a:buNone/>
            </a:pPr>
            <a:r>
              <a:rPr lang="en-US" sz="2400" cap="none" dirty="0" err="1"/>
              <a:t>Keuntungannnya</a:t>
            </a:r>
            <a:r>
              <a:rPr lang="en-US" sz="2400" cap="none" dirty="0"/>
              <a:t> :</a:t>
            </a:r>
          </a:p>
          <a:p>
            <a:pPr marL="0" indent="0">
              <a:buNone/>
            </a:pPr>
            <a:r>
              <a:rPr lang="en-US" sz="2400" cap="none" dirty="0" err="1"/>
              <a:t>Dalam</a:t>
            </a:r>
            <a:r>
              <a:rPr lang="en-US" sz="2400" cap="none" dirty="0"/>
              <a:t> </a:t>
            </a:r>
            <a:r>
              <a:rPr lang="en-US" sz="2400" cap="none" dirty="0" err="1"/>
              <a:t>prosesnya</a:t>
            </a:r>
            <a:r>
              <a:rPr lang="en-US" sz="2400" cap="none" dirty="0"/>
              <a:t> </a:t>
            </a:r>
            <a:r>
              <a:rPr lang="en-US" sz="2400" cap="none" dirty="0" err="1"/>
              <a:t>hanya</a:t>
            </a:r>
            <a:r>
              <a:rPr lang="en-US" sz="2400" cap="none" dirty="0"/>
              <a:t> </a:t>
            </a:r>
            <a:r>
              <a:rPr lang="en-US" sz="2400" cap="none" dirty="0" err="1"/>
              <a:t>menggunakan</a:t>
            </a:r>
            <a:r>
              <a:rPr lang="en-US" sz="2400" cap="none" dirty="0"/>
              <a:t> operator </a:t>
            </a:r>
            <a:r>
              <a:rPr lang="en-US" sz="2400" cap="none" dirty="0" err="1"/>
              <a:t>pertambahan</a:t>
            </a:r>
            <a:r>
              <a:rPr lang="en-US" sz="2400" cap="none" dirty="0"/>
              <a:t> dan </a:t>
            </a:r>
            <a:r>
              <a:rPr lang="en-US" sz="2400" cap="none" dirty="0" err="1"/>
              <a:t>pengurangan</a:t>
            </a:r>
            <a:r>
              <a:rPr lang="en-US" sz="2400" cap="none" dirty="0"/>
              <a:t> </a:t>
            </a:r>
            <a:r>
              <a:rPr lang="en-US" sz="2400" cap="none" dirty="0" err="1"/>
              <a:t>saja</a:t>
            </a:r>
            <a:r>
              <a:rPr lang="en-US" sz="2400" cap="none" dirty="0"/>
              <a:t>.</a:t>
            </a:r>
          </a:p>
          <a:p>
            <a:pPr marL="0" indent="0">
              <a:buNone/>
            </a:pPr>
            <a:r>
              <a:rPr lang="en-US" sz="2400" cap="none" dirty="0"/>
              <a:t>Oleh </a:t>
            </a:r>
            <a:r>
              <a:rPr lang="en-US" sz="2400" cap="none" dirty="0" err="1"/>
              <a:t>karena</a:t>
            </a:r>
            <a:r>
              <a:rPr lang="en-US" sz="2400" cap="none" dirty="0"/>
              <a:t> </a:t>
            </a:r>
            <a:r>
              <a:rPr lang="en-US" sz="2400" cap="none" dirty="0" err="1"/>
              <a:t>itu</a:t>
            </a:r>
            <a:r>
              <a:rPr lang="en-US" sz="2400" cap="none" dirty="0"/>
              <a:t> </a:t>
            </a:r>
            <a:r>
              <a:rPr lang="en-US" sz="2400" cap="none" dirty="0" err="1"/>
              <a:t>waktu</a:t>
            </a:r>
            <a:r>
              <a:rPr lang="en-US" sz="2400" cap="none" dirty="0"/>
              <a:t> rata-rata search </a:t>
            </a:r>
            <a:r>
              <a:rPr lang="en-US" sz="2400" cap="none" dirty="0" err="1"/>
              <a:t>lebih</a:t>
            </a:r>
            <a:r>
              <a:rPr lang="en-US" sz="2400" cap="none" dirty="0"/>
              <a:t> </a:t>
            </a:r>
            <a:r>
              <a:rPr lang="en-US" sz="2400" cap="none" dirty="0" err="1"/>
              <a:t>cepat</a:t>
            </a:r>
            <a:r>
              <a:rPr lang="en-US" sz="2400" cap="none" dirty="0"/>
              <a:t> </a:t>
            </a:r>
            <a:r>
              <a:rPr lang="en-US" sz="2400" cap="none" dirty="0" err="1"/>
              <a:t>dari</a:t>
            </a:r>
            <a:r>
              <a:rPr lang="en-US" sz="2400" cap="none" dirty="0"/>
              <a:t> binary search yang </a:t>
            </a:r>
            <a:r>
              <a:rPr lang="en-US" sz="2400" cap="none" dirty="0" err="1"/>
              <a:t>menggunakan</a:t>
            </a:r>
            <a:endParaRPr lang="en-US" sz="2400" cap="none" dirty="0"/>
          </a:p>
          <a:p>
            <a:pPr marL="0" indent="0">
              <a:buNone/>
            </a:pPr>
            <a:r>
              <a:rPr lang="en-US" sz="2400" cap="none" dirty="0" err="1"/>
              <a:t>Pembagian</a:t>
            </a:r>
            <a:r>
              <a:rPr lang="en-US" sz="2400" cap="none" dirty="0"/>
              <a:t> </a:t>
            </a:r>
            <a:r>
              <a:rPr lang="en-US" sz="2400" cap="none" dirty="0" err="1"/>
              <a:t>dalam</a:t>
            </a:r>
            <a:r>
              <a:rPr lang="en-US" sz="2400" cap="none" dirty="0"/>
              <a:t> proses </a:t>
            </a:r>
            <a:r>
              <a:rPr lang="en-US" sz="2400" cap="none" dirty="0" err="1"/>
              <a:t>searchnya</a:t>
            </a:r>
            <a:r>
              <a:rPr lang="en-US" sz="2400" cap="none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776882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C6EA5-178C-4366-84CA-F9CFDCE92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981683"/>
          </a:xfrm>
        </p:spPr>
        <p:txBody>
          <a:bodyPr>
            <a:normAutofit/>
          </a:bodyPr>
          <a:lstStyle/>
          <a:p>
            <a:pPr algn="l"/>
            <a:r>
              <a:rPr lang="en-US" sz="2800" dirty="0"/>
              <a:t>CONTOH : </a:t>
            </a:r>
            <a:r>
              <a:rPr lang="en-US" sz="2800" cap="none" dirty="0"/>
              <a:t>Data yang </a:t>
            </a:r>
            <a:r>
              <a:rPr lang="en-US" sz="2800" cap="none" dirty="0" err="1"/>
              <a:t>sudah</a:t>
            </a:r>
            <a:r>
              <a:rPr lang="en-US" sz="2800" cap="none" dirty="0"/>
              <a:t> </a:t>
            </a:r>
            <a:r>
              <a:rPr lang="en-US" sz="2800" cap="none" dirty="0" err="1"/>
              <a:t>urut</a:t>
            </a:r>
            <a:endParaRPr lang="en-US" sz="28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D2AC0C8-97E3-4D82-A594-62A47DB71C26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074602" y="1600199"/>
            <a:ext cx="7196562" cy="4883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3891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889A0B3-3DA2-4A1F-A176-47EEFEFED44F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306356" y="705696"/>
            <a:ext cx="8793608" cy="546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9754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877EF-4D23-41C8-A23A-66B91E3D2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9E8D82-3969-4E45-A3A6-8B1CB33F622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965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7D8CE3A-E4D7-4D8E-94CA-3BA73256AE51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579385" y="540472"/>
            <a:ext cx="7439924" cy="5839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694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EA007-BF0B-4E9E-9C0D-E5610938F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SEARCHING (PENCARIAN)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B1CCB-E345-44C1-BE05-DD88C456B0F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214694"/>
            <a:ext cx="10363826" cy="34241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cap="none" dirty="0" err="1"/>
              <a:t>Suatu</a:t>
            </a:r>
            <a:r>
              <a:rPr lang="en-US" sz="2800" cap="none" dirty="0"/>
              <a:t> </a:t>
            </a:r>
            <a:r>
              <a:rPr lang="en-US" sz="2800" cap="none" dirty="0" err="1"/>
              <a:t>pencarian</a:t>
            </a:r>
            <a:r>
              <a:rPr lang="en-US" sz="2800" cap="none" dirty="0"/>
              <a:t> </a:t>
            </a:r>
            <a:r>
              <a:rPr lang="en-US" sz="2800" cap="none" dirty="0" err="1"/>
              <a:t>struktur</a:t>
            </a:r>
            <a:r>
              <a:rPr lang="en-US" sz="2800" cap="none" dirty="0"/>
              <a:t> data </a:t>
            </a:r>
            <a:r>
              <a:rPr lang="en-US" sz="2800" cap="none" dirty="0" err="1"/>
              <a:t>adalah</a:t>
            </a:r>
            <a:r>
              <a:rPr lang="en-US" sz="2800" cap="none" dirty="0"/>
              <a:t> </a:t>
            </a:r>
            <a:r>
              <a:rPr lang="en-US" sz="2800" cap="none" dirty="0" err="1"/>
              <a:t>setiap</a:t>
            </a:r>
            <a:r>
              <a:rPr lang="en-US" sz="2800" cap="none" dirty="0"/>
              <a:t> </a:t>
            </a:r>
            <a:r>
              <a:rPr lang="en-US" sz="2800" cap="none" dirty="0" err="1"/>
              <a:t>struktur</a:t>
            </a:r>
            <a:r>
              <a:rPr lang="en-US" sz="2800" cap="none" dirty="0"/>
              <a:t> data yang </a:t>
            </a:r>
            <a:r>
              <a:rPr lang="en-US" sz="2800" cap="none" dirty="0" err="1"/>
              <a:t>memungkinkan</a:t>
            </a:r>
            <a:r>
              <a:rPr lang="en-US" sz="2800" cap="none" dirty="0"/>
              <a:t> </a:t>
            </a:r>
            <a:r>
              <a:rPr lang="en-US" sz="2800" cap="none" dirty="0" err="1"/>
              <a:t>pengambilan</a:t>
            </a:r>
            <a:r>
              <a:rPr lang="en-US" sz="2800" cap="none" dirty="0"/>
              <a:t> </a:t>
            </a:r>
            <a:r>
              <a:rPr lang="en-US" sz="2800" cap="none" dirty="0" err="1"/>
              <a:t>suatu</a:t>
            </a:r>
            <a:r>
              <a:rPr lang="en-US" sz="2800" cap="none" dirty="0"/>
              <a:t> item </a:t>
            </a:r>
            <a:r>
              <a:rPr lang="en-US" sz="2800" cap="none" dirty="0" err="1"/>
              <a:t>tertentu</a:t>
            </a:r>
            <a:r>
              <a:rPr lang="en-US" sz="2800" cap="none" dirty="0"/>
              <a:t> </a:t>
            </a:r>
            <a:r>
              <a:rPr lang="en-US" sz="2800" cap="none" dirty="0" err="1"/>
              <a:t>dari</a:t>
            </a:r>
            <a:r>
              <a:rPr lang="en-US" sz="2800" cap="none" dirty="0"/>
              <a:t> </a:t>
            </a:r>
            <a:r>
              <a:rPr lang="en-US" sz="2800" cap="none" dirty="0" err="1"/>
              <a:t>satu</a:t>
            </a:r>
            <a:r>
              <a:rPr lang="en-US" sz="2800" cap="none" dirty="0"/>
              <a:t> set item, </a:t>
            </a:r>
            <a:r>
              <a:rPr lang="en-US" sz="2800" cap="none" dirty="0" err="1"/>
              <a:t>seperti</a:t>
            </a:r>
            <a:r>
              <a:rPr lang="en-US" sz="2800" cap="none" dirty="0"/>
              <a:t> </a:t>
            </a:r>
            <a:r>
              <a:rPr lang="en-US" sz="2800" cap="none" dirty="0" err="1"/>
              <a:t>sebuah</a:t>
            </a:r>
            <a:r>
              <a:rPr lang="en-US" sz="2800" cap="none" dirty="0"/>
              <a:t> data </a:t>
            </a:r>
            <a:r>
              <a:rPr lang="en-US" sz="2800" cap="none" dirty="0" err="1"/>
              <a:t>khusus</a:t>
            </a:r>
            <a:r>
              <a:rPr lang="en-US" sz="2800" cap="none" dirty="0"/>
              <a:t> </a:t>
            </a:r>
            <a:r>
              <a:rPr lang="en-US" sz="2800" cap="none" dirty="0" err="1"/>
              <a:t>dari</a:t>
            </a:r>
            <a:r>
              <a:rPr lang="en-US" sz="2800" cap="none" dirty="0"/>
              <a:t> </a:t>
            </a:r>
            <a:r>
              <a:rPr lang="en-US" sz="2800" cap="none" dirty="0" err="1"/>
              <a:t>suatu</a:t>
            </a:r>
            <a:r>
              <a:rPr lang="en-US" sz="2800" cap="none" dirty="0"/>
              <a:t> database yang </a:t>
            </a:r>
            <a:r>
              <a:rPr lang="en-US" sz="2800" cap="none" dirty="0" err="1"/>
              <a:t>bertipe</a:t>
            </a:r>
            <a:r>
              <a:rPr lang="en-US" sz="2800" cap="none" dirty="0"/>
              <a:t> </a:t>
            </a:r>
            <a:r>
              <a:rPr lang="en-US" sz="2800" cap="none" dirty="0" err="1"/>
              <a:t>sama</a:t>
            </a:r>
            <a:r>
              <a:rPr lang="en-US" sz="2800" cap="none" dirty="0"/>
              <a:t>. </a:t>
            </a:r>
            <a:r>
              <a:rPr lang="en-US" sz="2800" cap="none" dirty="0" err="1"/>
              <a:t>Pencarian</a:t>
            </a:r>
            <a:r>
              <a:rPr lang="en-US" sz="2800" cap="none" dirty="0"/>
              <a:t> </a:t>
            </a:r>
            <a:r>
              <a:rPr lang="en-US" sz="2800" cap="none" dirty="0" err="1"/>
              <a:t>berfungsi</a:t>
            </a:r>
            <a:r>
              <a:rPr lang="en-US" sz="2800" cap="none" dirty="0"/>
              <a:t> </a:t>
            </a:r>
            <a:r>
              <a:rPr lang="en-US" sz="2800" cap="none" dirty="0" err="1"/>
              <a:t>untuk</a:t>
            </a:r>
            <a:r>
              <a:rPr lang="en-US" sz="2800" cap="none" dirty="0"/>
              <a:t> </a:t>
            </a:r>
            <a:r>
              <a:rPr lang="en-US" sz="2800" cap="none" dirty="0" err="1"/>
              <a:t>memvalidasi</a:t>
            </a:r>
            <a:r>
              <a:rPr lang="en-US" sz="2800" cap="none" dirty="0"/>
              <a:t> (</a:t>
            </a:r>
            <a:r>
              <a:rPr lang="en-US" sz="2800" cap="none" dirty="0" err="1"/>
              <a:t>mencocokkan</a:t>
            </a:r>
            <a:r>
              <a:rPr lang="en-US" sz="2800" cap="none" dirty="0"/>
              <a:t>) data.</a:t>
            </a:r>
          </a:p>
        </p:txBody>
      </p:sp>
    </p:spTree>
    <p:extLst>
      <p:ext uri="{BB962C8B-B14F-4D97-AF65-F5344CB8AC3E}">
        <p14:creationId xmlns:p14="http://schemas.microsoft.com/office/powerpoint/2010/main" val="25591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8D86F-BA0D-4410-A43E-49F91CE9D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149" y="270164"/>
            <a:ext cx="10364451" cy="836210"/>
          </a:xfrm>
        </p:spPr>
        <p:txBody>
          <a:bodyPr/>
          <a:lstStyle/>
          <a:p>
            <a:pPr algn="l"/>
            <a:r>
              <a:rPr lang="en-US" dirty="0"/>
              <a:t>TEKNIK PENCARIAN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663AB2-8B3B-4809-81B3-259F925CCC0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149" y="1106374"/>
            <a:ext cx="10363826" cy="575162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800" cap="none" dirty="0" err="1"/>
              <a:t>Macam-macam</a:t>
            </a:r>
            <a:r>
              <a:rPr lang="en-US" sz="2800" cap="none" dirty="0"/>
              <a:t> searching</a:t>
            </a:r>
          </a:p>
          <a:p>
            <a:pPr marL="0" indent="0">
              <a:buNone/>
            </a:pPr>
            <a:r>
              <a:rPr lang="en-US" sz="2400" cap="none" dirty="0"/>
              <a:t>File </a:t>
            </a:r>
            <a:r>
              <a:rPr lang="en-US" sz="2400" cap="none" dirty="0" err="1"/>
              <a:t>adalah</a:t>
            </a:r>
            <a:r>
              <a:rPr lang="en-US" sz="2400" cap="none" dirty="0"/>
              <a:t> </a:t>
            </a:r>
            <a:r>
              <a:rPr lang="en-US" sz="2400" cap="none" dirty="0" err="1"/>
              <a:t>kumpulan</a:t>
            </a:r>
            <a:r>
              <a:rPr lang="en-US" sz="2400" cap="none" dirty="0"/>
              <a:t> record-record </a:t>
            </a:r>
            <a:r>
              <a:rPr lang="en-US" sz="2400" cap="none" dirty="0" err="1"/>
              <a:t>sejenis</a:t>
            </a:r>
            <a:r>
              <a:rPr lang="en-US" sz="2400" cap="none" dirty="0"/>
              <a:t> </a:t>
            </a:r>
            <a:r>
              <a:rPr lang="en-US" sz="2400" cap="none" dirty="0" err="1"/>
              <a:t>dimana</a:t>
            </a:r>
            <a:r>
              <a:rPr lang="en-US" sz="2400" cap="none" dirty="0"/>
              <a:t> </a:t>
            </a:r>
            <a:r>
              <a:rPr lang="en-US" sz="2400" cap="none" dirty="0" err="1"/>
              <a:t>masing</a:t>
            </a:r>
            <a:r>
              <a:rPr lang="en-US" sz="2400" cap="none" dirty="0"/>
              <a:t> </a:t>
            </a:r>
            <a:r>
              <a:rPr lang="en-US" sz="2400" cap="none" dirty="0" err="1"/>
              <a:t>masing</a:t>
            </a:r>
            <a:r>
              <a:rPr lang="en-US" sz="2400" cap="none" dirty="0"/>
              <a:t> record </a:t>
            </a:r>
            <a:r>
              <a:rPr lang="en-US" sz="2400" cap="none" dirty="0" err="1"/>
              <a:t>lebih</a:t>
            </a:r>
            <a:r>
              <a:rPr lang="en-US" sz="2400" cap="none" dirty="0"/>
              <a:t> </a:t>
            </a:r>
            <a:r>
              <a:rPr lang="en-US" sz="2400" cap="none" dirty="0" err="1"/>
              <a:t>dari</a:t>
            </a:r>
            <a:r>
              <a:rPr lang="en-US" sz="2400" cap="none" dirty="0"/>
              <a:t> </a:t>
            </a:r>
            <a:r>
              <a:rPr lang="en-US" sz="2400" cap="none" dirty="0" err="1"/>
              <a:t>satu</a:t>
            </a:r>
            <a:r>
              <a:rPr lang="en-US" sz="2400" cap="none" dirty="0"/>
              <a:t> Field. Field – field </a:t>
            </a:r>
            <a:r>
              <a:rPr lang="en-US" sz="2400" cap="none" dirty="0" err="1"/>
              <a:t>tersebut</a:t>
            </a:r>
            <a:r>
              <a:rPr lang="en-US" sz="2400" cap="none" dirty="0"/>
              <a:t> </a:t>
            </a:r>
            <a:r>
              <a:rPr lang="en-US" sz="2400" cap="none" dirty="0" err="1"/>
              <a:t>diperlukan</a:t>
            </a:r>
            <a:r>
              <a:rPr lang="en-US" sz="2400" cap="none" dirty="0"/>
              <a:t> </a:t>
            </a:r>
            <a:r>
              <a:rPr lang="en-US" sz="2400" cap="none" dirty="0" err="1"/>
              <a:t>untuk</a:t>
            </a:r>
            <a:r>
              <a:rPr lang="en-US" sz="2400" cap="none" dirty="0"/>
              <a:t> </a:t>
            </a:r>
            <a:r>
              <a:rPr lang="en-US" sz="2400" cap="none" dirty="0" err="1"/>
              <a:t>memberikan</a:t>
            </a:r>
            <a:r>
              <a:rPr lang="en-US" sz="2400" cap="none" dirty="0"/>
              <a:t> </a:t>
            </a:r>
            <a:r>
              <a:rPr lang="en-US" sz="2400" cap="none" dirty="0" err="1"/>
              <a:t>suatu</a:t>
            </a:r>
            <a:r>
              <a:rPr lang="en-US" sz="2400" cap="none" dirty="0"/>
              <a:t> </a:t>
            </a:r>
            <a:r>
              <a:rPr lang="en-US" sz="2400" cap="none" dirty="0" err="1"/>
              <a:t>identifikasi</a:t>
            </a:r>
            <a:r>
              <a:rPr lang="en-US" sz="2400" cap="none" dirty="0"/>
              <a:t> </a:t>
            </a:r>
            <a:r>
              <a:rPr lang="en-US" sz="2400" cap="none" dirty="0" err="1"/>
              <a:t>bagi</a:t>
            </a:r>
            <a:r>
              <a:rPr lang="en-US" sz="2400" cap="none" dirty="0"/>
              <a:t> </a:t>
            </a:r>
            <a:r>
              <a:rPr lang="en-US" sz="2400" cap="none" dirty="0" err="1"/>
              <a:t>masing-masing</a:t>
            </a:r>
            <a:r>
              <a:rPr lang="en-US" sz="2400" cap="none" dirty="0"/>
              <a:t> Record. Key (</a:t>
            </a:r>
            <a:r>
              <a:rPr lang="en-US" sz="2400" cap="none" dirty="0" err="1"/>
              <a:t>kunci</a:t>
            </a:r>
            <a:r>
              <a:rPr lang="en-US" sz="2400" cap="none" dirty="0"/>
              <a:t>) field </a:t>
            </a:r>
            <a:r>
              <a:rPr lang="en-US" sz="2400" cap="none" dirty="0" err="1"/>
              <a:t>untuk</a:t>
            </a:r>
            <a:r>
              <a:rPr lang="en-US" sz="2400" cap="none" dirty="0"/>
              <a:t> </a:t>
            </a:r>
            <a:r>
              <a:rPr lang="en-US" sz="2400" cap="none" dirty="0" err="1"/>
              <a:t>identifikasi</a:t>
            </a:r>
            <a:r>
              <a:rPr lang="en-US" sz="2400" cap="none" dirty="0"/>
              <a:t> record </a:t>
            </a:r>
            <a:r>
              <a:rPr lang="en-US" sz="2400" cap="none" dirty="0" err="1"/>
              <a:t>akan</a:t>
            </a:r>
            <a:r>
              <a:rPr lang="en-US" sz="2400" cap="none" dirty="0"/>
              <a:t> </a:t>
            </a:r>
            <a:r>
              <a:rPr lang="en-US" sz="2400" cap="none" dirty="0" err="1"/>
              <a:t>tergantung</a:t>
            </a:r>
            <a:r>
              <a:rPr lang="en-US" sz="2400" cap="none" dirty="0"/>
              <a:t> pada </a:t>
            </a:r>
            <a:r>
              <a:rPr lang="en-US" sz="2400" cap="none" dirty="0" err="1"/>
              <a:t>aplikasi</a:t>
            </a:r>
            <a:r>
              <a:rPr lang="en-US" sz="2400" cap="none" dirty="0"/>
              <a:t> </a:t>
            </a:r>
            <a:r>
              <a:rPr lang="en-US" sz="2400" cap="none" dirty="0" err="1"/>
              <a:t>Tertentu</a:t>
            </a:r>
            <a:r>
              <a:rPr lang="en-US" sz="2400" cap="none" dirty="0"/>
              <a:t>.</a:t>
            </a:r>
          </a:p>
          <a:p>
            <a:pPr marL="0" indent="0">
              <a:buNone/>
            </a:pPr>
            <a:r>
              <a:rPr lang="en-US" sz="2400" cap="none" dirty="0" err="1"/>
              <a:t>Misal</a:t>
            </a:r>
            <a:r>
              <a:rPr lang="en-US" sz="2400" cap="none" dirty="0"/>
              <a:t> : file </a:t>
            </a:r>
            <a:r>
              <a:rPr lang="en-US" sz="2400" cap="none" dirty="0" err="1"/>
              <a:t>mahasiswa</a:t>
            </a:r>
            <a:r>
              <a:rPr lang="en-US" sz="2400" cap="none" dirty="0"/>
              <a:t> </a:t>
            </a:r>
            <a:r>
              <a:rPr lang="en-US" sz="2400" cap="none" dirty="0" err="1"/>
              <a:t>menggunkan</a:t>
            </a:r>
            <a:r>
              <a:rPr lang="en-US" sz="2400" cap="none" dirty="0"/>
              <a:t> field yang </a:t>
            </a:r>
            <a:r>
              <a:rPr lang="en-US" sz="2400" cap="none" dirty="0" err="1"/>
              <a:t>berisi</a:t>
            </a:r>
            <a:r>
              <a:rPr lang="en-US" sz="2400" cap="none" dirty="0"/>
              <a:t> </a:t>
            </a:r>
            <a:r>
              <a:rPr lang="en-US" sz="2400" cap="none" dirty="0" err="1"/>
              <a:t>nomor</a:t>
            </a:r>
            <a:r>
              <a:rPr lang="en-US" sz="2400" cap="none" dirty="0"/>
              <a:t> </a:t>
            </a:r>
            <a:r>
              <a:rPr lang="en-US" sz="2400" cap="none" dirty="0" err="1"/>
              <a:t>induk</a:t>
            </a:r>
            <a:r>
              <a:rPr lang="en-US" sz="2400" cap="none" dirty="0"/>
              <a:t> </a:t>
            </a:r>
            <a:r>
              <a:rPr lang="en-US" sz="2400" cap="none" dirty="0" err="1"/>
              <a:t>mahasiwa</a:t>
            </a:r>
            <a:r>
              <a:rPr lang="en-US" sz="2400" cap="none" dirty="0"/>
              <a:t> (NIM)</a:t>
            </a:r>
          </a:p>
          <a:p>
            <a:pPr marL="0" indent="0">
              <a:buNone/>
            </a:pPr>
            <a:endParaRPr lang="en-US" sz="2400" cap="none" dirty="0"/>
          </a:p>
          <a:p>
            <a:pPr marL="0" indent="0">
              <a:buNone/>
            </a:pPr>
            <a:r>
              <a:rPr lang="en-US" sz="2400" cap="none" dirty="0"/>
              <a:t>Ada </a:t>
            </a:r>
            <a:r>
              <a:rPr lang="en-US" sz="2400" cap="none" dirty="0" err="1"/>
              <a:t>beberapa</a:t>
            </a:r>
            <a:r>
              <a:rPr lang="en-US" sz="2400" cap="none" dirty="0"/>
              <a:t> </a:t>
            </a:r>
            <a:r>
              <a:rPr lang="en-US" sz="2400" cap="none" dirty="0" err="1"/>
              <a:t>cara</a:t>
            </a:r>
            <a:r>
              <a:rPr lang="en-US" sz="2400" cap="none" dirty="0"/>
              <a:t> searching, </a:t>
            </a:r>
            <a:r>
              <a:rPr lang="en-US" sz="2400" cap="none" dirty="0" err="1"/>
              <a:t>yaitu</a:t>
            </a:r>
            <a:r>
              <a:rPr lang="en-US" sz="2400" cap="none" dirty="0"/>
              <a:t> :</a:t>
            </a:r>
          </a:p>
          <a:p>
            <a:pPr marL="0" indent="0">
              <a:buNone/>
            </a:pPr>
            <a:r>
              <a:rPr lang="en-US" sz="2400" cap="none" dirty="0"/>
              <a:t>A. Linier search (sequential search)</a:t>
            </a:r>
          </a:p>
          <a:p>
            <a:pPr marL="0" indent="0">
              <a:buNone/>
            </a:pPr>
            <a:r>
              <a:rPr lang="en-US" sz="2400" cap="none" dirty="0"/>
              <a:t>B. Binary search</a:t>
            </a:r>
          </a:p>
          <a:p>
            <a:pPr marL="0" indent="0">
              <a:buNone/>
            </a:pPr>
            <a:r>
              <a:rPr lang="en-US" sz="2400" cap="none" dirty="0"/>
              <a:t>C. </a:t>
            </a:r>
            <a:r>
              <a:rPr lang="en-US" sz="2400" cap="none" dirty="0" err="1"/>
              <a:t>Fibonaci</a:t>
            </a:r>
            <a:r>
              <a:rPr lang="en-US" sz="2400" cap="none" dirty="0"/>
              <a:t> search</a:t>
            </a:r>
          </a:p>
          <a:p>
            <a:pPr marL="0" indent="0">
              <a:buNone/>
            </a:pPr>
            <a:r>
              <a:rPr lang="en-US" cap="none" dirty="0" err="1"/>
              <a:t>Dalam</a:t>
            </a:r>
            <a:r>
              <a:rPr lang="en-US" cap="none" dirty="0"/>
              <a:t> </a:t>
            </a:r>
            <a:r>
              <a:rPr lang="en-US" cap="none" dirty="0" err="1"/>
              <a:t>melakukan</a:t>
            </a:r>
            <a:r>
              <a:rPr lang="en-US" cap="none" dirty="0"/>
              <a:t> search </a:t>
            </a:r>
            <a:r>
              <a:rPr lang="en-US" cap="none" dirty="0" err="1"/>
              <a:t>ini</a:t>
            </a:r>
            <a:r>
              <a:rPr lang="en-US" cap="none" dirty="0"/>
              <a:t> </a:t>
            </a:r>
            <a:r>
              <a:rPr lang="en-US" cap="none" dirty="0" err="1"/>
              <a:t>diasumsikan</a:t>
            </a:r>
            <a:r>
              <a:rPr lang="en-US" cap="none" dirty="0"/>
              <a:t> file </a:t>
            </a:r>
            <a:r>
              <a:rPr lang="en-US" cap="none" dirty="0" err="1"/>
              <a:t>dalam</a:t>
            </a:r>
            <a:r>
              <a:rPr lang="en-US" cap="none" dirty="0"/>
              <a:t> </a:t>
            </a:r>
            <a:r>
              <a:rPr lang="en-US" cap="none" dirty="0" err="1"/>
              <a:t>keadaan</a:t>
            </a:r>
            <a:r>
              <a:rPr lang="en-US" cap="none" dirty="0"/>
              <a:t> </a:t>
            </a:r>
            <a:r>
              <a:rPr lang="en-US" cap="none" dirty="0" err="1"/>
              <a:t>sudah</a:t>
            </a:r>
            <a:r>
              <a:rPr lang="en-US" cap="none" dirty="0"/>
              <a:t> sort (</a:t>
            </a:r>
            <a:r>
              <a:rPr lang="en-US" cap="none" dirty="0" err="1"/>
              <a:t>urut</a:t>
            </a:r>
            <a:r>
              <a:rPr lang="en-US" cap="none" dirty="0"/>
              <a:t>).</a:t>
            </a:r>
            <a:endParaRPr lang="en-US" sz="2400" cap="none" dirty="0"/>
          </a:p>
        </p:txBody>
      </p:sp>
    </p:spTree>
    <p:extLst>
      <p:ext uri="{BB962C8B-B14F-4D97-AF65-F5344CB8AC3E}">
        <p14:creationId xmlns:p14="http://schemas.microsoft.com/office/powerpoint/2010/main" val="2936433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74FCF-3F79-45F0-9109-089DD4126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919338"/>
          </a:xfrm>
        </p:spPr>
        <p:txBody>
          <a:bodyPr/>
          <a:lstStyle/>
          <a:p>
            <a:pPr algn="l"/>
            <a:r>
              <a:rPr lang="en-US" b="1" dirty="0"/>
              <a:t>A. Linier Search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EB1194-EACC-4D9C-AE32-04E46EAE6B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537856"/>
            <a:ext cx="10363826" cy="42533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800" cap="none" dirty="0" err="1"/>
              <a:t>Pencarian</a:t>
            </a:r>
            <a:r>
              <a:rPr lang="fr-FR" sz="2800" cap="none" dirty="0"/>
              <a:t> </a:t>
            </a:r>
            <a:r>
              <a:rPr lang="fr-FR" sz="2800" cap="none" dirty="0" err="1"/>
              <a:t>dimulai</a:t>
            </a:r>
            <a:r>
              <a:rPr lang="fr-FR" sz="2800" cap="none" dirty="0"/>
              <a:t> dari record </a:t>
            </a:r>
            <a:r>
              <a:rPr lang="fr-FR" sz="2800" cap="none" dirty="0" err="1"/>
              <a:t>ke</a:t>
            </a:r>
            <a:r>
              <a:rPr lang="fr-FR" sz="2800" cap="none" dirty="0"/>
              <a:t> –1, </a:t>
            </a:r>
            <a:r>
              <a:rPr lang="fr-FR" sz="2800" cap="none" dirty="0" err="1"/>
              <a:t>diteruskan</a:t>
            </a:r>
            <a:r>
              <a:rPr lang="fr-FR" sz="2800" cap="none" dirty="0"/>
              <a:t> </a:t>
            </a:r>
            <a:r>
              <a:rPr lang="fr-FR" sz="2800" cap="none" dirty="0" err="1"/>
              <a:t>ke</a:t>
            </a:r>
            <a:r>
              <a:rPr lang="fr-FR" sz="2800" cap="none" dirty="0"/>
              <a:t> record </a:t>
            </a:r>
            <a:r>
              <a:rPr lang="fr-FR" sz="2800" cap="none" dirty="0" err="1"/>
              <a:t>berikutnya</a:t>
            </a:r>
            <a:r>
              <a:rPr lang="fr-FR" sz="2800" cap="none" dirty="0"/>
              <a:t> </a:t>
            </a:r>
            <a:r>
              <a:rPr lang="fr-FR" sz="2800" cap="none" dirty="0" err="1"/>
              <a:t>yaitu</a:t>
            </a:r>
            <a:r>
              <a:rPr lang="fr-FR" sz="2800" cap="none" dirty="0"/>
              <a:t> record </a:t>
            </a:r>
            <a:r>
              <a:rPr lang="fr-FR" sz="2800" cap="none" dirty="0" err="1"/>
              <a:t>ke</a:t>
            </a:r>
            <a:r>
              <a:rPr lang="fr-FR" sz="2800" cap="none" dirty="0"/>
              <a:t> </a:t>
            </a:r>
            <a:r>
              <a:rPr lang="en-US" sz="2800" cap="none" dirty="0"/>
              <a:t>2 , </a:t>
            </a:r>
            <a:r>
              <a:rPr lang="en-US" sz="2800" cap="none" dirty="0" err="1"/>
              <a:t>ke</a:t>
            </a:r>
            <a:r>
              <a:rPr lang="en-US" sz="2800" cap="none" dirty="0"/>
              <a:t> 3 ……..</a:t>
            </a:r>
            <a:r>
              <a:rPr lang="en-US" sz="2800" cap="none" dirty="0" err="1"/>
              <a:t>Dst</a:t>
            </a:r>
            <a:r>
              <a:rPr lang="en-US" sz="2800" cap="none" dirty="0"/>
              <a:t>, </a:t>
            </a:r>
            <a:r>
              <a:rPr lang="en-US" sz="2800" cap="none" dirty="0" err="1"/>
              <a:t>sampai</a:t>
            </a:r>
            <a:r>
              <a:rPr lang="en-US" sz="2800" cap="none" dirty="0"/>
              <a:t> </a:t>
            </a:r>
            <a:r>
              <a:rPr lang="en-US" sz="2800" cap="none" dirty="0" err="1"/>
              <a:t>diperoleh</a:t>
            </a:r>
            <a:r>
              <a:rPr lang="en-US" sz="2800" cap="none" dirty="0"/>
              <a:t> </a:t>
            </a:r>
            <a:r>
              <a:rPr lang="en-US" sz="2800" cap="none" dirty="0" err="1"/>
              <a:t>isi</a:t>
            </a:r>
            <a:r>
              <a:rPr lang="en-US" sz="2800" cap="none" dirty="0"/>
              <a:t> record </a:t>
            </a:r>
            <a:r>
              <a:rPr lang="en-US" sz="2800" cap="none" dirty="0" err="1"/>
              <a:t>sama</a:t>
            </a:r>
            <a:r>
              <a:rPr lang="en-US" sz="2800" cap="none" dirty="0"/>
              <a:t> </a:t>
            </a:r>
            <a:r>
              <a:rPr lang="en-US" sz="2800" cap="none" dirty="0" err="1"/>
              <a:t>dengan</a:t>
            </a:r>
            <a:r>
              <a:rPr lang="en-US" sz="2800" cap="none" dirty="0"/>
              <a:t> </a:t>
            </a:r>
            <a:r>
              <a:rPr lang="en-US" sz="2800" cap="none" dirty="0" err="1"/>
              <a:t>informasi</a:t>
            </a:r>
            <a:r>
              <a:rPr lang="en-US" sz="2800" cap="none" dirty="0"/>
              <a:t> yang </a:t>
            </a:r>
            <a:r>
              <a:rPr lang="en-US" sz="2800" cap="none" dirty="0" err="1"/>
              <a:t>dicari</a:t>
            </a:r>
            <a:r>
              <a:rPr lang="en-US" sz="2800" cap="none" dirty="0"/>
              <a:t>.</a:t>
            </a:r>
          </a:p>
          <a:p>
            <a:r>
              <a:rPr lang="en-US" sz="2800" cap="none" dirty="0" err="1"/>
              <a:t>Berikut</a:t>
            </a:r>
            <a:r>
              <a:rPr lang="en-US" sz="2800" cap="none" dirty="0"/>
              <a:t> </a:t>
            </a:r>
            <a:r>
              <a:rPr lang="en-US" sz="2800" cap="none" dirty="0" err="1"/>
              <a:t>ini</a:t>
            </a:r>
            <a:r>
              <a:rPr lang="en-US" sz="2800" cap="none" dirty="0"/>
              <a:t> program </a:t>
            </a:r>
            <a:r>
              <a:rPr lang="en-US" sz="2800" cap="none" dirty="0" err="1"/>
              <a:t>sederhana</a:t>
            </a:r>
            <a:r>
              <a:rPr lang="en-US" sz="2800" cap="none" dirty="0"/>
              <a:t> linier search</a:t>
            </a:r>
          </a:p>
          <a:p>
            <a:pPr marL="0" indent="0">
              <a:buNone/>
            </a:pPr>
            <a:r>
              <a:rPr lang="en-US" sz="2800" cap="none" dirty="0" err="1"/>
              <a:t>Jika</a:t>
            </a:r>
            <a:r>
              <a:rPr lang="en-US" sz="2800" cap="none" dirty="0"/>
              <a:t>	 N = </a:t>
            </a:r>
            <a:r>
              <a:rPr lang="en-US" sz="2800" cap="none" dirty="0" err="1"/>
              <a:t>jumlah</a:t>
            </a:r>
            <a:r>
              <a:rPr lang="en-US" sz="2800" cap="none" dirty="0"/>
              <a:t> data</a:t>
            </a:r>
          </a:p>
          <a:p>
            <a:pPr marL="0" indent="0">
              <a:buNone/>
            </a:pPr>
            <a:r>
              <a:rPr lang="en-US" sz="2800" cap="none" dirty="0"/>
              <a:t>	X = data yang </a:t>
            </a:r>
            <a:r>
              <a:rPr lang="en-US" sz="2800" cap="none" dirty="0" err="1"/>
              <a:t>dicari</a:t>
            </a:r>
            <a:endParaRPr lang="en-US" sz="2800" cap="none" dirty="0"/>
          </a:p>
        </p:txBody>
      </p:sp>
    </p:spTree>
    <p:extLst>
      <p:ext uri="{BB962C8B-B14F-4D97-AF65-F5344CB8AC3E}">
        <p14:creationId xmlns:p14="http://schemas.microsoft.com/office/powerpoint/2010/main" val="3681550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6A74B2F-B3DD-448F-911C-FA5926E002E2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183720" y="443608"/>
            <a:ext cx="4198771" cy="283991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5C39A6B-BF2D-4752-AC17-0008A52F9F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2947" y="3574473"/>
            <a:ext cx="2608725" cy="2839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7283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36C47AB-647F-46B5-8FAC-9BCF8BE05700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860728" y="444216"/>
            <a:ext cx="2421723" cy="248601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032CDF3-7FE3-4990-A2C7-5EC128DE1E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728" y="3179618"/>
            <a:ext cx="4559772" cy="3678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4029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8A623AA-7002-4D45-AB7C-2331159807ED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076536" y="689006"/>
            <a:ext cx="5823028" cy="308195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DB3D63F-A749-4E63-9EA6-4450731AE18E}"/>
              </a:ext>
            </a:extLst>
          </p:cNvPr>
          <p:cNvSpPr/>
          <p:nvPr/>
        </p:nvSpPr>
        <p:spPr>
          <a:xfrm>
            <a:off x="969818" y="3770958"/>
            <a:ext cx="964969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dirty="0">
                <a:latin typeface="ArialMT"/>
              </a:rPr>
              <a:t>Cara ini sangat jelek karena memerlukan waktu yang lama. Kemungkinan terjelek adalah</a:t>
            </a:r>
          </a:p>
          <a:p>
            <a:r>
              <a:rPr lang="en-US" dirty="0" err="1">
                <a:latin typeface="ArialMT"/>
              </a:rPr>
              <a:t>memerlukan</a:t>
            </a:r>
            <a:r>
              <a:rPr lang="en-US" dirty="0">
                <a:latin typeface="ArialMT"/>
              </a:rPr>
              <a:t> </a:t>
            </a:r>
            <a:r>
              <a:rPr lang="en-US" dirty="0" err="1">
                <a:latin typeface="ArialMT"/>
              </a:rPr>
              <a:t>waktu</a:t>
            </a:r>
            <a:r>
              <a:rPr lang="en-US" dirty="0">
                <a:latin typeface="ArialMT"/>
              </a:rPr>
              <a:t> N+1, </a:t>
            </a:r>
            <a:r>
              <a:rPr lang="en-US" dirty="0" err="1">
                <a:latin typeface="ArialMT"/>
              </a:rPr>
              <a:t>sehingga</a:t>
            </a:r>
            <a:r>
              <a:rPr lang="en-US" dirty="0">
                <a:latin typeface="ArialMT"/>
              </a:rPr>
              <a:t> </a:t>
            </a:r>
            <a:r>
              <a:rPr lang="en-US" dirty="0" err="1">
                <a:latin typeface="ArialMT"/>
              </a:rPr>
              <a:t>waktu</a:t>
            </a:r>
            <a:r>
              <a:rPr lang="en-US" dirty="0">
                <a:latin typeface="ArialMT"/>
              </a:rPr>
              <a:t> yang </a:t>
            </a:r>
            <a:r>
              <a:rPr lang="en-US" dirty="0" err="1">
                <a:latin typeface="ArialMT"/>
              </a:rPr>
              <a:t>diperlukan</a:t>
            </a:r>
            <a:r>
              <a:rPr lang="en-US" dirty="0">
                <a:latin typeface="ArialMT"/>
              </a:rPr>
              <a:t> </a:t>
            </a:r>
            <a:r>
              <a:rPr lang="en-US" dirty="0" err="1">
                <a:latin typeface="ArialMT"/>
              </a:rPr>
              <a:t>untuk</a:t>
            </a:r>
            <a:r>
              <a:rPr lang="en-US" dirty="0">
                <a:latin typeface="ArialMT"/>
              </a:rPr>
              <a:t> search </a:t>
            </a:r>
            <a:r>
              <a:rPr lang="en-US" dirty="0" err="1">
                <a:latin typeface="ArialMT"/>
              </a:rPr>
              <a:t>adalah</a:t>
            </a:r>
            <a:r>
              <a:rPr lang="en-US" dirty="0">
                <a:latin typeface="ArialMT"/>
              </a:rPr>
              <a:t> O(n).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E36EDD3-E84F-4A22-A455-E88CB4E93E14}"/>
              </a:ext>
            </a:extLst>
          </p:cNvPr>
          <p:cNvSpPr/>
          <p:nvPr/>
        </p:nvSpPr>
        <p:spPr>
          <a:xfrm>
            <a:off x="931064" y="4657774"/>
            <a:ext cx="964969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ArialMT"/>
              </a:rPr>
              <a:t>Waktu yang </a:t>
            </a:r>
            <a:r>
              <a:rPr lang="en-US" dirty="0" err="1">
                <a:latin typeface="ArialMT"/>
              </a:rPr>
              <a:t>diperlukan</a:t>
            </a:r>
            <a:r>
              <a:rPr lang="en-US" dirty="0">
                <a:latin typeface="ArialMT"/>
              </a:rPr>
              <a:t> </a:t>
            </a:r>
            <a:r>
              <a:rPr lang="en-US" dirty="0" err="1">
                <a:latin typeface="ArialMT"/>
              </a:rPr>
              <a:t>untuk</a:t>
            </a:r>
            <a:r>
              <a:rPr lang="en-US" dirty="0">
                <a:latin typeface="ArialMT"/>
              </a:rPr>
              <a:t> search </a:t>
            </a:r>
            <a:r>
              <a:rPr lang="en-US" dirty="0" err="1">
                <a:latin typeface="ArialMT"/>
              </a:rPr>
              <a:t>secara</a:t>
            </a:r>
            <a:r>
              <a:rPr lang="en-US" dirty="0">
                <a:latin typeface="ArialMT"/>
              </a:rPr>
              <a:t> </a:t>
            </a:r>
            <a:r>
              <a:rPr lang="en-US" dirty="0" err="1">
                <a:latin typeface="ArialMT"/>
              </a:rPr>
              <a:t>umum</a:t>
            </a:r>
            <a:r>
              <a:rPr lang="en-US" dirty="0">
                <a:latin typeface="ArialMT"/>
              </a:rPr>
              <a:t> :</a:t>
            </a:r>
          </a:p>
          <a:p>
            <a:r>
              <a:rPr lang="pt-BR" dirty="0">
                <a:latin typeface="ArialMT"/>
              </a:rPr>
              <a:t>f(n) = O(g(n))</a:t>
            </a:r>
          </a:p>
          <a:p>
            <a:r>
              <a:rPr lang="en-US" dirty="0">
                <a:latin typeface="ArialMT"/>
              </a:rPr>
              <a:t>f(n) </a:t>
            </a:r>
            <a:r>
              <a:rPr lang="en-US" dirty="0" err="1">
                <a:latin typeface="ArialMT"/>
              </a:rPr>
              <a:t>untuk</a:t>
            </a:r>
            <a:r>
              <a:rPr lang="en-US" dirty="0">
                <a:latin typeface="ArialMT"/>
              </a:rPr>
              <a:t> </a:t>
            </a:r>
            <a:r>
              <a:rPr lang="en-US" dirty="0" err="1">
                <a:latin typeface="ArialMT"/>
              </a:rPr>
              <a:t>menyatakan</a:t>
            </a:r>
            <a:r>
              <a:rPr lang="en-US" dirty="0">
                <a:latin typeface="ArialMT"/>
              </a:rPr>
              <a:t> computing time </a:t>
            </a:r>
            <a:r>
              <a:rPr lang="en-US" dirty="0" err="1">
                <a:latin typeface="ArialMT"/>
              </a:rPr>
              <a:t>dari</a:t>
            </a:r>
            <a:r>
              <a:rPr lang="en-US" dirty="0">
                <a:latin typeface="ArialMT"/>
              </a:rPr>
              <a:t> </a:t>
            </a:r>
            <a:r>
              <a:rPr lang="en-US" dirty="0" err="1">
                <a:latin typeface="ArialMT"/>
              </a:rPr>
              <a:t>beberapa</a:t>
            </a:r>
            <a:r>
              <a:rPr lang="en-US" dirty="0">
                <a:latin typeface="ArialMT"/>
              </a:rPr>
              <a:t> </a:t>
            </a:r>
            <a:r>
              <a:rPr lang="en-US" dirty="0" err="1">
                <a:latin typeface="ArialMT"/>
              </a:rPr>
              <a:t>algorithma</a:t>
            </a:r>
            <a:endParaRPr lang="en-US" dirty="0">
              <a:latin typeface="ArialMT"/>
            </a:endParaRPr>
          </a:p>
          <a:p>
            <a:r>
              <a:rPr lang="pt-BR" dirty="0">
                <a:latin typeface="ArialMT"/>
              </a:rPr>
              <a:t>O(n) disebut waktu linier</a:t>
            </a:r>
          </a:p>
          <a:p>
            <a:r>
              <a:rPr lang="en-US" dirty="0">
                <a:latin typeface="ArialMT"/>
              </a:rPr>
              <a:t>O(log n) </a:t>
            </a:r>
            <a:r>
              <a:rPr lang="en-US" dirty="0" err="1">
                <a:latin typeface="ArialMT"/>
              </a:rPr>
              <a:t>disebut</a:t>
            </a:r>
            <a:r>
              <a:rPr lang="en-US" dirty="0">
                <a:latin typeface="ArialMT"/>
              </a:rPr>
              <a:t> </a:t>
            </a:r>
            <a:r>
              <a:rPr lang="en-US" dirty="0" err="1">
                <a:latin typeface="ArialMT"/>
              </a:rPr>
              <a:t>waktu</a:t>
            </a:r>
            <a:r>
              <a:rPr lang="en-US" dirty="0">
                <a:latin typeface="ArialMT"/>
              </a:rPr>
              <a:t> logarithmic, </a:t>
            </a:r>
            <a:r>
              <a:rPr lang="en-US" dirty="0" err="1">
                <a:latin typeface="ArialMT"/>
              </a:rPr>
              <a:t>lebih</a:t>
            </a:r>
            <a:r>
              <a:rPr lang="en-US" dirty="0">
                <a:latin typeface="ArialMT"/>
              </a:rPr>
              <a:t> </a:t>
            </a:r>
            <a:r>
              <a:rPr lang="en-US" dirty="0" err="1">
                <a:latin typeface="ArialMT"/>
              </a:rPr>
              <a:t>cepat</a:t>
            </a:r>
            <a:r>
              <a:rPr lang="en-US" dirty="0">
                <a:latin typeface="ArialMT"/>
              </a:rPr>
              <a:t> </a:t>
            </a:r>
            <a:r>
              <a:rPr lang="en-US" dirty="0" err="1">
                <a:latin typeface="ArialMT"/>
              </a:rPr>
              <a:t>dari</a:t>
            </a:r>
            <a:r>
              <a:rPr lang="en-US" dirty="0">
                <a:latin typeface="ArialMT"/>
              </a:rPr>
              <a:t> </a:t>
            </a:r>
            <a:r>
              <a:rPr lang="en-US" dirty="0" err="1">
                <a:latin typeface="ArialMT"/>
              </a:rPr>
              <a:t>waktu</a:t>
            </a:r>
            <a:r>
              <a:rPr lang="en-US" dirty="0">
                <a:latin typeface="ArialMT"/>
              </a:rPr>
              <a:t> linier.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75725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6C44B-E129-4E37-9B78-3E192E65C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149" y="327572"/>
            <a:ext cx="10364451" cy="669956"/>
          </a:xfrm>
        </p:spPr>
        <p:txBody>
          <a:bodyPr/>
          <a:lstStyle/>
          <a:p>
            <a:pPr algn="l"/>
            <a:r>
              <a:rPr lang="en-US" b="1" dirty="0"/>
              <a:t>B. Binary Search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A06ED8-E6E4-4E9C-AD8C-5C3AB91A6FD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059872"/>
            <a:ext cx="10363826" cy="579812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cap="none" dirty="0"/>
              <a:t>- </a:t>
            </a:r>
            <a:r>
              <a:rPr lang="en-US" sz="2400" cap="none" dirty="0" err="1"/>
              <a:t>Merupakan</a:t>
            </a:r>
            <a:r>
              <a:rPr lang="en-US" sz="2400" cap="none" dirty="0"/>
              <a:t> </a:t>
            </a:r>
            <a:r>
              <a:rPr lang="en-US" sz="2400" cap="none" dirty="0" err="1"/>
              <a:t>metode</a:t>
            </a:r>
            <a:r>
              <a:rPr lang="en-US" sz="2400" cap="none" dirty="0"/>
              <a:t> </a:t>
            </a:r>
            <a:r>
              <a:rPr lang="en-US" sz="2400" cap="none" dirty="0" err="1"/>
              <a:t>terbaik</a:t>
            </a:r>
            <a:r>
              <a:rPr lang="en-US" sz="2400" cap="none" dirty="0"/>
              <a:t> </a:t>
            </a:r>
            <a:r>
              <a:rPr lang="en-US" sz="2400" cap="none" dirty="0" err="1"/>
              <a:t>dalam</a:t>
            </a:r>
            <a:r>
              <a:rPr lang="en-US" sz="2400" cap="none" dirty="0"/>
              <a:t> search</a:t>
            </a:r>
          </a:p>
          <a:p>
            <a:pPr marL="0" indent="0">
              <a:buNone/>
            </a:pPr>
            <a:r>
              <a:rPr lang="en-US" sz="2400" cap="none" dirty="0"/>
              <a:t>- </a:t>
            </a:r>
            <a:r>
              <a:rPr lang="en-US" sz="2400" cap="none" dirty="0" err="1"/>
              <a:t>Memulai</a:t>
            </a:r>
            <a:r>
              <a:rPr lang="en-US" sz="2400" cap="none" dirty="0"/>
              <a:t> search </a:t>
            </a:r>
            <a:r>
              <a:rPr lang="en-US" sz="2400" cap="none" dirty="0" err="1"/>
              <a:t>dari</a:t>
            </a:r>
            <a:r>
              <a:rPr lang="en-US" sz="2400" cap="none" dirty="0"/>
              <a:t> </a:t>
            </a:r>
            <a:r>
              <a:rPr lang="en-US" sz="2400" cap="none" dirty="0" err="1"/>
              <a:t>lokasi</a:t>
            </a:r>
            <a:r>
              <a:rPr lang="en-US" sz="2400" cap="none" dirty="0"/>
              <a:t> </a:t>
            </a:r>
            <a:r>
              <a:rPr lang="en-US" sz="2400" cap="none" dirty="0" err="1"/>
              <a:t>tengah</a:t>
            </a:r>
            <a:r>
              <a:rPr lang="en-US" sz="2400" cap="none" dirty="0"/>
              <a:t>(middle). </a:t>
            </a:r>
            <a:r>
              <a:rPr lang="en-US" sz="2400" cap="none" dirty="0" err="1"/>
              <a:t>Kemudian</a:t>
            </a:r>
            <a:r>
              <a:rPr lang="en-US" sz="2400" cap="none" dirty="0"/>
              <a:t> </a:t>
            </a:r>
            <a:r>
              <a:rPr lang="en-US" sz="2400" cap="none" dirty="0" err="1"/>
              <a:t>berdasarkan</a:t>
            </a:r>
            <a:r>
              <a:rPr lang="en-US" sz="2400" cap="none" dirty="0"/>
              <a:t> </a:t>
            </a:r>
            <a:r>
              <a:rPr lang="en-US" sz="2400" cap="none" dirty="0" err="1"/>
              <a:t>isi</a:t>
            </a:r>
            <a:r>
              <a:rPr lang="en-US" sz="2400" cap="none" dirty="0"/>
              <a:t> </a:t>
            </a:r>
            <a:r>
              <a:rPr lang="en-US" sz="2400" cap="none" dirty="0" err="1"/>
              <a:t>dari</a:t>
            </a:r>
            <a:r>
              <a:rPr lang="en-US" sz="2400" cap="none" dirty="0"/>
              <a:t> </a:t>
            </a:r>
            <a:r>
              <a:rPr lang="en-US" sz="2400" cap="none" dirty="0" err="1"/>
              <a:t>lokasi</a:t>
            </a:r>
            <a:r>
              <a:rPr lang="en-US" sz="2400" cap="none" dirty="0"/>
              <a:t> </a:t>
            </a:r>
            <a:r>
              <a:rPr lang="en-US" sz="2400" cap="none" dirty="0" err="1"/>
              <a:t>ditengah</a:t>
            </a:r>
            <a:r>
              <a:rPr lang="en-US" sz="2400" cap="none" dirty="0"/>
              <a:t> </a:t>
            </a:r>
            <a:r>
              <a:rPr lang="en-US" sz="2400" cap="none" dirty="0" err="1"/>
              <a:t>tersebut</a:t>
            </a:r>
            <a:r>
              <a:rPr lang="en-US" sz="2400" cap="none" dirty="0"/>
              <a:t> </a:t>
            </a:r>
            <a:r>
              <a:rPr lang="en-US" sz="2400" cap="none" dirty="0" err="1"/>
              <a:t>dapat</a:t>
            </a:r>
            <a:r>
              <a:rPr lang="en-US" sz="2400" cap="none" dirty="0"/>
              <a:t> </a:t>
            </a:r>
            <a:r>
              <a:rPr lang="en-US" sz="2400" cap="none" dirty="0" err="1"/>
              <a:t>diberikan</a:t>
            </a:r>
            <a:r>
              <a:rPr lang="en-US" sz="2400" cap="none" dirty="0"/>
              <a:t> 3 </a:t>
            </a:r>
            <a:r>
              <a:rPr lang="en-US" sz="2400" cap="none" dirty="0" err="1"/>
              <a:t>kemungkinan</a:t>
            </a:r>
            <a:r>
              <a:rPr lang="en-US" sz="2400" cap="none" dirty="0"/>
              <a:t> :</a:t>
            </a:r>
          </a:p>
          <a:p>
            <a:pPr marL="0" indent="0">
              <a:buNone/>
            </a:pPr>
            <a:r>
              <a:rPr lang="en-US" sz="2400" cap="none" dirty="0"/>
              <a:t>X = data yang </a:t>
            </a:r>
            <a:r>
              <a:rPr lang="en-US" sz="2400" cap="none" dirty="0" err="1"/>
              <a:t>dicari</a:t>
            </a:r>
            <a:endParaRPr lang="en-US" sz="2400" cap="none" dirty="0"/>
          </a:p>
          <a:p>
            <a:pPr marL="0" indent="0">
              <a:buNone/>
            </a:pPr>
            <a:r>
              <a:rPr lang="en-US" sz="2400" cap="none" dirty="0"/>
              <a:t> 	1. </a:t>
            </a:r>
            <a:r>
              <a:rPr lang="en-US" sz="2400" cap="none" dirty="0" err="1"/>
              <a:t>Jika</a:t>
            </a:r>
            <a:r>
              <a:rPr lang="en-US" sz="2400" cap="none" dirty="0"/>
              <a:t> X &lt; K[M] : data yang </a:t>
            </a:r>
            <a:r>
              <a:rPr lang="en-US" sz="2400" cap="none" dirty="0" err="1"/>
              <a:t>dicari</a:t>
            </a:r>
            <a:r>
              <a:rPr lang="en-US" sz="2400" cap="none" dirty="0"/>
              <a:t> </a:t>
            </a:r>
            <a:r>
              <a:rPr lang="en-US" sz="2400" cap="none" dirty="0" err="1"/>
              <a:t>berada</a:t>
            </a:r>
            <a:r>
              <a:rPr lang="en-US" sz="2400" cap="none" dirty="0"/>
              <a:t> pada </a:t>
            </a:r>
            <a:r>
              <a:rPr lang="en-US" sz="2400" cap="none" dirty="0" err="1"/>
              <a:t>bagian</a:t>
            </a:r>
            <a:r>
              <a:rPr lang="en-US" sz="2400" cap="none" dirty="0"/>
              <a:t> </a:t>
            </a:r>
            <a:r>
              <a:rPr lang="en-US" sz="2400" cap="none" dirty="0" err="1"/>
              <a:t>bawah</a:t>
            </a:r>
            <a:r>
              <a:rPr lang="en-US" sz="2400" cap="none" dirty="0"/>
              <a:t> </a:t>
            </a:r>
            <a:r>
              <a:rPr lang="en-US" sz="2400" cap="none" dirty="0" err="1"/>
              <a:t>dari</a:t>
            </a:r>
            <a:r>
              <a:rPr lang="en-US" sz="2400" cap="none" dirty="0"/>
              <a:t> 					</a:t>
            </a:r>
            <a:r>
              <a:rPr lang="en-US" sz="2400" cap="none" dirty="0" err="1"/>
              <a:t>lokasi</a:t>
            </a:r>
            <a:r>
              <a:rPr lang="en-US" sz="2400" cap="none" dirty="0"/>
              <a:t> middle</a:t>
            </a:r>
          </a:p>
          <a:p>
            <a:pPr marL="0" indent="0">
              <a:buNone/>
            </a:pPr>
            <a:r>
              <a:rPr lang="en-US" sz="2400" cap="none" dirty="0"/>
              <a:t>	2. </a:t>
            </a:r>
            <a:r>
              <a:rPr lang="en-US" sz="2400" cap="none" dirty="0" err="1"/>
              <a:t>Jika</a:t>
            </a:r>
            <a:r>
              <a:rPr lang="en-US" sz="2400" cap="none" dirty="0"/>
              <a:t> X = K[M] : data </a:t>
            </a:r>
            <a:r>
              <a:rPr lang="en-US" sz="2400" cap="none" dirty="0" err="1"/>
              <a:t>tengah</a:t>
            </a:r>
            <a:r>
              <a:rPr lang="en-US" sz="2400" cap="none" dirty="0"/>
              <a:t> </a:t>
            </a:r>
            <a:r>
              <a:rPr lang="en-US" sz="2400" cap="none" dirty="0" err="1"/>
              <a:t>adalah</a:t>
            </a:r>
            <a:r>
              <a:rPr lang="en-US" sz="2400" cap="none" dirty="0"/>
              <a:t> data yang </a:t>
            </a:r>
            <a:r>
              <a:rPr lang="en-US" sz="2400" cap="none" dirty="0" err="1"/>
              <a:t>dicari</a:t>
            </a:r>
            <a:r>
              <a:rPr lang="en-US" sz="2400" cap="none" dirty="0"/>
              <a:t>.</a:t>
            </a:r>
          </a:p>
          <a:p>
            <a:pPr marL="0" indent="0">
              <a:buNone/>
            </a:pPr>
            <a:r>
              <a:rPr lang="en-US" sz="2400" cap="none" dirty="0"/>
              <a:t>	3. </a:t>
            </a:r>
            <a:r>
              <a:rPr lang="en-US" sz="2400" cap="none" dirty="0" err="1"/>
              <a:t>Jika</a:t>
            </a:r>
            <a:r>
              <a:rPr lang="en-US" sz="2400" cap="none" dirty="0"/>
              <a:t> X&gt;K[M] : data yang </a:t>
            </a:r>
            <a:r>
              <a:rPr lang="en-US" sz="2400" cap="none" dirty="0" err="1"/>
              <a:t>dicari</a:t>
            </a:r>
            <a:r>
              <a:rPr lang="en-US" sz="2400" cap="none" dirty="0"/>
              <a:t> </a:t>
            </a:r>
            <a:r>
              <a:rPr lang="en-US" sz="2400" cap="none" dirty="0" err="1"/>
              <a:t>berada</a:t>
            </a:r>
            <a:r>
              <a:rPr lang="en-US" sz="2400" cap="none" dirty="0"/>
              <a:t> pada </a:t>
            </a:r>
            <a:r>
              <a:rPr lang="en-US" sz="2400" cap="none" dirty="0" err="1"/>
              <a:t>bagian</a:t>
            </a:r>
            <a:r>
              <a:rPr lang="en-US" sz="2400" cap="none" dirty="0"/>
              <a:t> </a:t>
            </a:r>
            <a:r>
              <a:rPr lang="en-US" sz="2400" cap="none" dirty="0" err="1"/>
              <a:t>atas</a:t>
            </a:r>
            <a:r>
              <a:rPr lang="en-US" sz="2400" cap="none" dirty="0"/>
              <a:t> </a:t>
            </a:r>
            <a:r>
              <a:rPr lang="en-US" sz="2400" cap="none" dirty="0" err="1"/>
              <a:t>dari</a:t>
            </a:r>
            <a:r>
              <a:rPr lang="en-US" sz="2400" cap="none" dirty="0"/>
              <a:t> </a:t>
            </a:r>
            <a:r>
              <a:rPr lang="en-US" sz="2400" cap="none" dirty="0" err="1"/>
              <a:t>lokasi</a:t>
            </a:r>
            <a:r>
              <a:rPr lang="en-US" sz="2400" cap="none" dirty="0"/>
              <a:t> 					</a:t>
            </a:r>
            <a:r>
              <a:rPr lang="en-US" sz="2400" cap="none" dirty="0" err="1"/>
              <a:t>tengah</a:t>
            </a:r>
            <a:r>
              <a:rPr lang="en-US" sz="2400" cap="none" dirty="0"/>
              <a:t> (middle)</a:t>
            </a:r>
          </a:p>
          <a:p>
            <a:pPr marL="0" indent="0">
              <a:buNone/>
            </a:pPr>
            <a:r>
              <a:rPr lang="sv-SE" sz="2400" cap="none" dirty="0"/>
              <a:t>Demikianlah seterusnya setiap sudah ditentukan lokasi tengah, sampai diperoleh d</a:t>
            </a:r>
            <a:r>
              <a:rPr lang="en-US" sz="2400" cap="none" dirty="0" err="1"/>
              <a:t>ata</a:t>
            </a:r>
            <a:r>
              <a:rPr lang="en-US" sz="2400" cap="none" dirty="0"/>
              <a:t> yang </a:t>
            </a:r>
            <a:r>
              <a:rPr lang="en-US" sz="2400" cap="none" dirty="0" err="1"/>
              <a:t>dicari</a:t>
            </a:r>
            <a:r>
              <a:rPr lang="en-US" sz="2400" cap="none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810838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0CD55A-1958-46A5-BDEB-66989A35247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394856"/>
            <a:ext cx="10363826" cy="53963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CONTOH : </a:t>
            </a:r>
            <a:r>
              <a:rPr lang="en-US" sz="2400" cap="none" dirty="0" err="1"/>
              <a:t>Suatu</a:t>
            </a:r>
            <a:r>
              <a:rPr lang="en-US" sz="2400" cap="none" dirty="0"/>
              <a:t> </a:t>
            </a:r>
            <a:r>
              <a:rPr lang="en-US" sz="2400" cap="none" dirty="0" err="1"/>
              <a:t>urutan</a:t>
            </a:r>
            <a:r>
              <a:rPr lang="en-US" sz="2400" cap="none" dirty="0"/>
              <a:t> data </a:t>
            </a:r>
            <a:r>
              <a:rPr lang="en-US" sz="2400" cap="none" dirty="0" err="1"/>
              <a:t>dengan</a:t>
            </a:r>
            <a:r>
              <a:rPr lang="en-US" sz="2400" cap="none" dirty="0"/>
              <a:t> </a:t>
            </a:r>
            <a:r>
              <a:rPr lang="en-US" sz="2400" cap="none" dirty="0" err="1"/>
              <a:t>cacah</a:t>
            </a:r>
            <a:r>
              <a:rPr lang="en-US" sz="2400" cap="none" dirty="0"/>
              <a:t> data N=10;</a:t>
            </a:r>
            <a:endParaRPr lang="en-US" sz="2400" dirty="0"/>
          </a:p>
          <a:p>
            <a:pPr marL="0" indent="0">
              <a:buNone/>
            </a:pPr>
            <a:r>
              <a:rPr lang="en-US" sz="2400" cap="none" dirty="0"/>
              <a:t>Data </a:t>
            </a:r>
            <a:r>
              <a:rPr lang="en-US" sz="2400" cap="none" dirty="0" err="1"/>
              <a:t>tersebut</a:t>
            </a:r>
            <a:r>
              <a:rPr lang="en-US" sz="2400" cap="none" dirty="0"/>
              <a:t> </a:t>
            </a:r>
            <a:r>
              <a:rPr lang="en-US" sz="2400" cap="none" dirty="0" err="1"/>
              <a:t>mempunyai</a:t>
            </a:r>
            <a:r>
              <a:rPr lang="en-US" sz="2400" cap="none" dirty="0"/>
              <a:t> </a:t>
            </a:r>
            <a:r>
              <a:rPr lang="en-US" sz="2400" cap="none" dirty="0" err="1"/>
              <a:t>nilai</a:t>
            </a:r>
            <a:r>
              <a:rPr lang="en-US" sz="2400" cap="none" dirty="0"/>
              <a:t> </a:t>
            </a:r>
            <a:r>
              <a:rPr lang="en-US" sz="2400" cap="none" dirty="0" err="1"/>
              <a:t>sebagai</a:t>
            </a:r>
            <a:r>
              <a:rPr lang="en-US" sz="2400" cap="none" dirty="0"/>
              <a:t> </a:t>
            </a:r>
            <a:r>
              <a:rPr lang="en-US" sz="2400" cap="none" dirty="0" err="1"/>
              <a:t>berikut</a:t>
            </a:r>
            <a:r>
              <a:rPr lang="en-US" sz="2400" cap="none" dirty="0"/>
              <a:t> 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2EFAC0-0DF4-4B12-8870-640710E6C4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774" y="1805513"/>
            <a:ext cx="9465396" cy="162348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B5BFB87-F31D-4037-A3BC-DF30E254E2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774" y="3429000"/>
            <a:ext cx="8178142" cy="1122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398322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268</TotalTime>
  <Words>353</Words>
  <Application>Microsoft Office PowerPoint</Application>
  <PresentationFormat>Widescreen</PresentationFormat>
  <Paragraphs>47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ArialMT</vt:lpstr>
      <vt:lpstr>Tw Cen MT</vt:lpstr>
      <vt:lpstr>Droplet</vt:lpstr>
      <vt:lpstr>SEARCHING (PENCARIAN)</vt:lpstr>
      <vt:lpstr>SEARCHING (PENCARIAN)</vt:lpstr>
      <vt:lpstr>TEKNIK PENCARIAN DATA</vt:lpstr>
      <vt:lpstr>A. Linier Search</vt:lpstr>
      <vt:lpstr>PowerPoint Presentation</vt:lpstr>
      <vt:lpstr>PowerPoint Presentation</vt:lpstr>
      <vt:lpstr>PowerPoint Presentation</vt:lpstr>
      <vt:lpstr>B. Binary Search</vt:lpstr>
      <vt:lpstr>PowerPoint Presentation</vt:lpstr>
      <vt:lpstr>PowerPoint Presentation</vt:lpstr>
      <vt:lpstr>Misal lagi cari data yang bernilai 591 X = 591</vt:lpstr>
      <vt:lpstr>c. Fibonaci Search</vt:lpstr>
      <vt:lpstr>CONTOH : Data yang sudah urut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SORTING (PENGURUTAN)</dc:title>
  <dc:creator>User</dc:creator>
  <cp:lastModifiedBy>User</cp:lastModifiedBy>
  <cp:revision>22</cp:revision>
  <dcterms:created xsi:type="dcterms:W3CDTF">2020-05-18T05:25:53Z</dcterms:created>
  <dcterms:modified xsi:type="dcterms:W3CDTF">2020-05-18T20:05:19Z</dcterms:modified>
</cp:coreProperties>
</file>