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7B7E-4F19-4CDE-8F21-EA755B6A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FF627-4E19-4504-A747-724245993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CD130-FC85-42F8-8F9E-76EC9FB6A1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4724E-8A90-4674-A5B3-AC534A3DD6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BAEECE-ADDF-4EFB-9253-99E3C8F4AE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5100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A4A97C-FB4C-44FC-86B5-AC9D7B4FFF2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600" y="115889"/>
            <a:ext cx="10972800" cy="6010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719E4-C9AA-4088-B61B-0CAC131FA6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38D2F-898C-424B-AEA6-01B4F2680E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39A3016-5F2D-4C90-883C-2FD80E78A6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745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51A6-D513-402B-A5C6-49B6699545CB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719667" y="115889"/>
            <a:ext cx="9313333" cy="504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C76A3-3E01-4E16-AAC7-E88B3F1CC56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196975"/>
            <a:ext cx="5384800" cy="238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761E7-30B1-419A-993D-10ECFE103F9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196975"/>
            <a:ext cx="5384800" cy="238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CA83DD-B2D3-4A20-A39A-32744929DB95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09600" y="3736975"/>
            <a:ext cx="5384800" cy="23891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8EE99-DC42-4EC6-9A53-4DE7FD8FD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600" y="3736975"/>
            <a:ext cx="5384800" cy="23891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08D8A0-7B94-4C16-9265-A4A6B2C826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8016ED-02C5-446A-B837-283B16657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80B68C8A-42A6-46F2-8FDC-F999B9945B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974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42CC4-3117-4AFD-9D76-CF30559A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15889"/>
            <a:ext cx="9313333" cy="504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DB6EF-0FAD-43EC-9F6D-72AB10BE34E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196975"/>
            <a:ext cx="5384800" cy="49291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98ACD-4CA8-4525-859A-AFC0D1F5A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196975"/>
            <a:ext cx="5384800" cy="49291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41419-EDE8-478A-8259-34275C4FFC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82E48-F724-47EE-8222-423415E8B0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8C3AC702-6669-4385-A0E6-74D31B9204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6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  <p:sldLayoutId id="2147483670" r:id="rId19"/>
    <p:sldLayoutId id="2147483671" r:id="rId20"/>
    <p:sldLayoutId id="2147483672" r:id="rId2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F0F2-F94B-4B07-8D0A-171FC459B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82476"/>
            <a:ext cx="8689976" cy="2509213"/>
          </a:xfrm>
        </p:spPr>
        <p:txBody>
          <a:bodyPr>
            <a:normAutofit/>
          </a:bodyPr>
          <a:lstStyle/>
          <a:p>
            <a:r>
              <a:rPr lang="en-US" sz="6000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206031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412D5DA9-C99A-4B2E-97E8-2F982E0C1A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7DD8C1-BC9F-44BC-85CE-E3A44627954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3554" name="Line 2">
            <a:extLst>
              <a:ext uri="{FF2B5EF4-FFF2-40B4-BE49-F238E27FC236}">
                <a16:creationId xmlns:a16="http://schemas.microsoft.com/office/drawing/2014/main" id="{E5C3FF86-3FE5-48AF-A7E5-B001686BD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825" y="4076700"/>
            <a:ext cx="1150938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5" name="Line 3">
            <a:extLst>
              <a:ext uri="{FF2B5EF4-FFF2-40B4-BE49-F238E27FC236}">
                <a16:creationId xmlns:a16="http://schemas.microsoft.com/office/drawing/2014/main" id="{7FD6182F-01F8-4E51-9B20-D534292F4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3839" y="3500438"/>
            <a:ext cx="2447925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Line 4">
            <a:extLst>
              <a:ext uri="{FF2B5EF4-FFF2-40B4-BE49-F238E27FC236}">
                <a16:creationId xmlns:a16="http://schemas.microsoft.com/office/drawing/2014/main" id="{0E114C81-6BF3-4169-8BDA-93A86D1AB4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9876" y="3644900"/>
            <a:ext cx="9366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7" name="Line 5">
            <a:extLst>
              <a:ext uri="{FF2B5EF4-FFF2-40B4-BE49-F238E27FC236}">
                <a16:creationId xmlns:a16="http://schemas.microsoft.com/office/drawing/2014/main" id="{BFEC3C8F-99CF-4CEF-A155-C9D68F4A1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3839" y="3573463"/>
            <a:ext cx="9366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Line 6">
            <a:extLst>
              <a:ext uri="{FF2B5EF4-FFF2-40B4-BE49-F238E27FC236}">
                <a16:creationId xmlns:a16="http://schemas.microsoft.com/office/drawing/2014/main" id="{7BC7B450-64AB-4537-9657-C3F7960A12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9151" y="4221164"/>
            <a:ext cx="360363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Line 7">
            <a:extLst>
              <a:ext uri="{FF2B5EF4-FFF2-40B4-BE49-F238E27FC236}">
                <a16:creationId xmlns:a16="http://schemas.microsoft.com/office/drawing/2014/main" id="{A4752A5B-16D7-4C87-AD68-05878B0F8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8438" y="4221163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Line 8">
            <a:extLst>
              <a:ext uri="{FF2B5EF4-FFF2-40B4-BE49-F238E27FC236}">
                <a16:creationId xmlns:a16="http://schemas.microsoft.com/office/drawing/2014/main" id="{2DA2BE8A-8E84-44D6-B207-8BF064EFC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6" y="4868864"/>
            <a:ext cx="1444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Line 9">
            <a:extLst>
              <a:ext uri="{FF2B5EF4-FFF2-40B4-BE49-F238E27FC236}">
                <a16:creationId xmlns:a16="http://schemas.microsoft.com/office/drawing/2014/main" id="{11467783-D340-4139-92C6-F23809313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9151" y="4868864"/>
            <a:ext cx="1444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10">
            <a:extLst>
              <a:ext uri="{FF2B5EF4-FFF2-40B4-BE49-F238E27FC236}">
                <a16:creationId xmlns:a16="http://schemas.microsoft.com/office/drawing/2014/main" id="{DA2297E9-718C-4618-BE33-2AF81172CD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5776" y="4797426"/>
            <a:ext cx="1444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11">
            <a:extLst>
              <a:ext uri="{FF2B5EF4-FFF2-40B4-BE49-F238E27FC236}">
                <a16:creationId xmlns:a16="http://schemas.microsoft.com/office/drawing/2014/main" id="{D5658473-470A-4F4F-A347-4C192F035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6138" y="4797426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Line 12">
            <a:extLst>
              <a:ext uri="{FF2B5EF4-FFF2-40B4-BE49-F238E27FC236}">
                <a16:creationId xmlns:a16="http://schemas.microsoft.com/office/drawing/2014/main" id="{CDF7CB34-E546-4F3E-B55E-FDB655CEF3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8300" y="4797426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Line 13">
            <a:extLst>
              <a:ext uri="{FF2B5EF4-FFF2-40B4-BE49-F238E27FC236}">
                <a16:creationId xmlns:a16="http://schemas.microsoft.com/office/drawing/2014/main" id="{536E86CB-3BC9-45F6-8F99-41C41D4B81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0101" y="4221163"/>
            <a:ext cx="3603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Line 14">
            <a:extLst>
              <a:ext uri="{FF2B5EF4-FFF2-40B4-BE49-F238E27FC236}">
                <a16:creationId xmlns:a16="http://schemas.microsoft.com/office/drawing/2014/main" id="{D49157E4-720E-4FAB-A289-261ACAA11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1" y="4221163"/>
            <a:ext cx="5048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Rectangle 15">
            <a:extLst>
              <a:ext uri="{FF2B5EF4-FFF2-40B4-BE49-F238E27FC236}">
                <a16:creationId xmlns:a16="http://schemas.microsoft.com/office/drawing/2014/main" id="{DA1045A5-F838-4697-9217-4E344A6DF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824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8" name="Rectangle 16">
            <a:extLst>
              <a:ext uri="{FF2B5EF4-FFF2-40B4-BE49-F238E27FC236}">
                <a16:creationId xmlns:a16="http://schemas.microsoft.com/office/drawing/2014/main" id="{6C727CD5-1AC0-4F56-ABD1-738A93CB5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304800"/>
            <a:ext cx="7772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1pPr>
            <a:lvl2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2pPr>
            <a:lvl3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3pPr>
            <a:lvl4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4pPr>
            <a:lvl5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23570" name="Line 18">
            <a:extLst>
              <a:ext uri="{FF2B5EF4-FFF2-40B4-BE49-F238E27FC236}">
                <a16:creationId xmlns:a16="http://schemas.microsoft.com/office/drawing/2014/main" id="{66EC36A3-69E5-42DC-9713-39D14ADD8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1" y="1125538"/>
            <a:ext cx="82073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Rectangle 19">
            <a:extLst>
              <a:ext uri="{FF2B5EF4-FFF2-40B4-BE49-F238E27FC236}">
                <a16:creationId xmlns:a16="http://schemas.microsoft.com/office/drawing/2014/main" id="{0C4D0080-75C7-4D07-B8D9-EFC08DDFE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1268414"/>
            <a:ext cx="8353425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95400" indent="-381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b="1"/>
              <a:t>MIN-MAX HEAP</a:t>
            </a:r>
          </a:p>
          <a:p>
            <a:pPr>
              <a:buFontTx/>
              <a:buNone/>
            </a:pPr>
            <a:r>
              <a:rPr lang="en-US" altLang="en-US" sz="1800"/>
              <a:t>Min-max heap adalah complete binary tree dengan karakteristik s.b.b. :</a:t>
            </a:r>
          </a:p>
          <a:p>
            <a:r>
              <a:rPr lang="en-US" altLang="en-US" sz="1600"/>
              <a:t>merupakan kombinasi antara minimum dan maksimum heap antar level tree.</a:t>
            </a:r>
          </a:p>
          <a:p>
            <a:r>
              <a:rPr lang="en-US" altLang="en-US" sz="1600"/>
              <a:t>Root node adalah minimum heap.</a:t>
            </a:r>
          </a:p>
          <a:p>
            <a:r>
              <a:rPr lang="en-US" altLang="en-US" sz="1600"/>
              <a:t>Jika suatu node adalah minimum heap, maka anak-anaknya adalah maksimum heap dari masing-masing subtree, dan sebaliknya.</a:t>
            </a:r>
          </a:p>
          <a:p>
            <a:pPr>
              <a:buFontTx/>
              <a:buNone/>
            </a:pPr>
            <a:r>
              <a:rPr lang="en-US" altLang="en-US" sz="1600"/>
              <a:t>Contoh :</a:t>
            </a:r>
          </a:p>
        </p:txBody>
      </p:sp>
      <p:sp>
        <p:nvSpPr>
          <p:cNvPr id="23572" name="Oval 20">
            <a:extLst>
              <a:ext uri="{FF2B5EF4-FFF2-40B4-BE49-F238E27FC236}">
                <a16:creationId xmlns:a16="http://schemas.microsoft.com/office/drawing/2014/main" id="{9BE48202-E992-4A47-AFC6-1D8F5CAFC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3" y="3357563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7</a:t>
            </a:r>
          </a:p>
        </p:txBody>
      </p:sp>
      <p:sp>
        <p:nvSpPr>
          <p:cNvPr id="23573" name="Oval 21">
            <a:extLst>
              <a:ext uri="{FF2B5EF4-FFF2-40B4-BE49-F238E27FC236}">
                <a16:creationId xmlns:a16="http://schemas.microsoft.com/office/drawing/2014/main" id="{07651660-D94C-4653-9A07-211216C65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3933825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70</a:t>
            </a:r>
          </a:p>
        </p:txBody>
      </p:sp>
      <p:sp>
        <p:nvSpPr>
          <p:cNvPr id="23574" name="Oval 22">
            <a:extLst>
              <a:ext uri="{FF2B5EF4-FFF2-40B4-BE49-F238E27FC236}">
                <a16:creationId xmlns:a16="http://schemas.microsoft.com/office/drawing/2014/main" id="{DCB46C78-251D-4A6C-B273-849F0AFB5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75" y="3933825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40</a:t>
            </a:r>
          </a:p>
        </p:txBody>
      </p:sp>
      <p:sp>
        <p:nvSpPr>
          <p:cNvPr id="23575" name="Oval 23">
            <a:extLst>
              <a:ext uri="{FF2B5EF4-FFF2-40B4-BE49-F238E27FC236}">
                <a16:creationId xmlns:a16="http://schemas.microsoft.com/office/drawing/2014/main" id="{10CD4A9E-869D-432C-A295-B763F66A2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451008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9</a:t>
            </a:r>
          </a:p>
        </p:txBody>
      </p:sp>
      <p:sp>
        <p:nvSpPr>
          <p:cNvPr id="23576" name="Oval 24">
            <a:extLst>
              <a:ext uri="{FF2B5EF4-FFF2-40B4-BE49-F238E27FC236}">
                <a16:creationId xmlns:a16="http://schemas.microsoft.com/office/drawing/2014/main" id="{2EE16337-3354-44B9-9D5C-F2E69F7DB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451008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30</a:t>
            </a:r>
          </a:p>
        </p:txBody>
      </p:sp>
      <p:sp>
        <p:nvSpPr>
          <p:cNvPr id="23577" name="Oval 25">
            <a:extLst>
              <a:ext uri="{FF2B5EF4-FFF2-40B4-BE49-F238E27FC236}">
                <a16:creationId xmlns:a16="http://schemas.microsoft.com/office/drawing/2014/main" id="{990DFA7F-5413-4303-B5A9-B20D0462D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575" y="451008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15</a:t>
            </a:r>
          </a:p>
        </p:txBody>
      </p:sp>
      <p:sp>
        <p:nvSpPr>
          <p:cNvPr id="23578" name="Oval 26">
            <a:extLst>
              <a:ext uri="{FF2B5EF4-FFF2-40B4-BE49-F238E27FC236}">
                <a16:creationId xmlns:a16="http://schemas.microsoft.com/office/drawing/2014/main" id="{A4FB6194-BE9F-4FB3-8AFF-508E03C96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451008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10</a:t>
            </a:r>
          </a:p>
        </p:txBody>
      </p:sp>
      <p:sp>
        <p:nvSpPr>
          <p:cNvPr id="23579" name="Oval 27">
            <a:extLst>
              <a:ext uri="{FF2B5EF4-FFF2-40B4-BE49-F238E27FC236}">
                <a16:creationId xmlns:a16="http://schemas.microsoft.com/office/drawing/2014/main" id="{99A77581-92A4-4107-8913-990F8865C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5" y="515778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50</a:t>
            </a:r>
          </a:p>
        </p:txBody>
      </p:sp>
      <p:sp>
        <p:nvSpPr>
          <p:cNvPr id="23580" name="Oval 28">
            <a:extLst>
              <a:ext uri="{FF2B5EF4-FFF2-40B4-BE49-F238E27FC236}">
                <a16:creationId xmlns:a16="http://schemas.microsoft.com/office/drawing/2014/main" id="{0EA1769D-8961-489C-8D0F-9A504F062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515778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45</a:t>
            </a:r>
          </a:p>
        </p:txBody>
      </p:sp>
      <p:sp>
        <p:nvSpPr>
          <p:cNvPr id="23581" name="Oval 29">
            <a:extLst>
              <a:ext uri="{FF2B5EF4-FFF2-40B4-BE49-F238E27FC236}">
                <a16:creationId xmlns:a16="http://schemas.microsoft.com/office/drawing/2014/main" id="{3E64DC7E-2D96-4A0F-AE6E-F69BF15B2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650" y="515778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20</a:t>
            </a:r>
          </a:p>
        </p:txBody>
      </p:sp>
      <p:sp>
        <p:nvSpPr>
          <p:cNvPr id="23582" name="Oval 30">
            <a:extLst>
              <a:ext uri="{FF2B5EF4-FFF2-40B4-BE49-F238E27FC236}">
                <a16:creationId xmlns:a16="http://schemas.microsoft.com/office/drawing/2014/main" id="{B7F67E09-5C85-4D06-94DE-A18031FAF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413" y="515778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30</a:t>
            </a:r>
          </a:p>
        </p:txBody>
      </p:sp>
      <p:sp>
        <p:nvSpPr>
          <p:cNvPr id="23583" name="Oval 31">
            <a:extLst>
              <a:ext uri="{FF2B5EF4-FFF2-40B4-BE49-F238E27FC236}">
                <a16:creationId xmlns:a16="http://schemas.microsoft.com/office/drawing/2014/main" id="{27D937E9-03B4-4AA6-A2C5-5DC931C7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515778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12</a:t>
            </a:r>
          </a:p>
        </p:txBody>
      </p:sp>
      <p:sp>
        <p:nvSpPr>
          <p:cNvPr id="23584" name="Text Box 32">
            <a:extLst>
              <a:ext uri="{FF2B5EF4-FFF2-40B4-BE49-F238E27FC236}">
                <a16:creationId xmlns:a16="http://schemas.microsoft.com/office/drawing/2014/main" id="{75B97518-B336-45BB-B7A5-0F709EC7C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9" y="3357563"/>
            <a:ext cx="719137" cy="2159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lang="en-US" altLang="en-US" sz="1600" b="1">
                <a:solidFill>
                  <a:schemeClr val="bg2"/>
                </a:solidFill>
              </a:rPr>
              <a:t>min</a:t>
            </a:r>
          </a:p>
        </p:txBody>
      </p:sp>
      <p:sp>
        <p:nvSpPr>
          <p:cNvPr id="23585" name="Text Box 33">
            <a:extLst>
              <a:ext uri="{FF2B5EF4-FFF2-40B4-BE49-F238E27FC236}">
                <a16:creationId xmlns:a16="http://schemas.microsoft.com/office/drawing/2014/main" id="{6D1A59D8-CDAC-460A-8B5C-E0C281741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9" y="3933825"/>
            <a:ext cx="719137" cy="2159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lang="en-US" altLang="en-US" sz="1600" b="1">
                <a:solidFill>
                  <a:schemeClr val="bg2"/>
                </a:solidFill>
              </a:rPr>
              <a:t>max</a:t>
            </a:r>
          </a:p>
        </p:txBody>
      </p:sp>
      <p:sp>
        <p:nvSpPr>
          <p:cNvPr id="23586" name="Line 34">
            <a:extLst>
              <a:ext uri="{FF2B5EF4-FFF2-40B4-BE49-F238E27FC236}">
                <a16:creationId xmlns:a16="http://schemas.microsoft.com/office/drawing/2014/main" id="{1229C2BE-341C-4C9B-9D07-1980981F72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1" y="4651375"/>
            <a:ext cx="360363" cy="1588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7" name="Text Box 35">
            <a:extLst>
              <a:ext uri="{FF2B5EF4-FFF2-40B4-BE49-F238E27FC236}">
                <a16:creationId xmlns:a16="http://schemas.microsoft.com/office/drawing/2014/main" id="{1924CDFA-AD2F-4F73-9211-81C8C704C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9" y="4508500"/>
            <a:ext cx="719137" cy="2159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lang="en-US" altLang="en-US" sz="1600" b="1">
                <a:solidFill>
                  <a:schemeClr val="bg2"/>
                </a:solidFill>
              </a:rPr>
              <a:t>min</a:t>
            </a:r>
          </a:p>
        </p:txBody>
      </p:sp>
      <p:sp>
        <p:nvSpPr>
          <p:cNvPr id="23588" name="Line 36">
            <a:extLst>
              <a:ext uri="{FF2B5EF4-FFF2-40B4-BE49-F238E27FC236}">
                <a16:creationId xmlns:a16="http://schemas.microsoft.com/office/drawing/2014/main" id="{36BCB0A2-CED7-47A7-A1EE-5003E67A2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1175" y="5300663"/>
            <a:ext cx="2160588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9" name="Text Box 37">
            <a:extLst>
              <a:ext uri="{FF2B5EF4-FFF2-40B4-BE49-F238E27FC236}">
                <a16:creationId xmlns:a16="http://schemas.microsoft.com/office/drawing/2014/main" id="{5D744D7A-0604-4E27-9453-78051DFFE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9" y="5157788"/>
            <a:ext cx="719137" cy="2159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lang="en-US" altLang="en-US" sz="1600" b="1">
                <a:solidFill>
                  <a:schemeClr val="bg2"/>
                </a:solidFill>
              </a:rPr>
              <a:t>max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 Placeholder 3">
            <a:extLst>
              <a:ext uri="{FF2B5EF4-FFF2-40B4-BE49-F238E27FC236}">
                <a16:creationId xmlns:a16="http://schemas.microsoft.com/office/drawing/2014/main" id="{653A284D-D25C-499D-8B4D-91880B5F24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17FFF7-5539-43B3-8446-7AA94E7C181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4578" name="Line 2">
            <a:extLst>
              <a:ext uri="{FF2B5EF4-FFF2-40B4-BE49-F238E27FC236}">
                <a16:creationId xmlns:a16="http://schemas.microsoft.com/office/drawing/2014/main" id="{CF0D280E-96EA-4E13-AAA4-D3019104D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3839" y="2995613"/>
            <a:ext cx="2447925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9" name="Line 3">
            <a:extLst>
              <a:ext uri="{FF2B5EF4-FFF2-40B4-BE49-F238E27FC236}">
                <a16:creationId xmlns:a16="http://schemas.microsoft.com/office/drawing/2014/main" id="{9849E285-618A-4912-9629-F81AA63079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9876" y="3140075"/>
            <a:ext cx="9366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Line 4">
            <a:extLst>
              <a:ext uri="{FF2B5EF4-FFF2-40B4-BE49-F238E27FC236}">
                <a16:creationId xmlns:a16="http://schemas.microsoft.com/office/drawing/2014/main" id="{41F54ABA-A26A-4463-884A-9F86D4A636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9151" y="3716339"/>
            <a:ext cx="360363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5">
            <a:extLst>
              <a:ext uri="{FF2B5EF4-FFF2-40B4-BE49-F238E27FC236}">
                <a16:creationId xmlns:a16="http://schemas.microsoft.com/office/drawing/2014/main" id="{F56E69C2-B81D-4D27-B045-89A0B8FEE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8438" y="3716338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6">
            <a:extLst>
              <a:ext uri="{FF2B5EF4-FFF2-40B4-BE49-F238E27FC236}">
                <a16:creationId xmlns:a16="http://schemas.microsoft.com/office/drawing/2014/main" id="{03281AE9-86FF-4EEE-9982-3A822BDA73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6" y="4364039"/>
            <a:ext cx="1444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7">
            <a:extLst>
              <a:ext uri="{FF2B5EF4-FFF2-40B4-BE49-F238E27FC236}">
                <a16:creationId xmlns:a16="http://schemas.microsoft.com/office/drawing/2014/main" id="{84EC2AA1-5415-407C-AB69-B7B74F1007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9151" y="4364039"/>
            <a:ext cx="1444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8">
            <a:extLst>
              <a:ext uri="{FF2B5EF4-FFF2-40B4-BE49-F238E27FC236}">
                <a16:creationId xmlns:a16="http://schemas.microsoft.com/office/drawing/2014/main" id="{511563E8-8CCC-4472-A76C-CB9CC581F3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5776" y="4292601"/>
            <a:ext cx="1444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9">
            <a:extLst>
              <a:ext uri="{FF2B5EF4-FFF2-40B4-BE49-F238E27FC236}">
                <a16:creationId xmlns:a16="http://schemas.microsoft.com/office/drawing/2014/main" id="{171EF0CC-23DF-4BBC-B54E-EC5BC7D17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6138" y="4292601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10">
            <a:extLst>
              <a:ext uri="{FF2B5EF4-FFF2-40B4-BE49-F238E27FC236}">
                <a16:creationId xmlns:a16="http://schemas.microsoft.com/office/drawing/2014/main" id="{F3477BB8-0460-47C0-B9F1-972F4CF49C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8300" y="4292600"/>
            <a:ext cx="215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1">
            <a:extLst>
              <a:ext uri="{FF2B5EF4-FFF2-40B4-BE49-F238E27FC236}">
                <a16:creationId xmlns:a16="http://schemas.microsoft.com/office/drawing/2014/main" id="{556343CF-9F31-4065-AF85-9030D7898A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0101" y="3716338"/>
            <a:ext cx="3603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12">
            <a:extLst>
              <a:ext uri="{FF2B5EF4-FFF2-40B4-BE49-F238E27FC236}">
                <a16:creationId xmlns:a16="http://schemas.microsoft.com/office/drawing/2014/main" id="{6E437DDD-BFEB-45A9-9AA1-209372120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1" y="3716338"/>
            <a:ext cx="5048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13">
            <a:extLst>
              <a:ext uri="{FF2B5EF4-FFF2-40B4-BE49-F238E27FC236}">
                <a16:creationId xmlns:a16="http://schemas.microsoft.com/office/drawing/2014/main" id="{A3258C01-660C-46A6-AED1-7EBE5BD6EE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3839" y="3068638"/>
            <a:ext cx="9366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Rectangle 14">
            <a:extLst>
              <a:ext uri="{FF2B5EF4-FFF2-40B4-BE49-F238E27FC236}">
                <a16:creationId xmlns:a16="http://schemas.microsoft.com/office/drawing/2014/main" id="{D241DECC-17AB-48CE-8521-DC74C3528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228600"/>
            <a:ext cx="7772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1pPr>
            <a:lvl2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2pPr>
            <a:lvl3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3pPr>
            <a:lvl4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4pPr>
            <a:lvl5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en-US" sz="2800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24592" name="Line 16">
            <a:extLst>
              <a:ext uri="{FF2B5EF4-FFF2-40B4-BE49-F238E27FC236}">
                <a16:creationId xmlns:a16="http://schemas.microsoft.com/office/drawing/2014/main" id="{5CDDDA82-87F0-4C40-88CD-386B313D3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1" y="1125538"/>
            <a:ext cx="82073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Rectangle 17">
            <a:extLst>
              <a:ext uri="{FF2B5EF4-FFF2-40B4-BE49-F238E27FC236}">
                <a16:creationId xmlns:a16="http://schemas.microsoft.com/office/drawing/2014/main" id="{85C8D6D7-9EFB-46AC-956F-CABD2E99A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1268414"/>
            <a:ext cx="8280400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95400" indent="-381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typedef struct {</a:t>
            </a:r>
          </a:p>
          <a:p>
            <a:pPr lvl="1">
              <a:buFontTx/>
              <a:buNone/>
            </a:pPr>
            <a:r>
              <a:rPr lang="en-US" altLang="en-US" sz="1600"/>
              <a:t>int key;</a:t>
            </a:r>
          </a:p>
          <a:p>
            <a:pPr lvl="1">
              <a:buFontTx/>
              <a:buNone/>
            </a:pPr>
            <a:r>
              <a:rPr lang="en-US" altLang="en-US" sz="1600"/>
              <a:t>/* other fields */</a:t>
            </a:r>
          </a:p>
          <a:p>
            <a:pPr>
              <a:buFontTx/>
              <a:buNone/>
            </a:pPr>
            <a:r>
              <a:rPr lang="en-US" altLang="en-US" sz="1800"/>
              <a:t>	} elememt;</a:t>
            </a:r>
          </a:p>
          <a:p>
            <a:pPr>
              <a:buFontTx/>
              <a:buNone/>
            </a:pPr>
            <a:r>
              <a:rPr lang="en-US" altLang="en-US" sz="1800"/>
              <a:t>element  heap[MAX_SIZE];</a:t>
            </a:r>
            <a:endParaRPr lang="en-US" altLang="en-US" sz="1600"/>
          </a:p>
        </p:txBody>
      </p:sp>
      <p:sp>
        <p:nvSpPr>
          <p:cNvPr id="24594" name="Oval 18">
            <a:extLst>
              <a:ext uri="{FF2B5EF4-FFF2-40B4-BE49-F238E27FC236}">
                <a16:creationId xmlns:a16="http://schemas.microsoft.com/office/drawing/2014/main" id="{08C84257-43AF-45A9-9996-A2706911A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3" y="285273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7</a:t>
            </a:r>
          </a:p>
        </p:txBody>
      </p:sp>
      <p:sp>
        <p:nvSpPr>
          <p:cNvPr id="24595" name="Oval 19">
            <a:extLst>
              <a:ext uri="{FF2B5EF4-FFF2-40B4-BE49-F238E27FC236}">
                <a16:creationId xmlns:a16="http://schemas.microsoft.com/office/drawing/2014/main" id="{00DE5943-1DE5-4B31-942C-F03BDAF91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34290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70</a:t>
            </a:r>
          </a:p>
        </p:txBody>
      </p:sp>
      <p:sp>
        <p:nvSpPr>
          <p:cNvPr id="24596" name="Oval 20">
            <a:extLst>
              <a:ext uri="{FF2B5EF4-FFF2-40B4-BE49-F238E27FC236}">
                <a16:creationId xmlns:a16="http://schemas.microsoft.com/office/drawing/2014/main" id="{B8E3E1BF-1FC9-4AFE-BA5A-B6A847158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75" y="34290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40</a:t>
            </a:r>
          </a:p>
        </p:txBody>
      </p:sp>
      <p:sp>
        <p:nvSpPr>
          <p:cNvPr id="24597" name="Oval 21">
            <a:extLst>
              <a:ext uri="{FF2B5EF4-FFF2-40B4-BE49-F238E27FC236}">
                <a16:creationId xmlns:a16="http://schemas.microsoft.com/office/drawing/2014/main" id="{D9866978-7870-43BE-B670-9144DAE68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4005263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9</a:t>
            </a:r>
          </a:p>
        </p:txBody>
      </p:sp>
      <p:sp>
        <p:nvSpPr>
          <p:cNvPr id="24598" name="Oval 22">
            <a:extLst>
              <a:ext uri="{FF2B5EF4-FFF2-40B4-BE49-F238E27FC236}">
                <a16:creationId xmlns:a16="http://schemas.microsoft.com/office/drawing/2014/main" id="{15DAF451-5246-45BB-BABE-A689E7688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4005263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30</a:t>
            </a:r>
          </a:p>
        </p:txBody>
      </p:sp>
      <p:sp>
        <p:nvSpPr>
          <p:cNvPr id="24599" name="Oval 23">
            <a:extLst>
              <a:ext uri="{FF2B5EF4-FFF2-40B4-BE49-F238E27FC236}">
                <a16:creationId xmlns:a16="http://schemas.microsoft.com/office/drawing/2014/main" id="{FD578773-619E-4E6D-8F9F-A965C8BF8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575" y="4005263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15</a:t>
            </a:r>
          </a:p>
        </p:txBody>
      </p:sp>
      <p:sp>
        <p:nvSpPr>
          <p:cNvPr id="24600" name="Oval 24">
            <a:extLst>
              <a:ext uri="{FF2B5EF4-FFF2-40B4-BE49-F238E27FC236}">
                <a16:creationId xmlns:a16="http://schemas.microsoft.com/office/drawing/2014/main" id="{889DF486-65EE-4ECB-96F5-4D4DF4DDA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4005263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10</a:t>
            </a:r>
          </a:p>
        </p:txBody>
      </p:sp>
      <p:sp>
        <p:nvSpPr>
          <p:cNvPr id="24601" name="Oval 25">
            <a:extLst>
              <a:ext uri="{FF2B5EF4-FFF2-40B4-BE49-F238E27FC236}">
                <a16:creationId xmlns:a16="http://schemas.microsoft.com/office/drawing/2014/main" id="{BB70FF93-E8B0-44D9-A29F-9BA2FBC70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5" y="4652963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50</a:t>
            </a:r>
          </a:p>
        </p:txBody>
      </p:sp>
      <p:sp>
        <p:nvSpPr>
          <p:cNvPr id="24602" name="Oval 26">
            <a:extLst>
              <a:ext uri="{FF2B5EF4-FFF2-40B4-BE49-F238E27FC236}">
                <a16:creationId xmlns:a16="http://schemas.microsoft.com/office/drawing/2014/main" id="{D7260944-5EC1-4179-BF00-D625098E0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4652963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45</a:t>
            </a:r>
          </a:p>
        </p:txBody>
      </p:sp>
      <p:sp>
        <p:nvSpPr>
          <p:cNvPr id="24603" name="Oval 27">
            <a:extLst>
              <a:ext uri="{FF2B5EF4-FFF2-40B4-BE49-F238E27FC236}">
                <a16:creationId xmlns:a16="http://schemas.microsoft.com/office/drawing/2014/main" id="{98569CC4-4B7D-4A96-B2F2-CC1BBF665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650" y="4652963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20</a:t>
            </a:r>
          </a:p>
        </p:txBody>
      </p:sp>
      <p:sp>
        <p:nvSpPr>
          <p:cNvPr id="24604" name="Oval 28">
            <a:extLst>
              <a:ext uri="{FF2B5EF4-FFF2-40B4-BE49-F238E27FC236}">
                <a16:creationId xmlns:a16="http://schemas.microsoft.com/office/drawing/2014/main" id="{D5BF08D0-8D78-4B2C-9BA6-E1D46764C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413" y="4652963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30</a:t>
            </a:r>
          </a:p>
        </p:txBody>
      </p:sp>
      <p:sp>
        <p:nvSpPr>
          <p:cNvPr id="24605" name="Oval 29">
            <a:extLst>
              <a:ext uri="{FF2B5EF4-FFF2-40B4-BE49-F238E27FC236}">
                <a16:creationId xmlns:a16="http://schemas.microsoft.com/office/drawing/2014/main" id="{702FEA9F-D98F-49A6-AD73-852501D18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4652963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12</a:t>
            </a:r>
          </a:p>
        </p:txBody>
      </p:sp>
      <p:sp>
        <p:nvSpPr>
          <p:cNvPr id="24606" name="Text Box 30">
            <a:extLst>
              <a:ext uri="{FF2B5EF4-FFF2-40B4-BE49-F238E27FC236}">
                <a16:creationId xmlns:a16="http://schemas.microsoft.com/office/drawing/2014/main" id="{AFB31434-3611-4596-B6FF-23321527B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9" y="2852738"/>
            <a:ext cx="719137" cy="2159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lang="en-US" altLang="en-US" sz="1600" b="1">
                <a:solidFill>
                  <a:schemeClr val="bg2"/>
                </a:solidFill>
              </a:rPr>
              <a:t>min</a:t>
            </a:r>
          </a:p>
        </p:txBody>
      </p:sp>
      <p:sp>
        <p:nvSpPr>
          <p:cNvPr id="24607" name="Line 31">
            <a:extLst>
              <a:ext uri="{FF2B5EF4-FFF2-40B4-BE49-F238E27FC236}">
                <a16:creationId xmlns:a16="http://schemas.microsoft.com/office/drawing/2014/main" id="{E20F7FFC-6C35-4B20-A0CD-DE80613B9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825" y="3571875"/>
            <a:ext cx="1150938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8" name="Text Box 32">
            <a:extLst>
              <a:ext uri="{FF2B5EF4-FFF2-40B4-BE49-F238E27FC236}">
                <a16:creationId xmlns:a16="http://schemas.microsoft.com/office/drawing/2014/main" id="{DCA7F05A-42BA-4674-80A1-B6EACDA86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9" y="3429000"/>
            <a:ext cx="719137" cy="2159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lang="en-US" altLang="en-US" sz="1600" b="1">
                <a:solidFill>
                  <a:schemeClr val="bg2"/>
                </a:solidFill>
              </a:rPr>
              <a:t>max</a:t>
            </a:r>
          </a:p>
        </p:txBody>
      </p:sp>
      <p:sp>
        <p:nvSpPr>
          <p:cNvPr id="24609" name="Line 33">
            <a:extLst>
              <a:ext uri="{FF2B5EF4-FFF2-40B4-BE49-F238E27FC236}">
                <a16:creationId xmlns:a16="http://schemas.microsoft.com/office/drawing/2014/main" id="{BD022E1D-C8F8-45C4-9449-C790CE1DD2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1" y="4146550"/>
            <a:ext cx="360363" cy="1588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0" name="Text Box 34">
            <a:extLst>
              <a:ext uri="{FF2B5EF4-FFF2-40B4-BE49-F238E27FC236}">
                <a16:creationId xmlns:a16="http://schemas.microsoft.com/office/drawing/2014/main" id="{BCDD32FC-A8AF-4C4D-A45D-43610B5FB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9" y="4003675"/>
            <a:ext cx="719137" cy="2159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lang="en-US" altLang="en-US" sz="1600" b="1">
                <a:solidFill>
                  <a:schemeClr val="bg2"/>
                </a:solidFill>
              </a:rPr>
              <a:t>min</a:t>
            </a:r>
          </a:p>
        </p:txBody>
      </p:sp>
      <p:sp>
        <p:nvSpPr>
          <p:cNvPr id="24611" name="Line 35">
            <a:extLst>
              <a:ext uri="{FF2B5EF4-FFF2-40B4-BE49-F238E27FC236}">
                <a16:creationId xmlns:a16="http://schemas.microsoft.com/office/drawing/2014/main" id="{C1885525-BD30-4089-834B-6AC3A36CC4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1175" y="4795838"/>
            <a:ext cx="2160588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2" name="Text Box 36">
            <a:extLst>
              <a:ext uri="{FF2B5EF4-FFF2-40B4-BE49-F238E27FC236}">
                <a16:creationId xmlns:a16="http://schemas.microsoft.com/office/drawing/2014/main" id="{1D908B8E-D532-456E-B3A4-F3DD84CDC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9" y="4652963"/>
            <a:ext cx="719137" cy="2159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lang="en-US" altLang="en-US" sz="1600" b="1">
                <a:solidFill>
                  <a:schemeClr val="bg2"/>
                </a:solidFill>
              </a:rPr>
              <a:t>max</a:t>
            </a:r>
          </a:p>
        </p:txBody>
      </p:sp>
      <p:graphicFrame>
        <p:nvGraphicFramePr>
          <p:cNvPr id="24613" name="Group 37">
            <a:extLst>
              <a:ext uri="{FF2B5EF4-FFF2-40B4-BE49-F238E27FC236}">
                <a16:creationId xmlns:a16="http://schemas.microsoft.com/office/drawing/2014/main" id="{59DDACC4-244A-4D56-BD77-AF370C938D06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2133600" y="5448301"/>
          <a:ext cx="6705600" cy="609600"/>
        </p:xfrm>
        <a:graphic>
          <a:graphicData uri="http://schemas.openxmlformats.org/drawingml/2006/table">
            <a:tbl>
              <a:tblPr/>
              <a:tblGrid>
                <a:gridCol w="447675">
                  <a:extLst>
                    <a:ext uri="{9D8B030D-6E8A-4147-A177-3AD203B41FA5}">
                      <a16:colId xmlns:a16="http://schemas.microsoft.com/office/drawing/2014/main" val="163300805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14050582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932456653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96625448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60177215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3927056445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3181968789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51458902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919484243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365025974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411129399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754575799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29147212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18276684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18509885"/>
                    </a:ext>
                  </a:extLst>
                </a:gridCol>
              </a:tblGrid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702604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63575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 Placeholder 3">
            <a:extLst>
              <a:ext uri="{FF2B5EF4-FFF2-40B4-BE49-F238E27FC236}">
                <a16:creationId xmlns:a16="http://schemas.microsoft.com/office/drawing/2014/main" id="{BCD47581-CB36-4FB1-926C-4F8B5CCEE9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91C46C-12A9-4527-9D95-7096DCF40E6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5602" name="Line 2">
            <a:extLst>
              <a:ext uri="{FF2B5EF4-FFF2-40B4-BE49-F238E27FC236}">
                <a16:creationId xmlns:a16="http://schemas.microsoft.com/office/drawing/2014/main" id="{3E16871A-A0B6-4C35-9CBD-66FCB40D01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9150" y="1916113"/>
            <a:ext cx="8001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3" name="Line 3">
            <a:extLst>
              <a:ext uri="{FF2B5EF4-FFF2-40B4-BE49-F238E27FC236}">
                <a16:creationId xmlns:a16="http://schemas.microsoft.com/office/drawing/2014/main" id="{0F5E1372-1CFE-4418-9F24-5A389EEAB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4" y="1916113"/>
            <a:ext cx="7207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Line 4">
            <a:extLst>
              <a:ext uri="{FF2B5EF4-FFF2-40B4-BE49-F238E27FC236}">
                <a16:creationId xmlns:a16="http://schemas.microsoft.com/office/drawing/2014/main" id="{D99BC2DE-8065-4D0B-92AC-8777BBABF5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750" y="2276475"/>
            <a:ext cx="3175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5" name="Line 5">
            <a:extLst>
              <a:ext uri="{FF2B5EF4-FFF2-40B4-BE49-F238E27FC236}">
                <a16:creationId xmlns:a16="http://schemas.microsoft.com/office/drawing/2014/main" id="{F2C17450-60E2-4DBB-AF20-085B4CB0C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5664" y="2276476"/>
            <a:ext cx="2571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6">
            <a:extLst>
              <a:ext uri="{FF2B5EF4-FFF2-40B4-BE49-F238E27FC236}">
                <a16:creationId xmlns:a16="http://schemas.microsoft.com/office/drawing/2014/main" id="{2DDA042D-FC2A-45E1-B887-43E10240E1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976" y="2636838"/>
            <a:ext cx="1428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7">
            <a:extLst>
              <a:ext uri="{FF2B5EF4-FFF2-40B4-BE49-F238E27FC236}">
                <a16:creationId xmlns:a16="http://schemas.microsoft.com/office/drawing/2014/main" id="{9BC5BFEE-6DBA-4A27-B23C-68AB8B193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2708276"/>
            <a:ext cx="115887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8">
            <a:extLst>
              <a:ext uri="{FF2B5EF4-FFF2-40B4-BE49-F238E27FC236}">
                <a16:creationId xmlns:a16="http://schemas.microsoft.com/office/drawing/2014/main" id="{7EBF0AEB-2949-4173-9314-D9BA3947FE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9964" y="2636838"/>
            <a:ext cx="17303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9">
            <a:extLst>
              <a:ext uri="{FF2B5EF4-FFF2-40B4-BE49-F238E27FC236}">
                <a16:creationId xmlns:a16="http://schemas.microsoft.com/office/drawing/2014/main" id="{669847B7-63CF-423F-8F1D-B2D7D3421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8901" y="2636838"/>
            <a:ext cx="1873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id="{C4C5BE6B-56F8-42EC-9104-D924E2731D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8513" y="2636838"/>
            <a:ext cx="2460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11">
            <a:extLst>
              <a:ext uri="{FF2B5EF4-FFF2-40B4-BE49-F238E27FC236}">
                <a16:creationId xmlns:a16="http://schemas.microsoft.com/office/drawing/2014/main" id="{CE583072-0847-49D4-AE1D-AC6B391B13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1739" y="2276476"/>
            <a:ext cx="109537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12">
            <a:extLst>
              <a:ext uri="{FF2B5EF4-FFF2-40B4-BE49-F238E27FC236}">
                <a16:creationId xmlns:a16="http://schemas.microsoft.com/office/drawing/2014/main" id="{7E07E5EB-DBB4-4FC6-B7AD-D8F025ADAE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1" y="2203451"/>
            <a:ext cx="2587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13">
            <a:extLst>
              <a:ext uri="{FF2B5EF4-FFF2-40B4-BE49-F238E27FC236}">
                <a16:creationId xmlns:a16="http://schemas.microsoft.com/office/drawing/2014/main" id="{D6B5F1D2-0FB2-41DF-B537-1AA8EBE16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1264" y="2708276"/>
            <a:ext cx="920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14">
            <a:extLst>
              <a:ext uri="{FF2B5EF4-FFF2-40B4-BE49-F238E27FC236}">
                <a16:creationId xmlns:a16="http://schemas.microsoft.com/office/drawing/2014/main" id="{0A50A9FF-2A27-42E4-8BD3-98763CC192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9963" y="1916113"/>
            <a:ext cx="8001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15">
            <a:extLst>
              <a:ext uri="{FF2B5EF4-FFF2-40B4-BE49-F238E27FC236}">
                <a16:creationId xmlns:a16="http://schemas.microsoft.com/office/drawing/2014/main" id="{292FCC26-8DB0-4E44-A90D-85EFD120D1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8026" y="1916113"/>
            <a:ext cx="7207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16">
            <a:extLst>
              <a:ext uri="{FF2B5EF4-FFF2-40B4-BE49-F238E27FC236}">
                <a16:creationId xmlns:a16="http://schemas.microsoft.com/office/drawing/2014/main" id="{E8D7747E-1D34-4FFD-8030-5B9EA9ACB1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6563" y="2276475"/>
            <a:ext cx="3175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Line 17">
            <a:extLst>
              <a:ext uri="{FF2B5EF4-FFF2-40B4-BE49-F238E27FC236}">
                <a16:creationId xmlns:a16="http://schemas.microsoft.com/office/drawing/2014/main" id="{6CC1A4EC-1C87-4F7C-A016-FB7CF6B36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6476" y="2276476"/>
            <a:ext cx="2571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Line 18">
            <a:extLst>
              <a:ext uri="{FF2B5EF4-FFF2-40B4-BE49-F238E27FC236}">
                <a16:creationId xmlns:a16="http://schemas.microsoft.com/office/drawing/2014/main" id="{9BF902E6-45A6-4102-91C0-666AB7AA4B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27789" y="2636838"/>
            <a:ext cx="1428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Line 19">
            <a:extLst>
              <a:ext uri="{FF2B5EF4-FFF2-40B4-BE49-F238E27FC236}">
                <a16:creationId xmlns:a16="http://schemas.microsoft.com/office/drawing/2014/main" id="{536209C6-A39A-47CB-8A12-7134016C7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3700" y="2708276"/>
            <a:ext cx="115888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Line 20">
            <a:extLst>
              <a:ext uri="{FF2B5EF4-FFF2-40B4-BE49-F238E27FC236}">
                <a16:creationId xmlns:a16="http://schemas.microsoft.com/office/drawing/2014/main" id="{24158467-977D-4A58-8FB2-74FA410098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70775" y="2636838"/>
            <a:ext cx="173038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Line 21">
            <a:extLst>
              <a:ext uri="{FF2B5EF4-FFF2-40B4-BE49-F238E27FC236}">
                <a16:creationId xmlns:a16="http://schemas.microsoft.com/office/drawing/2014/main" id="{E1555089-1D44-40D3-9A8F-2E982D2CA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9714" y="2636838"/>
            <a:ext cx="1873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Line 22">
            <a:extLst>
              <a:ext uri="{FF2B5EF4-FFF2-40B4-BE49-F238E27FC236}">
                <a16:creationId xmlns:a16="http://schemas.microsoft.com/office/drawing/2014/main" id="{D22287BB-F396-461F-87D3-B0D14C6DE2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69326" y="2636838"/>
            <a:ext cx="2460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3" name="Line 23">
            <a:extLst>
              <a:ext uri="{FF2B5EF4-FFF2-40B4-BE49-F238E27FC236}">
                <a16:creationId xmlns:a16="http://schemas.microsoft.com/office/drawing/2014/main" id="{5AF578E1-963D-4DCA-9859-BFEC0F3588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2550" y="2276476"/>
            <a:ext cx="109538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4" name="Line 24">
            <a:extLst>
              <a:ext uri="{FF2B5EF4-FFF2-40B4-BE49-F238E27FC236}">
                <a16:creationId xmlns:a16="http://schemas.microsoft.com/office/drawing/2014/main" id="{DBEBA0CF-B20A-4562-8963-390C84417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2913" y="2203451"/>
            <a:ext cx="2587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5" name="Line 25">
            <a:extLst>
              <a:ext uri="{FF2B5EF4-FFF2-40B4-BE49-F238E27FC236}">
                <a16:creationId xmlns:a16="http://schemas.microsoft.com/office/drawing/2014/main" id="{F3AC8DA5-486B-48E4-8667-15C42306E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2076" y="2708276"/>
            <a:ext cx="920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6" name="Rectangle 26">
            <a:extLst>
              <a:ext uri="{FF2B5EF4-FFF2-40B4-BE49-F238E27FC236}">
                <a16:creationId xmlns:a16="http://schemas.microsoft.com/office/drawing/2014/main" id="{79987B26-E51B-4EF1-9C79-A39A33812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228600"/>
            <a:ext cx="7772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1pPr>
            <a:lvl2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2pPr>
            <a:lvl3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3pPr>
            <a:lvl4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4pPr>
            <a:lvl5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en-US" sz="280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25628" name="Line 28">
            <a:extLst>
              <a:ext uri="{FF2B5EF4-FFF2-40B4-BE49-F238E27FC236}">
                <a16:creationId xmlns:a16="http://schemas.microsoft.com/office/drawing/2014/main" id="{ED53AFC6-C78A-416D-A8CB-90B56055D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1" y="979488"/>
            <a:ext cx="82073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9" name="Rectangle 29">
            <a:extLst>
              <a:ext uri="{FF2B5EF4-FFF2-40B4-BE49-F238E27FC236}">
                <a16:creationId xmlns:a16="http://schemas.microsoft.com/office/drawing/2014/main" id="{F37ABE74-8852-44AB-B013-47939F75C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908051"/>
            <a:ext cx="8280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95400" indent="-381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Poses insert hampir menyerupai heap pada umumnya, namun mekanisme pengaturan berikutnya berbeda.</a:t>
            </a:r>
          </a:p>
          <a:p>
            <a:pPr>
              <a:buFontTx/>
              <a:buNone/>
            </a:pPr>
            <a:r>
              <a:rPr lang="en-US" altLang="en-US" sz="1800"/>
              <a:t>Contoh : </a:t>
            </a:r>
            <a:r>
              <a:rPr lang="en-US" altLang="en-US" sz="1600"/>
              <a:t>Insert(5)</a:t>
            </a:r>
          </a:p>
        </p:txBody>
      </p:sp>
      <p:sp>
        <p:nvSpPr>
          <p:cNvPr id="25630" name="Oval 30">
            <a:extLst>
              <a:ext uri="{FF2B5EF4-FFF2-40B4-BE49-F238E27FC236}">
                <a16:creationId xmlns:a16="http://schemas.microsoft.com/office/drawing/2014/main" id="{5E3283E6-470E-462C-A72A-F1E309953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1628775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7</a:t>
            </a:r>
          </a:p>
        </p:txBody>
      </p:sp>
      <p:sp>
        <p:nvSpPr>
          <p:cNvPr id="25631" name="Oval 31">
            <a:extLst>
              <a:ext uri="{FF2B5EF4-FFF2-40B4-BE49-F238E27FC236}">
                <a16:creationId xmlns:a16="http://schemas.microsoft.com/office/drawing/2014/main" id="{7EC4FAD9-0D14-4FCD-860C-92CB1145D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198913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70</a:t>
            </a:r>
          </a:p>
        </p:txBody>
      </p:sp>
      <p:sp>
        <p:nvSpPr>
          <p:cNvPr id="25632" name="Oval 32">
            <a:extLst>
              <a:ext uri="{FF2B5EF4-FFF2-40B4-BE49-F238E27FC236}">
                <a16:creationId xmlns:a16="http://schemas.microsoft.com/office/drawing/2014/main" id="{0AE2E72E-A615-4E91-BB1B-30B770230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88" y="198913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40</a:t>
            </a:r>
          </a:p>
        </p:txBody>
      </p:sp>
      <p:sp>
        <p:nvSpPr>
          <p:cNvPr id="25633" name="Oval 33">
            <a:extLst>
              <a:ext uri="{FF2B5EF4-FFF2-40B4-BE49-F238E27FC236}">
                <a16:creationId xmlns:a16="http://schemas.microsoft.com/office/drawing/2014/main" id="{6D1A3D75-C699-4ECB-86EF-1946B4869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563" y="23495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9</a:t>
            </a:r>
          </a:p>
        </p:txBody>
      </p:sp>
      <p:sp>
        <p:nvSpPr>
          <p:cNvPr id="25634" name="Oval 34">
            <a:extLst>
              <a:ext uri="{FF2B5EF4-FFF2-40B4-BE49-F238E27FC236}">
                <a16:creationId xmlns:a16="http://schemas.microsoft.com/office/drawing/2014/main" id="{D02AA1E3-7FDA-4B1D-9BA1-CF77E532B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23495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30</a:t>
            </a:r>
          </a:p>
        </p:txBody>
      </p:sp>
      <p:sp>
        <p:nvSpPr>
          <p:cNvPr id="25635" name="Oval 35">
            <a:extLst>
              <a:ext uri="{FF2B5EF4-FFF2-40B4-BE49-F238E27FC236}">
                <a16:creationId xmlns:a16="http://schemas.microsoft.com/office/drawing/2014/main" id="{F9F0EFD7-549D-405F-AA71-AD3A66F4E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23495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15</a:t>
            </a:r>
          </a:p>
        </p:txBody>
      </p:sp>
      <p:sp>
        <p:nvSpPr>
          <p:cNvPr id="25636" name="Oval 36">
            <a:extLst>
              <a:ext uri="{FF2B5EF4-FFF2-40B4-BE49-F238E27FC236}">
                <a16:creationId xmlns:a16="http://schemas.microsoft.com/office/drawing/2014/main" id="{4A53E9E6-0794-4AB7-89A3-5BF66E4E2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088" y="23495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10</a:t>
            </a:r>
          </a:p>
        </p:txBody>
      </p:sp>
      <p:sp>
        <p:nvSpPr>
          <p:cNvPr id="25637" name="Oval 37">
            <a:extLst>
              <a:ext uri="{FF2B5EF4-FFF2-40B4-BE49-F238E27FC236}">
                <a16:creationId xmlns:a16="http://schemas.microsoft.com/office/drawing/2014/main" id="{3299BD3E-3595-41C6-B934-6156A83FC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63" y="27813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50</a:t>
            </a:r>
          </a:p>
        </p:txBody>
      </p:sp>
      <p:sp>
        <p:nvSpPr>
          <p:cNvPr id="25638" name="Oval 38">
            <a:extLst>
              <a:ext uri="{FF2B5EF4-FFF2-40B4-BE49-F238E27FC236}">
                <a16:creationId xmlns:a16="http://schemas.microsoft.com/office/drawing/2014/main" id="{6B1DEC43-EC36-4240-9568-3E232263D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5" y="27813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45</a:t>
            </a:r>
          </a:p>
        </p:txBody>
      </p:sp>
      <p:sp>
        <p:nvSpPr>
          <p:cNvPr id="25639" name="Oval 39">
            <a:extLst>
              <a:ext uri="{FF2B5EF4-FFF2-40B4-BE49-F238E27FC236}">
                <a16:creationId xmlns:a16="http://schemas.microsoft.com/office/drawing/2014/main" id="{E51E4991-636C-49A5-917E-9798BFF56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27813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20</a:t>
            </a:r>
          </a:p>
        </p:txBody>
      </p:sp>
      <p:sp>
        <p:nvSpPr>
          <p:cNvPr id="25640" name="Oval 40">
            <a:extLst>
              <a:ext uri="{FF2B5EF4-FFF2-40B4-BE49-F238E27FC236}">
                <a16:creationId xmlns:a16="http://schemas.microsoft.com/office/drawing/2014/main" id="{4562C876-403F-4611-AA27-0D6C12537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175" y="27813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30</a:t>
            </a:r>
          </a:p>
        </p:txBody>
      </p:sp>
      <p:sp>
        <p:nvSpPr>
          <p:cNvPr id="25641" name="Oval 41">
            <a:extLst>
              <a:ext uri="{FF2B5EF4-FFF2-40B4-BE49-F238E27FC236}">
                <a16:creationId xmlns:a16="http://schemas.microsoft.com/office/drawing/2014/main" id="{4BFC398D-471B-4300-88F4-7082F1A4F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27813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12</a:t>
            </a:r>
          </a:p>
        </p:txBody>
      </p:sp>
      <p:sp>
        <p:nvSpPr>
          <p:cNvPr id="25642" name="Line 42">
            <a:extLst>
              <a:ext uri="{FF2B5EF4-FFF2-40B4-BE49-F238E27FC236}">
                <a16:creationId xmlns:a16="http://schemas.microsoft.com/office/drawing/2014/main" id="{84F9324D-C384-4708-B4C8-03189E9053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5125" y="2995614"/>
            <a:ext cx="361950" cy="158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3" name="Text Box 43">
            <a:extLst>
              <a:ext uri="{FF2B5EF4-FFF2-40B4-BE49-F238E27FC236}">
                <a16:creationId xmlns:a16="http://schemas.microsoft.com/office/drawing/2014/main" id="{B20E5EF1-C199-4480-958C-B6EAE980C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2852738"/>
            <a:ext cx="287338" cy="2159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lang="en-US" altLang="en-US" sz="1600" b="1">
                <a:solidFill>
                  <a:schemeClr val="bg2"/>
                </a:solidFill>
              </a:rPr>
              <a:t>j</a:t>
            </a:r>
          </a:p>
        </p:txBody>
      </p:sp>
      <p:sp>
        <p:nvSpPr>
          <p:cNvPr id="25644" name="Oval 44">
            <a:extLst>
              <a:ext uri="{FF2B5EF4-FFF2-40B4-BE49-F238E27FC236}">
                <a16:creationId xmlns:a16="http://schemas.microsoft.com/office/drawing/2014/main" id="{731A88E6-185E-4906-9625-81045AA3F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5" y="27813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endParaRPr lang="en-US" altLang="en-US" sz="1400"/>
          </a:p>
        </p:txBody>
      </p:sp>
      <p:sp>
        <p:nvSpPr>
          <p:cNvPr id="25645" name="Rectangle 45">
            <a:extLst>
              <a:ext uri="{FF2B5EF4-FFF2-40B4-BE49-F238E27FC236}">
                <a16:creationId xmlns:a16="http://schemas.microsoft.com/office/drawing/2014/main" id="{56759B87-9726-4886-AC60-BE23F5B3A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4221164"/>
            <a:ext cx="8280400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95400" indent="-381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Insert 5 pada posisi baru/terakhir ( j )</a:t>
            </a:r>
          </a:p>
          <a:p>
            <a:r>
              <a:rPr lang="en-US" altLang="en-US" sz="1800"/>
              <a:t>Bandingkan 5 dg parent (10)</a:t>
            </a:r>
          </a:p>
          <a:p>
            <a:r>
              <a:rPr lang="en-US" altLang="en-US" sz="1800"/>
              <a:t>Karena 5&lt;10 dan 10 berapa pada level minimum, maka target penekusuran posisi selanjutnya berada pada level minimum untuk search path j hingga root {10,7}</a:t>
            </a:r>
          </a:p>
          <a:p>
            <a:pPr lvl="1"/>
            <a:r>
              <a:rPr lang="en-US" altLang="en-US" sz="1600"/>
              <a:t>10 pindah ke posisi j</a:t>
            </a:r>
          </a:p>
          <a:p>
            <a:pPr lvl="1"/>
            <a:r>
              <a:rPr lang="en-US" altLang="en-US" sz="1600"/>
              <a:t>7 pindah ke posisi 10 sebelumnya</a:t>
            </a:r>
          </a:p>
          <a:p>
            <a:pPr lvl="1"/>
            <a:r>
              <a:rPr lang="en-US" altLang="en-US" sz="1600"/>
              <a:t>5 insert ke posisi 7 sebelumnya</a:t>
            </a:r>
          </a:p>
        </p:txBody>
      </p:sp>
      <p:sp>
        <p:nvSpPr>
          <p:cNvPr id="25646" name="Oval 46">
            <a:extLst>
              <a:ext uri="{FF2B5EF4-FFF2-40B4-BE49-F238E27FC236}">
                <a16:creationId xmlns:a16="http://schemas.microsoft.com/office/drawing/2014/main" id="{7D53F790-781A-4327-B00F-9E92D4BCE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25" y="1628775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5</a:t>
            </a:r>
          </a:p>
        </p:txBody>
      </p:sp>
      <p:sp>
        <p:nvSpPr>
          <p:cNvPr id="25647" name="Oval 47">
            <a:extLst>
              <a:ext uri="{FF2B5EF4-FFF2-40B4-BE49-F238E27FC236}">
                <a16:creationId xmlns:a16="http://schemas.microsoft.com/office/drawing/2014/main" id="{44404930-4486-4BA0-B549-2E8C6AC7E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3" y="198913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70</a:t>
            </a:r>
          </a:p>
        </p:txBody>
      </p:sp>
      <p:sp>
        <p:nvSpPr>
          <p:cNvPr id="25648" name="Oval 48">
            <a:extLst>
              <a:ext uri="{FF2B5EF4-FFF2-40B4-BE49-F238E27FC236}">
                <a16:creationId xmlns:a16="http://schemas.microsoft.com/office/drawing/2014/main" id="{9D7916F3-27CC-4CC2-B39E-CAE304198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0" y="198913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40</a:t>
            </a:r>
          </a:p>
        </p:txBody>
      </p:sp>
      <p:sp>
        <p:nvSpPr>
          <p:cNvPr id="25649" name="Oval 49">
            <a:extLst>
              <a:ext uri="{FF2B5EF4-FFF2-40B4-BE49-F238E27FC236}">
                <a16:creationId xmlns:a16="http://schemas.microsoft.com/office/drawing/2014/main" id="{25BB92BD-429B-4DCF-976D-317583492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75" y="23495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9</a:t>
            </a:r>
          </a:p>
        </p:txBody>
      </p:sp>
      <p:sp>
        <p:nvSpPr>
          <p:cNvPr id="25650" name="Oval 50">
            <a:extLst>
              <a:ext uri="{FF2B5EF4-FFF2-40B4-BE49-F238E27FC236}">
                <a16:creationId xmlns:a16="http://schemas.microsoft.com/office/drawing/2014/main" id="{0609C5C7-CB7F-441E-B5DC-2C4F0EE84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23495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30</a:t>
            </a:r>
          </a:p>
        </p:txBody>
      </p:sp>
      <p:sp>
        <p:nvSpPr>
          <p:cNvPr id="25651" name="Oval 51">
            <a:extLst>
              <a:ext uri="{FF2B5EF4-FFF2-40B4-BE49-F238E27FC236}">
                <a16:creationId xmlns:a16="http://schemas.microsoft.com/office/drawing/2014/main" id="{DD2D7C45-6EAB-4AD9-AE95-7B403CEE7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550" y="23495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15</a:t>
            </a:r>
          </a:p>
        </p:txBody>
      </p:sp>
      <p:sp>
        <p:nvSpPr>
          <p:cNvPr id="25652" name="Oval 52">
            <a:extLst>
              <a:ext uri="{FF2B5EF4-FFF2-40B4-BE49-F238E27FC236}">
                <a16:creationId xmlns:a16="http://schemas.microsoft.com/office/drawing/2014/main" id="{1E0DFA8A-3AE2-47E3-A14A-D19357163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4900" y="23495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7</a:t>
            </a:r>
          </a:p>
        </p:txBody>
      </p:sp>
      <p:sp>
        <p:nvSpPr>
          <p:cNvPr id="25653" name="Oval 53">
            <a:extLst>
              <a:ext uri="{FF2B5EF4-FFF2-40B4-BE49-F238E27FC236}">
                <a16:creationId xmlns:a16="http://schemas.microsoft.com/office/drawing/2014/main" id="{528F10F4-D188-4CB7-A0BD-04606637B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675" y="27813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50</a:t>
            </a:r>
          </a:p>
        </p:txBody>
      </p:sp>
      <p:sp>
        <p:nvSpPr>
          <p:cNvPr id="25654" name="Oval 54">
            <a:extLst>
              <a:ext uri="{FF2B5EF4-FFF2-40B4-BE49-F238E27FC236}">
                <a16:creationId xmlns:a16="http://schemas.microsoft.com/office/drawing/2014/main" id="{7F57A5E5-E243-4517-82CA-C4D3FC77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27813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45</a:t>
            </a:r>
          </a:p>
        </p:txBody>
      </p:sp>
      <p:sp>
        <p:nvSpPr>
          <p:cNvPr id="25655" name="Oval 55">
            <a:extLst>
              <a:ext uri="{FF2B5EF4-FFF2-40B4-BE49-F238E27FC236}">
                <a16:creationId xmlns:a16="http://schemas.microsoft.com/office/drawing/2014/main" id="{7A9FE99A-0DCA-4608-953F-F7E4A864F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27813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20</a:t>
            </a:r>
          </a:p>
        </p:txBody>
      </p:sp>
      <p:sp>
        <p:nvSpPr>
          <p:cNvPr id="25656" name="Oval 56">
            <a:extLst>
              <a:ext uri="{FF2B5EF4-FFF2-40B4-BE49-F238E27FC236}">
                <a16:creationId xmlns:a16="http://schemas.microsoft.com/office/drawing/2014/main" id="{8CEAA9E0-ABC0-4A26-BD13-4B837C089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988" y="27813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30</a:t>
            </a:r>
          </a:p>
        </p:txBody>
      </p:sp>
      <p:sp>
        <p:nvSpPr>
          <p:cNvPr id="25657" name="Oval 57">
            <a:extLst>
              <a:ext uri="{FF2B5EF4-FFF2-40B4-BE49-F238E27FC236}">
                <a16:creationId xmlns:a16="http://schemas.microsoft.com/office/drawing/2014/main" id="{3370BF03-8D56-4509-8880-22791ACC9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5" y="27813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12</a:t>
            </a:r>
          </a:p>
        </p:txBody>
      </p:sp>
      <p:sp>
        <p:nvSpPr>
          <p:cNvPr id="25658" name="Oval 58">
            <a:extLst>
              <a:ext uri="{FF2B5EF4-FFF2-40B4-BE49-F238E27FC236}">
                <a16:creationId xmlns:a16="http://schemas.microsoft.com/office/drawing/2014/main" id="{CA98EE25-2035-4E50-BFAA-FB34B9C6C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8588" y="27813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10</a:t>
            </a:r>
          </a:p>
        </p:txBody>
      </p:sp>
      <p:graphicFrame>
        <p:nvGraphicFramePr>
          <p:cNvPr id="25659" name="Group 59">
            <a:extLst>
              <a:ext uri="{FF2B5EF4-FFF2-40B4-BE49-F238E27FC236}">
                <a16:creationId xmlns:a16="http://schemas.microsoft.com/office/drawing/2014/main" id="{9E813676-ACCA-4112-A3FA-EEC0C11F9530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2187575" y="3254376"/>
          <a:ext cx="8229600" cy="609600"/>
        </p:xfrm>
        <a:graphic>
          <a:graphicData uri="http://schemas.openxmlformats.org/drawingml/2006/table">
            <a:tbl>
              <a:tblPr/>
              <a:tblGrid>
                <a:gridCol w="549275">
                  <a:extLst>
                    <a:ext uri="{9D8B030D-6E8A-4147-A177-3AD203B41FA5}">
                      <a16:colId xmlns:a16="http://schemas.microsoft.com/office/drawing/2014/main" val="3513322218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1796841985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415968576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3983356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1106119373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339302306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338316878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339715540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1978443373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1332849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363513153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4021946476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324847146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704933444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677250407"/>
                    </a:ext>
                  </a:extLst>
                </a:gridCol>
              </a:tblGrid>
              <a:tr h="217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92721"/>
                  </a:ext>
                </a:extLst>
              </a:tr>
              <a:tr h="28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271955"/>
                  </a:ext>
                </a:extLst>
              </a:tr>
            </a:tbl>
          </a:graphicData>
        </a:graphic>
      </p:graphicFrame>
      <p:sp>
        <p:nvSpPr>
          <p:cNvPr id="25709" name="Line 109">
            <a:extLst>
              <a:ext uri="{FF2B5EF4-FFF2-40B4-BE49-F238E27FC236}">
                <a16:creationId xmlns:a16="http://schemas.microsoft.com/office/drawing/2014/main" id="{811ABACE-AC4E-440F-A560-724E8D1E8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0" y="4149725"/>
            <a:ext cx="381635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10" name="Line 110">
            <a:extLst>
              <a:ext uri="{FF2B5EF4-FFF2-40B4-BE49-F238E27FC236}">
                <a16:creationId xmlns:a16="http://schemas.microsoft.com/office/drawing/2014/main" id="{FC44067D-892D-4D1B-9894-BC55D854B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8750" y="39338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11" name="Line 111">
            <a:extLst>
              <a:ext uri="{FF2B5EF4-FFF2-40B4-BE49-F238E27FC236}">
                <a16:creationId xmlns:a16="http://schemas.microsoft.com/office/drawing/2014/main" id="{0DD29E63-7C5C-444D-B667-789841E0E9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32400" y="39338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12" name="Line 112">
            <a:extLst>
              <a:ext uri="{FF2B5EF4-FFF2-40B4-BE49-F238E27FC236}">
                <a16:creationId xmlns:a16="http://schemas.microsoft.com/office/drawing/2014/main" id="{11F28FD5-3565-4A5F-A591-8E02C791E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9375" y="39338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13" name="Line 113">
            <a:extLst>
              <a:ext uri="{FF2B5EF4-FFF2-40B4-BE49-F238E27FC236}">
                <a16:creationId xmlns:a16="http://schemas.microsoft.com/office/drawing/2014/main" id="{F64FA0FA-9D32-40CE-8F4A-3B746F5A3A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3" y="39338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14" name="Line 114">
            <a:extLst>
              <a:ext uri="{FF2B5EF4-FFF2-40B4-BE49-F238E27FC236}">
                <a16:creationId xmlns:a16="http://schemas.microsoft.com/office/drawing/2014/main" id="{74AE107C-7A10-44F4-A107-2A9E1F8624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3" y="4149725"/>
            <a:ext cx="2735262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 Placeholder 4">
            <a:extLst>
              <a:ext uri="{FF2B5EF4-FFF2-40B4-BE49-F238E27FC236}">
                <a16:creationId xmlns:a16="http://schemas.microsoft.com/office/drawing/2014/main" id="{8E780978-0441-430D-B64C-D68B292CB4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2AAB6-FDAD-4C80-B072-0A9E61638E3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6626" name="Line 2">
            <a:extLst>
              <a:ext uri="{FF2B5EF4-FFF2-40B4-BE49-F238E27FC236}">
                <a16:creationId xmlns:a16="http://schemas.microsoft.com/office/drawing/2014/main" id="{1FC1EE3A-959A-4F58-8856-347E3ED619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9150" y="1409700"/>
            <a:ext cx="8001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7" name="Line 3">
            <a:extLst>
              <a:ext uri="{FF2B5EF4-FFF2-40B4-BE49-F238E27FC236}">
                <a16:creationId xmlns:a16="http://schemas.microsoft.com/office/drawing/2014/main" id="{CA6FCD4A-3943-42A8-B176-7258A62A4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4" y="1409700"/>
            <a:ext cx="7207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Line 4">
            <a:extLst>
              <a:ext uri="{FF2B5EF4-FFF2-40B4-BE49-F238E27FC236}">
                <a16:creationId xmlns:a16="http://schemas.microsoft.com/office/drawing/2014/main" id="{306A3BEE-092E-45E9-9030-70C08F3014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750" y="1770063"/>
            <a:ext cx="3175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Line 5">
            <a:extLst>
              <a:ext uri="{FF2B5EF4-FFF2-40B4-BE49-F238E27FC236}">
                <a16:creationId xmlns:a16="http://schemas.microsoft.com/office/drawing/2014/main" id="{C8BAB89B-F746-41F4-A5BB-8C05D4D815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5664" y="1770063"/>
            <a:ext cx="25717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Line 6">
            <a:extLst>
              <a:ext uri="{FF2B5EF4-FFF2-40B4-BE49-F238E27FC236}">
                <a16:creationId xmlns:a16="http://schemas.microsoft.com/office/drawing/2014/main" id="{37F03347-F284-4097-8DE6-F14CACF96C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976" y="2130425"/>
            <a:ext cx="1428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7">
            <a:extLst>
              <a:ext uri="{FF2B5EF4-FFF2-40B4-BE49-F238E27FC236}">
                <a16:creationId xmlns:a16="http://schemas.microsoft.com/office/drawing/2014/main" id="{058BC687-34E7-4B38-95A7-6209D8475A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2201863"/>
            <a:ext cx="11588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Line 8">
            <a:extLst>
              <a:ext uri="{FF2B5EF4-FFF2-40B4-BE49-F238E27FC236}">
                <a16:creationId xmlns:a16="http://schemas.microsoft.com/office/drawing/2014/main" id="{5972C1BB-5F04-48CE-A50B-69147C6DC8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9964" y="2130426"/>
            <a:ext cx="173037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Line 9">
            <a:extLst>
              <a:ext uri="{FF2B5EF4-FFF2-40B4-BE49-F238E27FC236}">
                <a16:creationId xmlns:a16="http://schemas.microsoft.com/office/drawing/2014/main" id="{A4FC79A0-DA31-42E8-9AC7-A5F84187C7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8901" y="2130426"/>
            <a:ext cx="18732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Line 10">
            <a:extLst>
              <a:ext uri="{FF2B5EF4-FFF2-40B4-BE49-F238E27FC236}">
                <a16:creationId xmlns:a16="http://schemas.microsoft.com/office/drawing/2014/main" id="{5FEBC39B-E9CF-409D-BE6F-DB40A82BBD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8513" y="2130425"/>
            <a:ext cx="2460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11">
            <a:extLst>
              <a:ext uri="{FF2B5EF4-FFF2-40B4-BE49-F238E27FC236}">
                <a16:creationId xmlns:a16="http://schemas.microsoft.com/office/drawing/2014/main" id="{4B8974DE-9833-403E-A0E0-0290ACD482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1739" y="1770064"/>
            <a:ext cx="109537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12">
            <a:extLst>
              <a:ext uri="{FF2B5EF4-FFF2-40B4-BE49-F238E27FC236}">
                <a16:creationId xmlns:a16="http://schemas.microsoft.com/office/drawing/2014/main" id="{ACDCD6EE-B40C-4C94-B581-F8DD71CB04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1" y="1697039"/>
            <a:ext cx="2587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3">
            <a:extLst>
              <a:ext uri="{FF2B5EF4-FFF2-40B4-BE49-F238E27FC236}">
                <a16:creationId xmlns:a16="http://schemas.microsoft.com/office/drawing/2014/main" id="{C119BF63-EC28-4691-A506-334F24B74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1264" y="2201863"/>
            <a:ext cx="9207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4">
            <a:extLst>
              <a:ext uri="{FF2B5EF4-FFF2-40B4-BE49-F238E27FC236}">
                <a16:creationId xmlns:a16="http://schemas.microsoft.com/office/drawing/2014/main" id="{14140FB5-6786-4339-B3C4-403149386E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9963" y="1409700"/>
            <a:ext cx="8001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5">
            <a:extLst>
              <a:ext uri="{FF2B5EF4-FFF2-40B4-BE49-F238E27FC236}">
                <a16:creationId xmlns:a16="http://schemas.microsoft.com/office/drawing/2014/main" id="{A2739F7E-E7D4-483E-90C8-1ADC42D33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8026" y="1409700"/>
            <a:ext cx="7207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6">
            <a:extLst>
              <a:ext uri="{FF2B5EF4-FFF2-40B4-BE49-F238E27FC236}">
                <a16:creationId xmlns:a16="http://schemas.microsoft.com/office/drawing/2014/main" id="{1B9426C7-8AB1-4EB6-8763-E174067E44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6563" y="1770063"/>
            <a:ext cx="3175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Line 17">
            <a:extLst>
              <a:ext uri="{FF2B5EF4-FFF2-40B4-BE49-F238E27FC236}">
                <a16:creationId xmlns:a16="http://schemas.microsoft.com/office/drawing/2014/main" id="{EFDD9E41-9B48-499B-B3FB-B25DFA627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6476" y="1770063"/>
            <a:ext cx="25717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18">
            <a:extLst>
              <a:ext uri="{FF2B5EF4-FFF2-40B4-BE49-F238E27FC236}">
                <a16:creationId xmlns:a16="http://schemas.microsoft.com/office/drawing/2014/main" id="{FA183CC0-F8F3-416C-B2E5-A590BEB02B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27789" y="2130425"/>
            <a:ext cx="1428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Line 19">
            <a:extLst>
              <a:ext uri="{FF2B5EF4-FFF2-40B4-BE49-F238E27FC236}">
                <a16:creationId xmlns:a16="http://schemas.microsoft.com/office/drawing/2014/main" id="{DA92DB7D-6037-4C7D-AE02-7EBD6B492F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3700" y="2201863"/>
            <a:ext cx="115888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Line 20">
            <a:extLst>
              <a:ext uri="{FF2B5EF4-FFF2-40B4-BE49-F238E27FC236}">
                <a16:creationId xmlns:a16="http://schemas.microsoft.com/office/drawing/2014/main" id="{98E41407-87BB-45D1-8E65-AF6143F84E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70775" y="2130426"/>
            <a:ext cx="173038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Line 21">
            <a:extLst>
              <a:ext uri="{FF2B5EF4-FFF2-40B4-BE49-F238E27FC236}">
                <a16:creationId xmlns:a16="http://schemas.microsoft.com/office/drawing/2014/main" id="{317D8496-139B-4131-BAE5-11535C03F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9714" y="2130426"/>
            <a:ext cx="18732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6" name="Line 22">
            <a:extLst>
              <a:ext uri="{FF2B5EF4-FFF2-40B4-BE49-F238E27FC236}">
                <a16:creationId xmlns:a16="http://schemas.microsoft.com/office/drawing/2014/main" id="{C071984D-1D5F-49CB-A02A-063615670F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69326" y="2130425"/>
            <a:ext cx="2460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Line 23">
            <a:extLst>
              <a:ext uri="{FF2B5EF4-FFF2-40B4-BE49-F238E27FC236}">
                <a16:creationId xmlns:a16="http://schemas.microsoft.com/office/drawing/2014/main" id="{E565C310-214E-4EF5-9F79-59F227A63A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2550" y="1770064"/>
            <a:ext cx="109538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Line 24">
            <a:extLst>
              <a:ext uri="{FF2B5EF4-FFF2-40B4-BE49-F238E27FC236}">
                <a16:creationId xmlns:a16="http://schemas.microsoft.com/office/drawing/2014/main" id="{2418F1B4-1D4F-4CBE-806C-31997B571B13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2913" y="1697039"/>
            <a:ext cx="2587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Line 25">
            <a:extLst>
              <a:ext uri="{FF2B5EF4-FFF2-40B4-BE49-F238E27FC236}">
                <a16:creationId xmlns:a16="http://schemas.microsoft.com/office/drawing/2014/main" id="{F77C688C-09FC-46B9-B222-14DFCF54C2D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2076" y="2201863"/>
            <a:ext cx="9207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" name="Rectangle 26">
            <a:extLst>
              <a:ext uri="{FF2B5EF4-FFF2-40B4-BE49-F238E27FC236}">
                <a16:creationId xmlns:a16="http://schemas.microsoft.com/office/drawing/2014/main" id="{B85C67F2-2D6D-4DD4-B381-FC1B2D7CC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152400"/>
            <a:ext cx="7772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1pPr>
            <a:lvl2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2pPr>
            <a:lvl3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3pPr>
            <a:lvl4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4pPr>
            <a:lvl5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en-US" sz="280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26653" name="Rectangle 29">
            <a:extLst>
              <a:ext uri="{FF2B5EF4-FFF2-40B4-BE49-F238E27FC236}">
                <a16:creationId xmlns:a16="http://schemas.microsoft.com/office/drawing/2014/main" id="{596F7914-770D-44FE-AFDF-263387E20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981076"/>
            <a:ext cx="208756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95400" indent="-381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Contoh : </a:t>
            </a:r>
            <a:r>
              <a:rPr lang="en-US" altLang="en-US" sz="1600"/>
              <a:t>Insert(80)</a:t>
            </a:r>
          </a:p>
        </p:txBody>
      </p:sp>
      <p:sp>
        <p:nvSpPr>
          <p:cNvPr id="26654" name="Oval 30">
            <a:extLst>
              <a:ext uri="{FF2B5EF4-FFF2-40B4-BE49-F238E27FC236}">
                <a16:creationId xmlns:a16="http://schemas.microsoft.com/office/drawing/2014/main" id="{7C90EFA6-79CE-4B3F-9A5D-31E958A74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1122363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7</a:t>
            </a:r>
          </a:p>
        </p:txBody>
      </p:sp>
      <p:sp>
        <p:nvSpPr>
          <p:cNvPr id="26655" name="Oval 31">
            <a:extLst>
              <a:ext uri="{FF2B5EF4-FFF2-40B4-BE49-F238E27FC236}">
                <a16:creationId xmlns:a16="http://schemas.microsoft.com/office/drawing/2014/main" id="{D7327CB9-88C1-4C11-B410-FF1C6A92C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1482725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70</a:t>
            </a:r>
          </a:p>
        </p:txBody>
      </p:sp>
      <p:sp>
        <p:nvSpPr>
          <p:cNvPr id="26656" name="Oval 32">
            <a:extLst>
              <a:ext uri="{FF2B5EF4-FFF2-40B4-BE49-F238E27FC236}">
                <a16:creationId xmlns:a16="http://schemas.microsoft.com/office/drawing/2014/main" id="{CBF75F00-6159-4B71-8BCF-7C4C077D8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88" y="1482725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40</a:t>
            </a:r>
          </a:p>
        </p:txBody>
      </p:sp>
      <p:sp>
        <p:nvSpPr>
          <p:cNvPr id="26657" name="Oval 33">
            <a:extLst>
              <a:ext uri="{FF2B5EF4-FFF2-40B4-BE49-F238E27FC236}">
                <a16:creationId xmlns:a16="http://schemas.microsoft.com/office/drawing/2014/main" id="{4064D6E4-694C-4D73-AA29-77F21E8D1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563" y="184308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9</a:t>
            </a:r>
          </a:p>
        </p:txBody>
      </p:sp>
      <p:sp>
        <p:nvSpPr>
          <p:cNvPr id="26658" name="Oval 34">
            <a:extLst>
              <a:ext uri="{FF2B5EF4-FFF2-40B4-BE49-F238E27FC236}">
                <a16:creationId xmlns:a16="http://schemas.microsoft.com/office/drawing/2014/main" id="{EBA6B82D-3031-4353-81DB-6ACA90EEC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184308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30</a:t>
            </a:r>
          </a:p>
        </p:txBody>
      </p:sp>
      <p:sp>
        <p:nvSpPr>
          <p:cNvPr id="26659" name="Oval 35">
            <a:extLst>
              <a:ext uri="{FF2B5EF4-FFF2-40B4-BE49-F238E27FC236}">
                <a16:creationId xmlns:a16="http://schemas.microsoft.com/office/drawing/2014/main" id="{A61B952A-464C-4CF1-AF5E-75FC46ED4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184308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15</a:t>
            </a:r>
          </a:p>
        </p:txBody>
      </p:sp>
      <p:sp>
        <p:nvSpPr>
          <p:cNvPr id="26660" name="Oval 36">
            <a:extLst>
              <a:ext uri="{FF2B5EF4-FFF2-40B4-BE49-F238E27FC236}">
                <a16:creationId xmlns:a16="http://schemas.microsoft.com/office/drawing/2014/main" id="{F6992C17-7D6A-44BB-8EB2-DEA8D0C02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088" y="184308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10</a:t>
            </a:r>
          </a:p>
        </p:txBody>
      </p:sp>
      <p:sp>
        <p:nvSpPr>
          <p:cNvPr id="26661" name="Oval 37">
            <a:extLst>
              <a:ext uri="{FF2B5EF4-FFF2-40B4-BE49-F238E27FC236}">
                <a16:creationId xmlns:a16="http://schemas.microsoft.com/office/drawing/2014/main" id="{806ADFFB-F256-4A1F-A690-0184DDBF9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63" y="227488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50</a:t>
            </a:r>
          </a:p>
        </p:txBody>
      </p:sp>
      <p:sp>
        <p:nvSpPr>
          <p:cNvPr id="26662" name="Oval 38">
            <a:extLst>
              <a:ext uri="{FF2B5EF4-FFF2-40B4-BE49-F238E27FC236}">
                <a16:creationId xmlns:a16="http://schemas.microsoft.com/office/drawing/2014/main" id="{9A8E65FF-F542-48D6-9650-4681F6432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5" y="227488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45</a:t>
            </a:r>
          </a:p>
        </p:txBody>
      </p:sp>
      <p:sp>
        <p:nvSpPr>
          <p:cNvPr id="26663" name="Oval 39">
            <a:extLst>
              <a:ext uri="{FF2B5EF4-FFF2-40B4-BE49-F238E27FC236}">
                <a16:creationId xmlns:a16="http://schemas.microsoft.com/office/drawing/2014/main" id="{D86850E2-D31A-4736-8268-02402033A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227488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20</a:t>
            </a:r>
          </a:p>
        </p:txBody>
      </p:sp>
      <p:sp>
        <p:nvSpPr>
          <p:cNvPr id="26664" name="Oval 40">
            <a:extLst>
              <a:ext uri="{FF2B5EF4-FFF2-40B4-BE49-F238E27FC236}">
                <a16:creationId xmlns:a16="http://schemas.microsoft.com/office/drawing/2014/main" id="{E49E3063-D265-46BF-9E8D-CA23AC5AA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175" y="227488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30</a:t>
            </a:r>
          </a:p>
        </p:txBody>
      </p:sp>
      <p:sp>
        <p:nvSpPr>
          <p:cNvPr id="26665" name="Oval 41">
            <a:extLst>
              <a:ext uri="{FF2B5EF4-FFF2-40B4-BE49-F238E27FC236}">
                <a16:creationId xmlns:a16="http://schemas.microsoft.com/office/drawing/2014/main" id="{CE10FCDD-FFCD-4EB6-8C07-E42B2FADD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227488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12</a:t>
            </a:r>
          </a:p>
        </p:txBody>
      </p:sp>
      <p:sp>
        <p:nvSpPr>
          <p:cNvPr id="26666" name="Line 42">
            <a:extLst>
              <a:ext uri="{FF2B5EF4-FFF2-40B4-BE49-F238E27FC236}">
                <a16:creationId xmlns:a16="http://schemas.microsoft.com/office/drawing/2014/main" id="{197BEE4F-D764-4AB2-A9AA-9C37F0FA50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5125" y="2489200"/>
            <a:ext cx="361950" cy="1588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7" name="Text Box 43">
            <a:extLst>
              <a:ext uri="{FF2B5EF4-FFF2-40B4-BE49-F238E27FC236}">
                <a16:creationId xmlns:a16="http://schemas.microsoft.com/office/drawing/2014/main" id="{F7B661CC-CDE8-48EC-AC33-4A66F5D93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2346325"/>
            <a:ext cx="287338" cy="2159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lang="en-US" altLang="en-US" sz="1600" b="1">
                <a:solidFill>
                  <a:schemeClr val="bg2"/>
                </a:solidFill>
              </a:rPr>
              <a:t>j</a:t>
            </a:r>
          </a:p>
        </p:txBody>
      </p:sp>
      <p:sp>
        <p:nvSpPr>
          <p:cNvPr id="26668" name="Oval 44">
            <a:extLst>
              <a:ext uri="{FF2B5EF4-FFF2-40B4-BE49-F238E27FC236}">
                <a16:creationId xmlns:a16="http://schemas.microsoft.com/office/drawing/2014/main" id="{EDDFF6C6-E11A-488E-A8B8-66EE37362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5" y="227488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endParaRPr lang="en-US" altLang="en-US" sz="1400"/>
          </a:p>
        </p:txBody>
      </p:sp>
      <p:sp>
        <p:nvSpPr>
          <p:cNvPr id="26669" name="Rectangle 45">
            <a:extLst>
              <a:ext uri="{FF2B5EF4-FFF2-40B4-BE49-F238E27FC236}">
                <a16:creationId xmlns:a16="http://schemas.microsoft.com/office/drawing/2014/main" id="{781773FE-95E0-46E0-8E9C-631508193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3789364"/>
            <a:ext cx="82804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95400" indent="-381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Insert 80 pada posisi baru ( j )</a:t>
            </a:r>
          </a:p>
          <a:p>
            <a:r>
              <a:rPr lang="en-US" altLang="en-US" sz="1800"/>
              <a:t>Bandingkan 80 dg parent (10)</a:t>
            </a:r>
          </a:p>
          <a:p>
            <a:r>
              <a:rPr lang="en-US" altLang="en-US" sz="1800"/>
              <a:t>Karena 80&gt;10 dan 10 berapa pada level minimum, maka target penelusuran posisi selanjutnya berada pada level maksimum untuk search path j hingga root {40}</a:t>
            </a:r>
          </a:p>
          <a:p>
            <a:pPr lvl="1"/>
            <a:r>
              <a:rPr lang="en-US" altLang="en-US" sz="1600"/>
              <a:t>40 pindah ke posisi j</a:t>
            </a:r>
          </a:p>
          <a:p>
            <a:pPr lvl="1"/>
            <a:r>
              <a:rPr lang="en-US" altLang="en-US" sz="1600"/>
              <a:t>80 insert ke posisi 40 sebelumnya</a:t>
            </a:r>
          </a:p>
        </p:txBody>
      </p:sp>
      <p:sp>
        <p:nvSpPr>
          <p:cNvPr id="26670" name="Oval 46">
            <a:extLst>
              <a:ext uri="{FF2B5EF4-FFF2-40B4-BE49-F238E27FC236}">
                <a16:creationId xmlns:a16="http://schemas.microsoft.com/office/drawing/2014/main" id="{1C3DC503-8F00-47E7-AF60-5C3557626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25" y="1122363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5</a:t>
            </a:r>
          </a:p>
        </p:txBody>
      </p:sp>
      <p:sp>
        <p:nvSpPr>
          <p:cNvPr id="26671" name="Oval 47">
            <a:extLst>
              <a:ext uri="{FF2B5EF4-FFF2-40B4-BE49-F238E27FC236}">
                <a16:creationId xmlns:a16="http://schemas.microsoft.com/office/drawing/2014/main" id="{7AC91BBE-B865-4FC3-A8AC-CA66B31E1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3" y="1482725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70</a:t>
            </a:r>
          </a:p>
        </p:txBody>
      </p:sp>
      <p:sp>
        <p:nvSpPr>
          <p:cNvPr id="26672" name="Oval 48">
            <a:extLst>
              <a:ext uri="{FF2B5EF4-FFF2-40B4-BE49-F238E27FC236}">
                <a16:creationId xmlns:a16="http://schemas.microsoft.com/office/drawing/2014/main" id="{7F7A05AD-A31A-4181-8B82-76481184C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0" y="1482725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80</a:t>
            </a:r>
          </a:p>
        </p:txBody>
      </p:sp>
      <p:sp>
        <p:nvSpPr>
          <p:cNvPr id="26673" name="Oval 49">
            <a:extLst>
              <a:ext uri="{FF2B5EF4-FFF2-40B4-BE49-F238E27FC236}">
                <a16:creationId xmlns:a16="http://schemas.microsoft.com/office/drawing/2014/main" id="{B533C22B-C535-4B9F-B348-6B3EF6AEC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75" y="184308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9</a:t>
            </a:r>
          </a:p>
        </p:txBody>
      </p:sp>
      <p:sp>
        <p:nvSpPr>
          <p:cNvPr id="26674" name="Oval 50">
            <a:extLst>
              <a:ext uri="{FF2B5EF4-FFF2-40B4-BE49-F238E27FC236}">
                <a16:creationId xmlns:a16="http://schemas.microsoft.com/office/drawing/2014/main" id="{89DA421E-7FBA-472C-8A7F-CE7985421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184308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30</a:t>
            </a:r>
          </a:p>
        </p:txBody>
      </p:sp>
      <p:sp>
        <p:nvSpPr>
          <p:cNvPr id="26675" name="Oval 51">
            <a:extLst>
              <a:ext uri="{FF2B5EF4-FFF2-40B4-BE49-F238E27FC236}">
                <a16:creationId xmlns:a16="http://schemas.microsoft.com/office/drawing/2014/main" id="{B2131046-ECF1-4AE9-89B7-A39F0FCA4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550" y="184308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15</a:t>
            </a:r>
          </a:p>
        </p:txBody>
      </p:sp>
      <p:sp>
        <p:nvSpPr>
          <p:cNvPr id="26676" name="Oval 52">
            <a:extLst>
              <a:ext uri="{FF2B5EF4-FFF2-40B4-BE49-F238E27FC236}">
                <a16:creationId xmlns:a16="http://schemas.microsoft.com/office/drawing/2014/main" id="{BA74A469-CBE2-4184-844A-974FEEF2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4900" y="184308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7</a:t>
            </a:r>
          </a:p>
        </p:txBody>
      </p:sp>
      <p:sp>
        <p:nvSpPr>
          <p:cNvPr id="26677" name="Oval 53">
            <a:extLst>
              <a:ext uri="{FF2B5EF4-FFF2-40B4-BE49-F238E27FC236}">
                <a16:creationId xmlns:a16="http://schemas.microsoft.com/office/drawing/2014/main" id="{82612E1A-CE7E-437B-92BD-EBC9707CD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675" y="227488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50</a:t>
            </a:r>
          </a:p>
        </p:txBody>
      </p:sp>
      <p:sp>
        <p:nvSpPr>
          <p:cNvPr id="26678" name="Oval 54">
            <a:extLst>
              <a:ext uri="{FF2B5EF4-FFF2-40B4-BE49-F238E27FC236}">
                <a16:creationId xmlns:a16="http://schemas.microsoft.com/office/drawing/2014/main" id="{A007A19B-9B87-44D1-95B9-E566CB2C7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227488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45</a:t>
            </a:r>
          </a:p>
        </p:txBody>
      </p:sp>
      <p:sp>
        <p:nvSpPr>
          <p:cNvPr id="26679" name="Oval 55">
            <a:extLst>
              <a:ext uri="{FF2B5EF4-FFF2-40B4-BE49-F238E27FC236}">
                <a16:creationId xmlns:a16="http://schemas.microsoft.com/office/drawing/2014/main" id="{15EBA577-C6F4-4E83-AAAD-3AE5B3D81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227488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20</a:t>
            </a:r>
          </a:p>
        </p:txBody>
      </p:sp>
      <p:sp>
        <p:nvSpPr>
          <p:cNvPr id="26680" name="Oval 56">
            <a:extLst>
              <a:ext uri="{FF2B5EF4-FFF2-40B4-BE49-F238E27FC236}">
                <a16:creationId xmlns:a16="http://schemas.microsoft.com/office/drawing/2014/main" id="{BDD15DFD-8FAB-48FB-B0AA-51B1AD34C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988" y="227488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30</a:t>
            </a:r>
          </a:p>
        </p:txBody>
      </p:sp>
      <p:sp>
        <p:nvSpPr>
          <p:cNvPr id="26681" name="Oval 57">
            <a:extLst>
              <a:ext uri="{FF2B5EF4-FFF2-40B4-BE49-F238E27FC236}">
                <a16:creationId xmlns:a16="http://schemas.microsoft.com/office/drawing/2014/main" id="{C442496D-782D-4C94-96CB-D33563F46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5" y="227488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12</a:t>
            </a:r>
          </a:p>
        </p:txBody>
      </p:sp>
      <p:sp>
        <p:nvSpPr>
          <p:cNvPr id="26682" name="Oval 58">
            <a:extLst>
              <a:ext uri="{FF2B5EF4-FFF2-40B4-BE49-F238E27FC236}">
                <a16:creationId xmlns:a16="http://schemas.microsoft.com/office/drawing/2014/main" id="{E9A612FA-F5B5-4D49-B70A-E2A29D17C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8588" y="227488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40</a:t>
            </a:r>
          </a:p>
        </p:txBody>
      </p:sp>
      <p:graphicFrame>
        <p:nvGraphicFramePr>
          <p:cNvPr id="26683" name="Group 59">
            <a:extLst>
              <a:ext uri="{FF2B5EF4-FFF2-40B4-BE49-F238E27FC236}">
                <a16:creationId xmlns:a16="http://schemas.microsoft.com/office/drawing/2014/main" id="{8AF46A23-0C01-4CD0-A238-E0DF1FCC9472}"/>
              </a:ext>
            </a:extLst>
          </p:cNvPr>
          <p:cNvGraphicFramePr>
            <a:graphicFrameLocks noGrp="1"/>
          </p:cNvGraphicFramePr>
          <p:nvPr/>
        </p:nvGraphicFramePr>
        <p:xfrm>
          <a:off x="2208213" y="2781301"/>
          <a:ext cx="8229600" cy="609600"/>
        </p:xfrm>
        <a:graphic>
          <a:graphicData uri="http://schemas.openxmlformats.org/drawingml/2006/table">
            <a:tbl>
              <a:tblPr/>
              <a:tblGrid>
                <a:gridCol w="549275">
                  <a:extLst>
                    <a:ext uri="{9D8B030D-6E8A-4147-A177-3AD203B41FA5}">
                      <a16:colId xmlns:a16="http://schemas.microsoft.com/office/drawing/2014/main" val="80450278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388341729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973761039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3789522968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3069685007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316966417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808773680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1428155405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1140531357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995559604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1317621693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681706784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4143450676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3159281765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1968396357"/>
                    </a:ext>
                  </a:extLst>
                </a:gridCol>
              </a:tblGrid>
              <a:tr h="217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736212"/>
                  </a:ext>
                </a:extLst>
              </a:tr>
              <a:tr h="28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B8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043682"/>
                  </a:ext>
                </a:extLst>
              </a:tr>
            </a:tbl>
          </a:graphicData>
        </a:graphic>
      </p:graphicFrame>
      <p:sp>
        <p:nvSpPr>
          <p:cNvPr id="26733" name="Line 109">
            <a:extLst>
              <a:ext uri="{FF2B5EF4-FFF2-40B4-BE49-F238E27FC236}">
                <a16:creationId xmlns:a16="http://schemas.microsoft.com/office/drawing/2014/main" id="{D185F9C7-AF64-40FC-8355-6490927B2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038" y="3644900"/>
            <a:ext cx="381635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4" name="Line 110">
            <a:extLst>
              <a:ext uri="{FF2B5EF4-FFF2-40B4-BE49-F238E27FC236}">
                <a16:creationId xmlns:a16="http://schemas.microsoft.com/office/drawing/2014/main" id="{60493F42-1A23-49CC-9900-DC6937D3A8B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9388" y="3460750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5" name="Line 111">
            <a:extLst>
              <a:ext uri="{FF2B5EF4-FFF2-40B4-BE49-F238E27FC236}">
                <a16:creationId xmlns:a16="http://schemas.microsoft.com/office/drawing/2014/main" id="{E081AC09-EF5E-4928-8E74-2DE50F8A68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3038" y="3429000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6" name="Line 112">
            <a:extLst>
              <a:ext uri="{FF2B5EF4-FFF2-40B4-BE49-F238E27FC236}">
                <a16:creationId xmlns:a16="http://schemas.microsoft.com/office/drawing/2014/main" id="{CEE748A7-161B-484D-AE68-E3D2EC0CA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0013" y="3460750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7" name="Line 113">
            <a:extLst>
              <a:ext uri="{FF2B5EF4-FFF2-40B4-BE49-F238E27FC236}">
                <a16:creationId xmlns:a16="http://schemas.microsoft.com/office/drawing/2014/main" id="{6B23B6AC-F404-4CF8-9E72-71DDB7C30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3429000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8" name="Line 114">
            <a:extLst>
              <a:ext uri="{FF2B5EF4-FFF2-40B4-BE49-F238E27FC236}">
                <a16:creationId xmlns:a16="http://schemas.microsoft.com/office/drawing/2014/main" id="{CC641099-EBEB-4AB4-8F55-2E36BDD47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3644900"/>
            <a:ext cx="15113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0A3FDFFE-D9DC-4437-930D-D5641F3545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33C5BA-1DAE-4AE5-8A0A-913C8F68437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CF02C4E-49AC-466D-8B25-EF955B6A5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406400"/>
            <a:ext cx="7772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1pPr>
            <a:lvl2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2pPr>
            <a:lvl3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3pPr>
            <a:lvl4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4pPr>
            <a:lvl5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en-US" sz="280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27652" name="Line 4">
            <a:extLst>
              <a:ext uri="{FF2B5EF4-FFF2-40B4-BE49-F238E27FC236}">
                <a16:creationId xmlns:a16="http://schemas.microsoft.com/office/drawing/2014/main" id="{F98F564F-8534-4916-B78B-C42234C614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1" y="1125538"/>
            <a:ext cx="82073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7653" name="Object 5">
            <a:extLst>
              <a:ext uri="{FF2B5EF4-FFF2-40B4-BE49-F238E27FC236}">
                <a16:creationId xmlns:a16="http://schemas.microsoft.com/office/drawing/2014/main" id="{324D701F-7453-4642-B306-EE972B52B874}"/>
              </a:ext>
            </a:extLst>
          </p:cNvPr>
          <p:cNvPicPr>
            <a:picLocks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3751" y="1550988"/>
            <a:ext cx="4176713" cy="4900612"/>
          </a:xfrm>
          <a:noFill/>
          <a:ln/>
        </p:spPr>
      </p:pic>
      <p:pic>
        <p:nvPicPr>
          <p:cNvPr id="27654" name="Object 6">
            <a:extLst>
              <a:ext uri="{FF2B5EF4-FFF2-40B4-BE49-F238E27FC236}">
                <a16:creationId xmlns:a16="http://schemas.microsoft.com/office/drawing/2014/main" id="{94D20B15-9701-478F-A241-DE52EB667413}"/>
              </a:ext>
            </a:extLst>
          </p:cNvPr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7301" y="1557338"/>
            <a:ext cx="3935413" cy="2298700"/>
          </a:xfrm>
          <a:noFill/>
          <a:ln/>
        </p:spPr>
      </p:pic>
      <p:sp>
        <p:nvSpPr>
          <p:cNvPr id="27655" name="Rectangle 7">
            <a:extLst>
              <a:ext uri="{FF2B5EF4-FFF2-40B4-BE49-F238E27FC236}">
                <a16:creationId xmlns:a16="http://schemas.microsoft.com/office/drawing/2014/main" id="{E0CD8FE6-DE03-4C92-8971-F784E5373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1268413"/>
            <a:ext cx="4103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95400" indent="-381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400" b="1"/>
              <a:t>Insertion into min-max heap</a:t>
            </a:r>
          </a:p>
        </p:txBody>
      </p:sp>
      <p:sp>
        <p:nvSpPr>
          <p:cNvPr id="27656" name="Rectangle 8">
            <a:extLst>
              <a:ext uri="{FF2B5EF4-FFF2-40B4-BE49-F238E27FC236}">
                <a16:creationId xmlns:a16="http://schemas.microsoft.com/office/drawing/2014/main" id="{FDD07998-18ED-47BD-BC74-220E2A024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1268413"/>
            <a:ext cx="4103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95400" indent="-381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400" b="1"/>
              <a:t>Searching for correct max node for Insertion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4">
            <a:extLst>
              <a:ext uri="{FF2B5EF4-FFF2-40B4-BE49-F238E27FC236}">
                <a16:creationId xmlns:a16="http://schemas.microsoft.com/office/drawing/2014/main" id="{7320A172-8784-4446-97D8-ABD9882164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D2C59E-01D3-4542-BEFF-DED1293FF70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8674" name="Line 2">
            <a:extLst>
              <a:ext uri="{FF2B5EF4-FFF2-40B4-BE49-F238E27FC236}">
                <a16:creationId xmlns:a16="http://schemas.microsoft.com/office/drawing/2014/main" id="{66CBFE33-BDA1-40FB-9B97-605AEBFCBE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788" y="3860800"/>
            <a:ext cx="2460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BCAFEA2-1E18-4D23-AE21-7BBCEBC5A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228600"/>
            <a:ext cx="7772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1pPr>
            <a:lvl2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2pPr>
            <a:lvl3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3pPr>
            <a:lvl4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4pPr>
            <a:lvl5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en-US" sz="2800">
                <a:solidFill>
                  <a:schemeClr val="tx1"/>
                </a:solidFill>
              </a:rPr>
              <a:t>Deletion</a:t>
            </a:r>
          </a:p>
        </p:txBody>
      </p:sp>
      <p:sp>
        <p:nvSpPr>
          <p:cNvPr id="28677" name="Line 5">
            <a:extLst>
              <a:ext uri="{FF2B5EF4-FFF2-40B4-BE49-F238E27FC236}">
                <a16:creationId xmlns:a16="http://schemas.microsoft.com/office/drawing/2014/main" id="{73C18273-0AE8-4BCF-80BD-59F4FA4B7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1" y="1050925"/>
            <a:ext cx="82073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3DC8E8C2-07AC-4A84-8AD4-495B7CFA2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1052513"/>
            <a:ext cx="3960813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1">
              <a:spcBef>
                <a:spcPct val="20000"/>
              </a:spcBef>
            </a:pPr>
            <a:r>
              <a:rPr lang="ko-KR" altLang="ko-KR" sz="1600" b="1">
                <a:latin typeface="Times New Roman" panose="02020603050405020304" pitchFamily="18" charset="0"/>
                <a:ea typeface="굴림" panose="020B0503020000020004" pitchFamily="34" charset="-127"/>
                <a:sym typeface="Wingdings" panose="05000000000000000000" pitchFamily="2" charset="2"/>
              </a:rPr>
              <a:t></a:t>
            </a:r>
            <a:r>
              <a:rPr lang="ko-KR" altLang="ko-KR" b="1">
                <a:latin typeface="Times New Roman" panose="02020603050405020304" pitchFamily="18" charset="0"/>
                <a:ea typeface="굴림" panose="020B0503020000020004" pitchFamily="34" charset="-127"/>
                <a:sym typeface="Symbol" panose="05050102010706020507" pitchFamily="18" charset="2"/>
              </a:rPr>
              <a:t>Deletion of the Min element</a:t>
            </a:r>
            <a:endParaRPr lang="ko-KR" altLang="ko-KR">
              <a:latin typeface="Times New Roman" panose="02020603050405020304" pitchFamily="18" charset="0"/>
              <a:ea typeface="굴림" panose="020B0503020000020004" pitchFamily="34" charset="-127"/>
              <a:sym typeface="Symbol" panose="05050102010706020507" pitchFamily="18" charset="2"/>
            </a:endParaRPr>
          </a:p>
          <a:p>
            <a:pPr latinLnBrk="1">
              <a:spcBef>
                <a:spcPct val="20000"/>
              </a:spcBef>
            </a:pPr>
            <a:r>
              <a:rPr lang="ko-KR" altLang="ko-KR" sz="1200" b="1">
                <a:latin typeface="Times New Roman" panose="02020603050405020304" pitchFamily="18" charset="0"/>
                <a:ea typeface="굴림" panose="020B0503020000020004" pitchFamily="34" charset="-127"/>
                <a:sym typeface="Wingdings" panose="05000000000000000000" pitchFamily="2" charset="2"/>
              </a:rPr>
              <a:t></a:t>
            </a:r>
            <a:r>
              <a:rPr lang="ko-KR" altLang="ko-KR" sz="2000">
                <a:latin typeface="Times New Roman" panose="02020603050405020304" pitchFamily="18" charset="0"/>
                <a:ea typeface="굴림" panose="020B0503020000020004" pitchFamily="34" charset="-127"/>
                <a:sym typeface="Symbol" panose="05050102010706020507" pitchFamily="18" charset="2"/>
              </a:rPr>
              <a:t> </a:t>
            </a:r>
            <a:r>
              <a:rPr lang="ko-KR" altLang="en-US" sz="1600">
                <a:latin typeface="Times New Roman" panose="02020603050405020304" pitchFamily="18" charset="0"/>
                <a:ea typeface="굴림" panose="020B0503020000020004" pitchFamily="34" charset="-127"/>
                <a:sym typeface="Symbol" panose="05050102010706020507" pitchFamily="18" charset="2"/>
              </a:rPr>
              <a:t>C</a:t>
            </a:r>
            <a:r>
              <a:rPr lang="en-US" altLang="ko-KR" sz="1600">
                <a:latin typeface="Times New Roman" panose="02020603050405020304" pitchFamily="18" charset="0"/>
                <a:ea typeface="굴림" panose="020B0503020000020004" pitchFamily="34" charset="-127"/>
                <a:sym typeface="Symbol" panose="05050102010706020507" pitchFamily="18" charset="2"/>
              </a:rPr>
              <a:t>ontoh </a:t>
            </a:r>
            <a:r>
              <a:rPr lang="ko-KR" altLang="ko-KR" sz="1600">
                <a:latin typeface="Times New Roman" panose="02020603050405020304" pitchFamily="18" charset="0"/>
                <a:ea typeface="굴림" panose="020B0503020000020004" pitchFamily="34" charset="-127"/>
                <a:sym typeface="Symbol" panose="05050102010706020507" pitchFamily="18" charset="2"/>
              </a:rPr>
              <a:t>delete</a:t>
            </a:r>
            <a:r>
              <a:rPr lang="ko-KR" altLang="en-US" sz="1600">
                <a:latin typeface="Times New Roman" panose="02020603050405020304" pitchFamily="18" charset="0"/>
                <a:ea typeface="굴림" panose="020B0503020000020004" pitchFamily="34" charset="-127"/>
                <a:sym typeface="Symbol" panose="05050102010706020507" pitchFamily="18" charset="2"/>
              </a:rPr>
              <a:t>(</a:t>
            </a:r>
            <a:r>
              <a:rPr lang="ko-KR" altLang="ko-KR" sz="1600">
                <a:latin typeface="Times New Roman" panose="02020603050405020304" pitchFamily="18" charset="0"/>
                <a:ea typeface="굴림" panose="020B0503020000020004" pitchFamily="34" charset="-127"/>
                <a:sym typeface="Symbol" panose="05050102010706020507" pitchFamily="18" charset="2"/>
              </a:rPr>
              <a:t>7</a:t>
            </a:r>
            <a:r>
              <a:rPr lang="ko-KR" altLang="en-US" sz="1600">
                <a:latin typeface="Times New Roman" panose="02020603050405020304" pitchFamily="18" charset="0"/>
                <a:ea typeface="굴림" panose="020B0503020000020004" pitchFamily="34" charset="-127"/>
                <a:sym typeface="Symbol" panose="05050102010706020507" pitchFamily="18" charset="2"/>
              </a:rPr>
              <a:t>)</a:t>
            </a:r>
          </a:p>
          <a:p>
            <a:pPr lvl="1" latinLnBrk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600">
                <a:latin typeface="Times New Roman" panose="02020603050405020304" pitchFamily="18" charset="0"/>
                <a:ea typeface="굴림" panose="020B0503020000020004" pitchFamily="34" charset="-127"/>
                <a:sym typeface="Symbol" panose="05050102010706020507" pitchFamily="18" charset="2"/>
              </a:rPr>
              <a:t>P</a:t>
            </a:r>
            <a:r>
              <a:rPr lang="en-US" altLang="ko-KR" sz="1600">
                <a:latin typeface="Times New Roman" panose="02020603050405020304" pitchFamily="18" charset="0"/>
                <a:ea typeface="굴림" panose="020B0503020000020004" pitchFamily="34" charset="-127"/>
                <a:sym typeface="Symbol" panose="05050102010706020507" pitchFamily="18" charset="2"/>
              </a:rPr>
              <a:t>indahkan node terakhir ke posisi root</a:t>
            </a:r>
            <a:endParaRPr lang="ko-KR" altLang="ko-KR" sz="1600">
              <a:latin typeface="Times New Roman" panose="02020603050405020304" pitchFamily="18" charset="0"/>
              <a:ea typeface="굴림" panose="020B0503020000020004" pitchFamily="34" charset="-127"/>
              <a:sym typeface="Symbol" panose="05050102010706020507" pitchFamily="18" charset="2"/>
            </a:endParaRPr>
          </a:p>
          <a:p>
            <a:pPr lvl="1" latinLnBrk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600">
                <a:latin typeface="Times New Roman" panose="02020603050405020304" pitchFamily="18" charset="0"/>
                <a:ea typeface="굴림" panose="020B0503020000020004" pitchFamily="34" charset="-127"/>
                <a:sym typeface="Symbol" panose="05050102010706020507" pitchFamily="18" charset="2"/>
              </a:rPr>
              <a:t>Hapus satu element dari Heap</a:t>
            </a:r>
            <a:endParaRPr lang="ko-KR" altLang="ko-KR" sz="1600">
              <a:latin typeface="Times New Roman" panose="02020603050405020304" pitchFamily="18" charset="0"/>
              <a:ea typeface="굴림" panose="020B0503020000020004" pitchFamily="34" charset="-127"/>
              <a:sym typeface="Symbol" panose="05050102010706020507" pitchFamily="18" charset="2"/>
            </a:endParaRPr>
          </a:p>
          <a:p>
            <a:pPr lvl="1" latinLnBrk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600">
                <a:latin typeface="Times New Roman" panose="02020603050405020304" pitchFamily="18" charset="0"/>
                <a:ea typeface="굴림" panose="020B0503020000020004" pitchFamily="34" charset="-127"/>
                <a:sym typeface="Symbol" panose="05050102010706020507" pitchFamily="18" charset="2"/>
              </a:rPr>
              <a:t>L</a:t>
            </a:r>
            <a:r>
              <a:rPr lang="en-US" altLang="ko-KR" sz="1600">
                <a:latin typeface="Times New Roman" panose="02020603050405020304" pitchFamily="18" charset="0"/>
                <a:ea typeface="굴림" panose="020B0503020000020004" pitchFamily="34" charset="-127"/>
                <a:sym typeface="Symbol" panose="05050102010706020507" pitchFamily="18" charset="2"/>
              </a:rPr>
              <a:t>akukan penyesuaian</a:t>
            </a:r>
            <a:endParaRPr lang="ko-KR" altLang="ko-KR" sz="1600">
              <a:latin typeface="Times New Roman" panose="02020603050405020304" pitchFamily="18" charset="0"/>
              <a:ea typeface="굴림" panose="020B0503020000020004" pitchFamily="34" charset="-127"/>
              <a:sym typeface="Symbol" panose="05050102010706020507" pitchFamily="18" charset="2"/>
            </a:endParaRPr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FD8CD01B-3C68-4B69-8E82-7AEB80ADE1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89313" y="4938713"/>
            <a:ext cx="8001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8">
            <a:extLst>
              <a:ext uri="{FF2B5EF4-FFF2-40B4-BE49-F238E27FC236}">
                <a16:creationId xmlns:a16="http://schemas.microsoft.com/office/drawing/2014/main" id="{5123D96C-DBF7-41B8-AA4A-3E22E788D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7376" y="4938713"/>
            <a:ext cx="7207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9">
            <a:extLst>
              <a:ext uri="{FF2B5EF4-FFF2-40B4-BE49-F238E27FC236}">
                <a16:creationId xmlns:a16="http://schemas.microsoft.com/office/drawing/2014/main" id="{06A4AD3E-3EE3-4EE5-8E0C-4D650417B1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5913" y="5299075"/>
            <a:ext cx="3175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0">
            <a:extLst>
              <a:ext uri="{FF2B5EF4-FFF2-40B4-BE49-F238E27FC236}">
                <a16:creationId xmlns:a16="http://schemas.microsoft.com/office/drawing/2014/main" id="{69831D84-C0AE-4791-A52E-4612A1676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5826" y="5299076"/>
            <a:ext cx="2571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1">
            <a:extLst>
              <a:ext uri="{FF2B5EF4-FFF2-40B4-BE49-F238E27FC236}">
                <a16:creationId xmlns:a16="http://schemas.microsoft.com/office/drawing/2014/main" id="{1D39DB8C-6C67-4227-B2BA-7570723B6B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97139" y="5659438"/>
            <a:ext cx="1428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12">
            <a:extLst>
              <a:ext uri="{FF2B5EF4-FFF2-40B4-BE49-F238E27FC236}">
                <a16:creationId xmlns:a16="http://schemas.microsoft.com/office/drawing/2014/main" id="{B3668AE6-B874-46B1-8159-73B21F052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3050" y="5730876"/>
            <a:ext cx="115888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3">
            <a:extLst>
              <a:ext uri="{FF2B5EF4-FFF2-40B4-BE49-F238E27FC236}">
                <a16:creationId xmlns:a16="http://schemas.microsoft.com/office/drawing/2014/main" id="{403C7701-ADCD-4F5C-B9F8-A8D395DEAA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0125" y="5659438"/>
            <a:ext cx="173038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14">
            <a:extLst>
              <a:ext uri="{FF2B5EF4-FFF2-40B4-BE49-F238E27FC236}">
                <a16:creationId xmlns:a16="http://schemas.microsoft.com/office/drawing/2014/main" id="{E1978613-1EA4-47A5-9908-5831A4ABB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9064" y="5659438"/>
            <a:ext cx="1873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15">
            <a:extLst>
              <a:ext uri="{FF2B5EF4-FFF2-40B4-BE49-F238E27FC236}">
                <a16:creationId xmlns:a16="http://schemas.microsoft.com/office/drawing/2014/main" id="{311ACE32-53E6-4B41-A8AD-1DE5B81047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1900" y="5299076"/>
            <a:ext cx="109538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6">
            <a:extLst>
              <a:ext uri="{FF2B5EF4-FFF2-40B4-BE49-F238E27FC236}">
                <a16:creationId xmlns:a16="http://schemas.microsoft.com/office/drawing/2014/main" id="{BD4DEBA1-4AB6-4AEC-A526-2F0DD724D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2263" y="5226051"/>
            <a:ext cx="2587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Oval 17">
            <a:extLst>
              <a:ext uri="{FF2B5EF4-FFF2-40B4-BE49-F238E27FC236}">
                <a16:creationId xmlns:a16="http://schemas.microsoft.com/office/drawing/2014/main" id="{9CD7F1A7-DDE4-465D-88BD-42EE6B3F7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475" y="4651375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endParaRPr lang="en-US" altLang="en-US" sz="1400"/>
          </a:p>
        </p:txBody>
      </p:sp>
      <p:sp>
        <p:nvSpPr>
          <p:cNvPr id="28690" name="Oval 18">
            <a:extLst>
              <a:ext uri="{FF2B5EF4-FFF2-40B4-BE49-F238E27FC236}">
                <a16:creationId xmlns:a16="http://schemas.microsoft.com/office/drawing/2014/main" id="{2D34CE6C-E26D-4AAF-966B-AA20F1C72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413" y="501173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70</a:t>
            </a:r>
          </a:p>
        </p:txBody>
      </p:sp>
      <p:sp>
        <p:nvSpPr>
          <p:cNvPr id="28691" name="Oval 19">
            <a:extLst>
              <a:ext uri="{FF2B5EF4-FFF2-40B4-BE49-F238E27FC236}">
                <a16:creationId xmlns:a16="http://schemas.microsoft.com/office/drawing/2014/main" id="{22280D82-A2A1-4242-9AC4-33B7DEE2E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850" y="501173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40</a:t>
            </a:r>
          </a:p>
        </p:txBody>
      </p:sp>
      <p:sp>
        <p:nvSpPr>
          <p:cNvPr id="28692" name="Oval 20">
            <a:extLst>
              <a:ext uri="{FF2B5EF4-FFF2-40B4-BE49-F238E27FC236}">
                <a16:creationId xmlns:a16="http://schemas.microsoft.com/office/drawing/2014/main" id="{5ADB71BC-5936-4270-852F-C4CABBB75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53721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9</a:t>
            </a:r>
          </a:p>
        </p:txBody>
      </p:sp>
      <p:sp>
        <p:nvSpPr>
          <p:cNvPr id="28693" name="Oval 21">
            <a:extLst>
              <a:ext uri="{FF2B5EF4-FFF2-40B4-BE49-F238E27FC236}">
                <a16:creationId xmlns:a16="http://schemas.microsoft.com/office/drawing/2014/main" id="{BFCBD9DA-5161-414F-A6B7-818C4F530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53721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30</a:t>
            </a:r>
          </a:p>
        </p:txBody>
      </p:sp>
      <p:sp>
        <p:nvSpPr>
          <p:cNvPr id="28694" name="Oval 22">
            <a:extLst>
              <a:ext uri="{FF2B5EF4-FFF2-40B4-BE49-F238E27FC236}">
                <a16:creationId xmlns:a16="http://schemas.microsoft.com/office/drawing/2014/main" id="{0A354859-076A-417C-A084-8FD2F0832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00" y="53721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15</a:t>
            </a:r>
          </a:p>
        </p:txBody>
      </p:sp>
      <p:sp>
        <p:nvSpPr>
          <p:cNvPr id="28695" name="Oval 23">
            <a:extLst>
              <a:ext uri="{FF2B5EF4-FFF2-40B4-BE49-F238E27FC236}">
                <a16:creationId xmlns:a16="http://schemas.microsoft.com/office/drawing/2014/main" id="{A0F49D10-EC05-45F0-B184-79E2B12C4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0" y="53721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10</a:t>
            </a:r>
          </a:p>
        </p:txBody>
      </p:sp>
      <p:sp>
        <p:nvSpPr>
          <p:cNvPr id="28696" name="Oval 24">
            <a:extLst>
              <a:ext uri="{FF2B5EF4-FFF2-40B4-BE49-F238E27FC236}">
                <a16:creationId xmlns:a16="http://schemas.microsoft.com/office/drawing/2014/main" id="{E1FA4212-DA8B-43FE-BAE8-31F1BC5F9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025" y="58039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50</a:t>
            </a:r>
          </a:p>
        </p:txBody>
      </p:sp>
      <p:sp>
        <p:nvSpPr>
          <p:cNvPr id="28697" name="Oval 25">
            <a:extLst>
              <a:ext uri="{FF2B5EF4-FFF2-40B4-BE49-F238E27FC236}">
                <a16:creationId xmlns:a16="http://schemas.microsoft.com/office/drawing/2014/main" id="{B1A24716-0C35-4A25-893D-158D96CE1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788" y="58039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45</a:t>
            </a:r>
          </a:p>
        </p:txBody>
      </p:sp>
      <p:sp>
        <p:nvSpPr>
          <p:cNvPr id="28698" name="Oval 26">
            <a:extLst>
              <a:ext uri="{FF2B5EF4-FFF2-40B4-BE49-F238E27FC236}">
                <a16:creationId xmlns:a16="http://schemas.microsoft.com/office/drawing/2014/main" id="{C4F3DCBA-54A5-4399-94F0-23320BD33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58039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20</a:t>
            </a:r>
          </a:p>
        </p:txBody>
      </p:sp>
      <p:sp>
        <p:nvSpPr>
          <p:cNvPr id="28699" name="Oval 27">
            <a:extLst>
              <a:ext uri="{FF2B5EF4-FFF2-40B4-BE49-F238E27FC236}">
                <a16:creationId xmlns:a16="http://schemas.microsoft.com/office/drawing/2014/main" id="{C6170C2F-5E1E-4A26-9A93-8162E184D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58039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30</a:t>
            </a:r>
          </a:p>
        </p:txBody>
      </p:sp>
      <p:sp>
        <p:nvSpPr>
          <p:cNvPr id="28700" name="Line 28">
            <a:extLst>
              <a:ext uri="{FF2B5EF4-FFF2-40B4-BE49-F238E27FC236}">
                <a16:creationId xmlns:a16="http://schemas.microsoft.com/office/drawing/2014/main" id="{5E614F46-DFCE-4207-8F63-7E3F3B0D9B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9150" y="3140075"/>
            <a:ext cx="8001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1" name="Line 29">
            <a:extLst>
              <a:ext uri="{FF2B5EF4-FFF2-40B4-BE49-F238E27FC236}">
                <a16:creationId xmlns:a16="http://schemas.microsoft.com/office/drawing/2014/main" id="{2D8D22DF-DF65-4ADD-BE85-1340D5BC2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4" y="3140075"/>
            <a:ext cx="7207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2" name="Line 30">
            <a:extLst>
              <a:ext uri="{FF2B5EF4-FFF2-40B4-BE49-F238E27FC236}">
                <a16:creationId xmlns:a16="http://schemas.microsoft.com/office/drawing/2014/main" id="{813CC5C1-C479-4BE5-880F-1907F9B98A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750" y="3500438"/>
            <a:ext cx="3175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3" name="Line 31">
            <a:extLst>
              <a:ext uri="{FF2B5EF4-FFF2-40B4-BE49-F238E27FC236}">
                <a16:creationId xmlns:a16="http://schemas.microsoft.com/office/drawing/2014/main" id="{3F622852-C87E-4287-8C7F-2EF325868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5664" y="3500438"/>
            <a:ext cx="25717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4" name="Line 32">
            <a:extLst>
              <a:ext uri="{FF2B5EF4-FFF2-40B4-BE49-F238E27FC236}">
                <a16:creationId xmlns:a16="http://schemas.microsoft.com/office/drawing/2014/main" id="{E5F7ED53-D9A6-4599-85C7-78C5AD2F6A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976" y="3860800"/>
            <a:ext cx="1428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5" name="Line 33">
            <a:extLst>
              <a:ext uri="{FF2B5EF4-FFF2-40B4-BE49-F238E27FC236}">
                <a16:creationId xmlns:a16="http://schemas.microsoft.com/office/drawing/2014/main" id="{5D00D5AC-E30F-4458-A5BD-6A90EDE9C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3932238"/>
            <a:ext cx="11588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6" name="Line 34">
            <a:extLst>
              <a:ext uri="{FF2B5EF4-FFF2-40B4-BE49-F238E27FC236}">
                <a16:creationId xmlns:a16="http://schemas.microsoft.com/office/drawing/2014/main" id="{795C9B24-E164-4A0E-A81B-94822D3B41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9964" y="3860801"/>
            <a:ext cx="173037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7" name="Line 35">
            <a:extLst>
              <a:ext uri="{FF2B5EF4-FFF2-40B4-BE49-F238E27FC236}">
                <a16:creationId xmlns:a16="http://schemas.microsoft.com/office/drawing/2014/main" id="{0A31ABB4-9EC6-4C3D-B450-0BB70BCB61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8901" y="3860801"/>
            <a:ext cx="18732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8" name="Line 36">
            <a:extLst>
              <a:ext uri="{FF2B5EF4-FFF2-40B4-BE49-F238E27FC236}">
                <a16:creationId xmlns:a16="http://schemas.microsoft.com/office/drawing/2014/main" id="{F1D8CE49-1444-4BBE-8551-A85048BE02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8513" y="3860800"/>
            <a:ext cx="2460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9" name="Line 37">
            <a:extLst>
              <a:ext uri="{FF2B5EF4-FFF2-40B4-BE49-F238E27FC236}">
                <a16:creationId xmlns:a16="http://schemas.microsoft.com/office/drawing/2014/main" id="{BDA6E3F6-97FC-4B64-8017-D93D46EF80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1739" y="3500439"/>
            <a:ext cx="109537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0" name="Line 38">
            <a:extLst>
              <a:ext uri="{FF2B5EF4-FFF2-40B4-BE49-F238E27FC236}">
                <a16:creationId xmlns:a16="http://schemas.microsoft.com/office/drawing/2014/main" id="{23CF55DB-270E-48E6-A44D-5AADA0338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1" y="3427414"/>
            <a:ext cx="2587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1" name="Oval 39">
            <a:extLst>
              <a:ext uri="{FF2B5EF4-FFF2-40B4-BE49-F238E27FC236}">
                <a16:creationId xmlns:a16="http://schemas.microsoft.com/office/drawing/2014/main" id="{35C343EF-1137-4082-BE11-117131015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285273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7</a:t>
            </a:r>
          </a:p>
        </p:txBody>
      </p:sp>
      <p:sp>
        <p:nvSpPr>
          <p:cNvPr id="28712" name="Oval 40">
            <a:extLst>
              <a:ext uri="{FF2B5EF4-FFF2-40B4-BE49-F238E27FC236}">
                <a16:creationId xmlns:a16="http://schemas.microsoft.com/office/drawing/2014/main" id="{A79CA7B4-9080-4D43-8A1E-A981AC217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32131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70</a:t>
            </a:r>
          </a:p>
        </p:txBody>
      </p:sp>
      <p:sp>
        <p:nvSpPr>
          <p:cNvPr id="28713" name="Oval 41">
            <a:extLst>
              <a:ext uri="{FF2B5EF4-FFF2-40B4-BE49-F238E27FC236}">
                <a16:creationId xmlns:a16="http://schemas.microsoft.com/office/drawing/2014/main" id="{3236BD72-6D9C-4133-B033-51AB32EAE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88" y="32131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40</a:t>
            </a:r>
          </a:p>
        </p:txBody>
      </p:sp>
      <p:sp>
        <p:nvSpPr>
          <p:cNvPr id="28714" name="Oval 42">
            <a:extLst>
              <a:ext uri="{FF2B5EF4-FFF2-40B4-BE49-F238E27FC236}">
                <a16:creationId xmlns:a16="http://schemas.microsoft.com/office/drawing/2014/main" id="{427FAD27-5079-45F4-92A8-D218DC20C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563" y="3573463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9</a:t>
            </a:r>
          </a:p>
        </p:txBody>
      </p:sp>
      <p:sp>
        <p:nvSpPr>
          <p:cNvPr id="28715" name="Oval 43">
            <a:extLst>
              <a:ext uri="{FF2B5EF4-FFF2-40B4-BE49-F238E27FC236}">
                <a16:creationId xmlns:a16="http://schemas.microsoft.com/office/drawing/2014/main" id="{8EDAE78F-D9DE-45C2-85E6-3CCEDD9F6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3573463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30</a:t>
            </a:r>
          </a:p>
        </p:txBody>
      </p:sp>
      <p:sp>
        <p:nvSpPr>
          <p:cNvPr id="28716" name="Oval 44">
            <a:extLst>
              <a:ext uri="{FF2B5EF4-FFF2-40B4-BE49-F238E27FC236}">
                <a16:creationId xmlns:a16="http://schemas.microsoft.com/office/drawing/2014/main" id="{A8D9F887-A56C-4C2C-A684-BFF6AE966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3573463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15</a:t>
            </a:r>
          </a:p>
        </p:txBody>
      </p:sp>
      <p:sp>
        <p:nvSpPr>
          <p:cNvPr id="28717" name="Oval 45">
            <a:extLst>
              <a:ext uri="{FF2B5EF4-FFF2-40B4-BE49-F238E27FC236}">
                <a16:creationId xmlns:a16="http://schemas.microsoft.com/office/drawing/2014/main" id="{1D1C5F51-046A-4393-AF17-9AC66FE25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088" y="3573463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10</a:t>
            </a:r>
          </a:p>
        </p:txBody>
      </p:sp>
      <p:sp>
        <p:nvSpPr>
          <p:cNvPr id="28718" name="Oval 46">
            <a:extLst>
              <a:ext uri="{FF2B5EF4-FFF2-40B4-BE49-F238E27FC236}">
                <a16:creationId xmlns:a16="http://schemas.microsoft.com/office/drawing/2014/main" id="{473E54E0-BA48-4C25-A6BC-F6FED975F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63" y="4005263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50</a:t>
            </a:r>
          </a:p>
        </p:txBody>
      </p:sp>
      <p:sp>
        <p:nvSpPr>
          <p:cNvPr id="28719" name="Oval 47">
            <a:extLst>
              <a:ext uri="{FF2B5EF4-FFF2-40B4-BE49-F238E27FC236}">
                <a16:creationId xmlns:a16="http://schemas.microsoft.com/office/drawing/2014/main" id="{668340F2-14C1-4522-B172-24C1C7896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5" y="4005263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45</a:t>
            </a:r>
          </a:p>
        </p:txBody>
      </p:sp>
      <p:sp>
        <p:nvSpPr>
          <p:cNvPr id="28720" name="Oval 48">
            <a:extLst>
              <a:ext uri="{FF2B5EF4-FFF2-40B4-BE49-F238E27FC236}">
                <a16:creationId xmlns:a16="http://schemas.microsoft.com/office/drawing/2014/main" id="{32EE9D1C-D461-49EF-B5F7-2A3C395DD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4005263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20</a:t>
            </a:r>
          </a:p>
        </p:txBody>
      </p:sp>
      <p:sp>
        <p:nvSpPr>
          <p:cNvPr id="28721" name="Oval 49">
            <a:extLst>
              <a:ext uri="{FF2B5EF4-FFF2-40B4-BE49-F238E27FC236}">
                <a16:creationId xmlns:a16="http://schemas.microsoft.com/office/drawing/2014/main" id="{460E7BDF-3699-48BD-B88C-BF315BC22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175" y="4005263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30</a:t>
            </a:r>
          </a:p>
        </p:txBody>
      </p:sp>
      <p:sp>
        <p:nvSpPr>
          <p:cNvPr id="28722" name="Oval 50">
            <a:extLst>
              <a:ext uri="{FF2B5EF4-FFF2-40B4-BE49-F238E27FC236}">
                <a16:creationId xmlns:a16="http://schemas.microsoft.com/office/drawing/2014/main" id="{96660014-19F8-4BF7-9A2C-4607A624F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4005263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12</a:t>
            </a:r>
          </a:p>
        </p:txBody>
      </p:sp>
      <p:sp>
        <p:nvSpPr>
          <p:cNvPr id="28723" name="Line 51">
            <a:extLst>
              <a:ext uri="{FF2B5EF4-FFF2-40B4-BE49-F238E27FC236}">
                <a16:creationId xmlns:a16="http://schemas.microsoft.com/office/drawing/2014/main" id="{760AA8FA-7F56-41CC-919F-1574565BC5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0088" y="4865689"/>
            <a:ext cx="361950" cy="158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4" name="Text Box 52">
            <a:extLst>
              <a:ext uri="{FF2B5EF4-FFF2-40B4-BE49-F238E27FC236}">
                <a16:creationId xmlns:a16="http://schemas.microsoft.com/office/drawing/2014/main" id="{8A9B48EB-C553-4D72-89C5-F7E32DDC7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9" y="4722813"/>
            <a:ext cx="288925" cy="2159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lang="en-US" altLang="en-US" sz="1600" b="1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28725" name="Line 53">
            <a:extLst>
              <a:ext uri="{FF2B5EF4-FFF2-40B4-BE49-F238E27FC236}">
                <a16:creationId xmlns:a16="http://schemas.microsoft.com/office/drawing/2014/main" id="{F738E828-3D14-47FF-9FCA-195D7FF6E8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4425" y="4938713"/>
            <a:ext cx="8001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6" name="Line 54">
            <a:extLst>
              <a:ext uri="{FF2B5EF4-FFF2-40B4-BE49-F238E27FC236}">
                <a16:creationId xmlns:a16="http://schemas.microsoft.com/office/drawing/2014/main" id="{3F53FAD8-234D-4DE4-B419-7713DE68C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9" y="4938713"/>
            <a:ext cx="7207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7" name="Line 55">
            <a:extLst>
              <a:ext uri="{FF2B5EF4-FFF2-40B4-BE49-F238E27FC236}">
                <a16:creationId xmlns:a16="http://schemas.microsoft.com/office/drawing/2014/main" id="{5CD3F47E-408F-47DB-B49F-BA29BE6D3B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1025" y="5299075"/>
            <a:ext cx="3175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8" name="Line 56">
            <a:extLst>
              <a:ext uri="{FF2B5EF4-FFF2-40B4-BE49-F238E27FC236}">
                <a16:creationId xmlns:a16="http://schemas.microsoft.com/office/drawing/2014/main" id="{12015E8D-C38C-423E-8E70-822B47D4D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0939" y="5299076"/>
            <a:ext cx="2571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9" name="Line 57">
            <a:extLst>
              <a:ext uri="{FF2B5EF4-FFF2-40B4-BE49-F238E27FC236}">
                <a16:creationId xmlns:a16="http://schemas.microsoft.com/office/drawing/2014/main" id="{DA92EE8F-2F56-43B5-8F82-345578730E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2251" y="5659438"/>
            <a:ext cx="1428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0" name="Line 58">
            <a:extLst>
              <a:ext uri="{FF2B5EF4-FFF2-40B4-BE49-F238E27FC236}">
                <a16:creationId xmlns:a16="http://schemas.microsoft.com/office/drawing/2014/main" id="{C704B20C-F556-4D2F-AF9B-4F6BBB016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164" y="5730876"/>
            <a:ext cx="115887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1" name="Line 59">
            <a:extLst>
              <a:ext uri="{FF2B5EF4-FFF2-40B4-BE49-F238E27FC236}">
                <a16:creationId xmlns:a16="http://schemas.microsoft.com/office/drawing/2014/main" id="{21C5AEA3-4F45-472A-B7FC-61E93E7EEA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5239" y="5659438"/>
            <a:ext cx="17303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2" name="Line 60">
            <a:extLst>
              <a:ext uri="{FF2B5EF4-FFF2-40B4-BE49-F238E27FC236}">
                <a16:creationId xmlns:a16="http://schemas.microsoft.com/office/drawing/2014/main" id="{ACEB9BBD-E6C2-4341-8156-EC9AB1F06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4176" y="5659438"/>
            <a:ext cx="1873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3" name="Line 61">
            <a:extLst>
              <a:ext uri="{FF2B5EF4-FFF2-40B4-BE49-F238E27FC236}">
                <a16:creationId xmlns:a16="http://schemas.microsoft.com/office/drawing/2014/main" id="{1149E6B3-6EFF-4F05-8760-67C73DF016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17014" y="5299076"/>
            <a:ext cx="109537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4" name="Line 62">
            <a:extLst>
              <a:ext uri="{FF2B5EF4-FFF2-40B4-BE49-F238E27FC236}">
                <a16:creationId xmlns:a16="http://schemas.microsoft.com/office/drawing/2014/main" id="{22E5C27C-9CF0-40F3-9492-FC92E1757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9477376" y="5226051"/>
            <a:ext cx="2587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5" name="Oval 63">
            <a:extLst>
              <a:ext uri="{FF2B5EF4-FFF2-40B4-BE49-F238E27FC236}">
                <a16:creationId xmlns:a16="http://schemas.microsoft.com/office/drawing/2014/main" id="{FB49E6F7-9C99-4A96-A5F9-B218FC884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4651375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9</a:t>
            </a:r>
          </a:p>
        </p:txBody>
      </p:sp>
      <p:sp>
        <p:nvSpPr>
          <p:cNvPr id="28736" name="Oval 64">
            <a:extLst>
              <a:ext uri="{FF2B5EF4-FFF2-40B4-BE49-F238E27FC236}">
                <a16:creationId xmlns:a16="http://schemas.microsoft.com/office/drawing/2014/main" id="{574CFA73-FD81-478A-A6C3-44427A75E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5" y="501173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70</a:t>
            </a:r>
          </a:p>
        </p:txBody>
      </p:sp>
      <p:sp>
        <p:nvSpPr>
          <p:cNvPr id="28737" name="Oval 65">
            <a:extLst>
              <a:ext uri="{FF2B5EF4-FFF2-40B4-BE49-F238E27FC236}">
                <a16:creationId xmlns:a16="http://schemas.microsoft.com/office/drawing/2014/main" id="{A43E010E-5DAD-4BC2-A647-012BA39EC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3" y="5011738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40</a:t>
            </a:r>
          </a:p>
        </p:txBody>
      </p:sp>
      <p:sp>
        <p:nvSpPr>
          <p:cNvPr id="28738" name="Oval 66">
            <a:extLst>
              <a:ext uri="{FF2B5EF4-FFF2-40B4-BE49-F238E27FC236}">
                <a16:creationId xmlns:a16="http://schemas.microsoft.com/office/drawing/2014/main" id="{D21CA204-70A7-4CF4-88A9-8B85420FB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838" y="53721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endParaRPr lang="en-US" altLang="en-US" sz="1400"/>
          </a:p>
        </p:txBody>
      </p:sp>
      <p:sp>
        <p:nvSpPr>
          <p:cNvPr id="28739" name="Oval 67">
            <a:extLst>
              <a:ext uri="{FF2B5EF4-FFF2-40B4-BE49-F238E27FC236}">
                <a16:creationId xmlns:a16="http://schemas.microsoft.com/office/drawing/2014/main" id="{91707861-8DD6-4C9F-BFFE-0DFE5759F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53721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30</a:t>
            </a:r>
          </a:p>
        </p:txBody>
      </p:sp>
      <p:sp>
        <p:nvSpPr>
          <p:cNvPr id="28740" name="Oval 68">
            <a:extLst>
              <a:ext uri="{FF2B5EF4-FFF2-40B4-BE49-F238E27FC236}">
                <a16:creationId xmlns:a16="http://schemas.microsoft.com/office/drawing/2014/main" id="{73BB1C27-29E1-4899-B854-A8804A6B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013" y="53721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15</a:t>
            </a:r>
          </a:p>
        </p:txBody>
      </p:sp>
      <p:sp>
        <p:nvSpPr>
          <p:cNvPr id="28741" name="Oval 69">
            <a:extLst>
              <a:ext uri="{FF2B5EF4-FFF2-40B4-BE49-F238E27FC236}">
                <a16:creationId xmlns:a16="http://schemas.microsoft.com/office/drawing/2014/main" id="{5D463CDA-00CC-4B83-A93D-BEF45F0A5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9363" y="53721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10</a:t>
            </a:r>
          </a:p>
        </p:txBody>
      </p:sp>
      <p:sp>
        <p:nvSpPr>
          <p:cNvPr id="28742" name="Oval 70">
            <a:extLst>
              <a:ext uri="{FF2B5EF4-FFF2-40B4-BE49-F238E27FC236}">
                <a16:creationId xmlns:a16="http://schemas.microsoft.com/office/drawing/2014/main" id="{26412B49-EDEC-44E3-9C02-F7373972B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138" y="58039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50</a:t>
            </a:r>
          </a:p>
        </p:txBody>
      </p:sp>
      <p:sp>
        <p:nvSpPr>
          <p:cNvPr id="28743" name="Oval 71">
            <a:extLst>
              <a:ext uri="{FF2B5EF4-FFF2-40B4-BE49-F238E27FC236}">
                <a16:creationId xmlns:a16="http://schemas.microsoft.com/office/drawing/2014/main" id="{2148C913-E52C-4E24-A31C-8E8BDE27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58039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45</a:t>
            </a:r>
          </a:p>
        </p:txBody>
      </p:sp>
      <p:sp>
        <p:nvSpPr>
          <p:cNvPr id="28744" name="Oval 72">
            <a:extLst>
              <a:ext uri="{FF2B5EF4-FFF2-40B4-BE49-F238E27FC236}">
                <a16:creationId xmlns:a16="http://schemas.microsoft.com/office/drawing/2014/main" id="{9DE1609F-7D65-407E-9DB9-925C144F8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688" y="58039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20</a:t>
            </a:r>
          </a:p>
        </p:txBody>
      </p:sp>
      <p:sp>
        <p:nvSpPr>
          <p:cNvPr id="28745" name="Oval 73">
            <a:extLst>
              <a:ext uri="{FF2B5EF4-FFF2-40B4-BE49-F238E27FC236}">
                <a16:creationId xmlns:a16="http://schemas.microsoft.com/office/drawing/2014/main" id="{8B5CE118-D218-43BB-AE7B-67460481C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450" y="580390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30</a:t>
            </a:r>
          </a:p>
        </p:txBody>
      </p:sp>
      <p:sp>
        <p:nvSpPr>
          <p:cNvPr id="28746" name="Line 74">
            <a:extLst>
              <a:ext uri="{FF2B5EF4-FFF2-40B4-BE49-F238E27FC236}">
                <a16:creationId xmlns:a16="http://schemas.microsoft.com/office/drawing/2014/main" id="{49E17DB0-70C1-413C-9F56-38B4EB085D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39100" y="5518150"/>
            <a:ext cx="361950" cy="1588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7" name="Text Box 75">
            <a:extLst>
              <a:ext uri="{FF2B5EF4-FFF2-40B4-BE49-F238E27FC236}">
                <a16:creationId xmlns:a16="http://schemas.microsoft.com/office/drawing/2014/main" id="{DCC386DE-8022-4682-9F02-4D47F65AB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051" y="5375275"/>
            <a:ext cx="288925" cy="2159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lang="en-US" altLang="en-US" sz="1600" b="1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28748" name="Line 76">
            <a:extLst>
              <a:ext uri="{FF2B5EF4-FFF2-40B4-BE49-F238E27FC236}">
                <a16:creationId xmlns:a16="http://schemas.microsoft.com/office/drawing/2014/main" id="{2379ABE2-697D-4689-9DC0-F83275A815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4425" y="3138488"/>
            <a:ext cx="8001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9" name="Line 77">
            <a:extLst>
              <a:ext uri="{FF2B5EF4-FFF2-40B4-BE49-F238E27FC236}">
                <a16:creationId xmlns:a16="http://schemas.microsoft.com/office/drawing/2014/main" id="{BBD49F9B-9719-4CF7-89E3-E5DC4DA4E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9" y="3138488"/>
            <a:ext cx="7207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50" name="Line 78">
            <a:extLst>
              <a:ext uri="{FF2B5EF4-FFF2-40B4-BE49-F238E27FC236}">
                <a16:creationId xmlns:a16="http://schemas.microsoft.com/office/drawing/2014/main" id="{21752A4F-625F-43C1-91AC-3CC57F1D03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1025" y="3498850"/>
            <a:ext cx="3175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51" name="Line 79">
            <a:extLst>
              <a:ext uri="{FF2B5EF4-FFF2-40B4-BE49-F238E27FC236}">
                <a16:creationId xmlns:a16="http://schemas.microsoft.com/office/drawing/2014/main" id="{AEC33FA1-7D74-4BFD-860B-A705DC3A5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0939" y="3498851"/>
            <a:ext cx="2571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52" name="Line 80">
            <a:extLst>
              <a:ext uri="{FF2B5EF4-FFF2-40B4-BE49-F238E27FC236}">
                <a16:creationId xmlns:a16="http://schemas.microsoft.com/office/drawing/2014/main" id="{3BFE391F-E32C-4FDF-9B93-4A8CC4C99A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2251" y="3859213"/>
            <a:ext cx="1428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53" name="Line 81">
            <a:extLst>
              <a:ext uri="{FF2B5EF4-FFF2-40B4-BE49-F238E27FC236}">
                <a16:creationId xmlns:a16="http://schemas.microsoft.com/office/drawing/2014/main" id="{F1B9E180-D99B-40B7-840A-03A42F28B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164" y="3930651"/>
            <a:ext cx="115887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54" name="Line 82">
            <a:extLst>
              <a:ext uri="{FF2B5EF4-FFF2-40B4-BE49-F238E27FC236}">
                <a16:creationId xmlns:a16="http://schemas.microsoft.com/office/drawing/2014/main" id="{25381A08-9239-475A-AC6E-59B3AE3813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5239" y="3859213"/>
            <a:ext cx="17303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55" name="Line 83">
            <a:extLst>
              <a:ext uri="{FF2B5EF4-FFF2-40B4-BE49-F238E27FC236}">
                <a16:creationId xmlns:a16="http://schemas.microsoft.com/office/drawing/2014/main" id="{7E190C51-A938-4FC0-9949-21C68C10A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4176" y="3859213"/>
            <a:ext cx="1873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56" name="Line 84">
            <a:extLst>
              <a:ext uri="{FF2B5EF4-FFF2-40B4-BE49-F238E27FC236}">
                <a16:creationId xmlns:a16="http://schemas.microsoft.com/office/drawing/2014/main" id="{29BE3EF2-3FCB-4C04-9101-8794F2B770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17014" y="3498851"/>
            <a:ext cx="109537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57" name="Line 85">
            <a:extLst>
              <a:ext uri="{FF2B5EF4-FFF2-40B4-BE49-F238E27FC236}">
                <a16:creationId xmlns:a16="http://schemas.microsoft.com/office/drawing/2014/main" id="{2D2B26B0-3C1C-4BA0-BC41-EC3F49061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9477376" y="3425826"/>
            <a:ext cx="2587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58" name="Oval 86">
            <a:extLst>
              <a:ext uri="{FF2B5EF4-FFF2-40B4-BE49-F238E27FC236}">
                <a16:creationId xmlns:a16="http://schemas.microsoft.com/office/drawing/2014/main" id="{6E7D98B1-920C-4DEC-B107-CFF0FF288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2851150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endParaRPr lang="en-US" altLang="en-US" sz="1400"/>
          </a:p>
        </p:txBody>
      </p:sp>
      <p:sp>
        <p:nvSpPr>
          <p:cNvPr id="28759" name="Oval 87">
            <a:extLst>
              <a:ext uri="{FF2B5EF4-FFF2-40B4-BE49-F238E27FC236}">
                <a16:creationId xmlns:a16="http://schemas.microsoft.com/office/drawing/2014/main" id="{EF68C7A9-9863-445A-9507-40854694D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5" y="3211513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70</a:t>
            </a:r>
          </a:p>
        </p:txBody>
      </p:sp>
      <p:sp>
        <p:nvSpPr>
          <p:cNvPr id="28760" name="Oval 88">
            <a:extLst>
              <a:ext uri="{FF2B5EF4-FFF2-40B4-BE49-F238E27FC236}">
                <a16:creationId xmlns:a16="http://schemas.microsoft.com/office/drawing/2014/main" id="{0F41B36F-CF57-450B-B193-ED73D3951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963" y="3211513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40</a:t>
            </a:r>
          </a:p>
        </p:txBody>
      </p:sp>
      <p:sp>
        <p:nvSpPr>
          <p:cNvPr id="28761" name="Oval 89">
            <a:extLst>
              <a:ext uri="{FF2B5EF4-FFF2-40B4-BE49-F238E27FC236}">
                <a16:creationId xmlns:a16="http://schemas.microsoft.com/office/drawing/2014/main" id="{B35CDE0C-9B21-4A37-9E23-7C27AECBB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838" y="3571875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9</a:t>
            </a:r>
          </a:p>
        </p:txBody>
      </p:sp>
      <p:sp>
        <p:nvSpPr>
          <p:cNvPr id="28762" name="Oval 90">
            <a:extLst>
              <a:ext uri="{FF2B5EF4-FFF2-40B4-BE49-F238E27FC236}">
                <a16:creationId xmlns:a16="http://schemas.microsoft.com/office/drawing/2014/main" id="{2C97C99E-81A7-4250-A4FD-4A7ACFF22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3571875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30</a:t>
            </a:r>
          </a:p>
        </p:txBody>
      </p:sp>
      <p:sp>
        <p:nvSpPr>
          <p:cNvPr id="28763" name="Oval 91">
            <a:extLst>
              <a:ext uri="{FF2B5EF4-FFF2-40B4-BE49-F238E27FC236}">
                <a16:creationId xmlns:a16="http://schemas.microsoft.com/office/drawing/2014/main" id="{46170155-1111-43A9-B473-18F1E6C5B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013" y="3571875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15</a:t>
            </a:r>
          </a:p>
        </p:txBody>
      </p:sp>
      <p:sp>
        <p:nvSpPr>
          <p:cNvPr id="28764" name="Oval 92">
            <a:extLst>
              <a:ext uri="{FF2B5EF4-FFF2-40B4-BE49-F238E27FC236}">
                <a16:creationId xmlns:a16="http://schemas.microsoft.com/office/drawing/2014/main" id="{6D469822-8D5D-41E3-BC77-9603FDCAB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9363" y="3571875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10</a:t>
            </a:r>
          </a:p>
        </p:txBody>
      </p:sp>
      <p:sp>
        <p:nvSpPr>
          <p:cNvPr id="28765" name="Oval 93">
            <a:extLst>
              <a:ext uri="{FF2B5EF4-FFF2-40B4-BE49-F238E27FC236}">
                <a16:creationId xmlns:a16="http://schemas.microsoft.com/office/drawing/2014/main" id="{47D9DA12-F854-49AF-81E4-2B49F7928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138" y="4003675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50</a:t>
            </a:r>
          </a:p>
        </p:txBody>
      </p:sp>
      <p:sp>
        <p:nvSpPr>
          <p:cNvPr id="28766" name="Oval 94">
            <a:extLst>
              <a:ext uri="{FF2B5EF4-FFF2-40B4-BE49-F238E27FC236}">
                <a16:creationId xmlns:a16="http://schemas.microsoft.com/office/drawing/2014/main" id="{0A2F702A-CC54-47ED-90D3-E68BDA542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4003675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45</a:t>
            </a:r>
          </a:p>
        </p:txBody>
      </p:sp>
      <p:sp>
        <p:nvSpPr>
          <p:cNvPr id="28767" name="Oval 95">
            <a:extLst>
              <a:ext uri="{FF2B5EF4-FFF2-40B4-BE49-F238E27FC236}">
                <a16:creationId xmlns:a16="http://schemas.microsoft.com/office/drawing/2014/main" id="{7F87DA0B-148E-472B-AC29-CC9C1A483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688" y="4003675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20</a:t>
            </a:r>
          </a:p>
        </p:txBody>
      </p:sp>
      <p:sp>
        <p:nvSpPr>
          <p:cNvPr id="28768" name="Oval 96">
            <a:extLst>
              <a:ext uri="{FF2B5EF4-FFF2-40B4-BE49-F238E27FC236}">
                <a16:creationId xmlns:a16="http://schemas.microsoft.com/office/drawing/2014/main" id="{6E21ABAC-72E0-40E6-B98C-99B6106B9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450" y="4003675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en-US" sz="1400"/>
              <a:t>30</a:t>
            </a:r>
          </a:p>
        </p:txBody>
      </p:sp>
      <p:sp>
        <p:nvSpPr>
          <p:cNvPr id="28769" name="Line 97">
            <a:extLst>
              <a:ext uri="{FF2B5EF4-FFF2-40B4-BE49-F238E27FC236}">
                <a16:creationId xmlns:a16="http://schemas.microsoft.com/office/drawing/2014/main" id="{04D3D016-0CB8-46F6-A85A-2BAE2058DC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85200" y="3065464"/>
            <a:ext cx="361950" cy="158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0" name="Text Box 98">
            <a:extLst>
              <a:ext uri="{FF2B5EF4-FFF2-40B4-BE49-F238E27FC236}">
                <a16:creationId xmlns:a16="http://schemas.microsoft.com/office/drawing/2014/main" id="{063912C6-E4BA-458B-9BE2-E7F5C1BB9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7151" y="2922588"/>
            <a:ext cx="288925" cy="2159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lang="en-US" altLang="en-US" sz="1600" b="1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28771" name="Oval 99">
            <a:extLst>
              <a:ext uri="{FF2B5EF4-FFF2-40B4-BE49-F238E27FC236}">
                <a16:creationId xmlns:a16="http://schemas.microsoft.com/office/drawing/2014/main" id="{9CE6C912-4BDB-4CB2-BC61-8E0D448CE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488" y="4005263"/>
            <a:ext cx="342900" cy="3619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endParaRPr lang="en-US" altLang="en-US" sz="1400"/>
          </a:p>
        </p:txBody>
      </p:sp>
      <p:sp>
        <p:nvSpPr>
          <p:cNvPr id="28772" name="AutoShape 100">
            <a:extLst>
              <a:ext uri="{FF2B5EF4-FFF2-40B4-BE49-F238E27FC236}">
                <a16:creationId xmlns:a16="http://schemas.microsoft.com/office/drawing/2014/main" id="{C2894337-4E30-472D-A487-543F3623A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2852738"/>
            <a:ext cx="792162" cy="431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29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3" name="AutoShape 101">
            <a:extLst>
              <a:ext uri="{FF2B5EF4-FFF2-40B4-BE49-F238E27FC236}">
                <a16:creationId xmlns:a16="http://schemas.microsoft.com/office/drawing/2014/main" id="{9BBB058A-B74E-43D6-9F70-B2C99B50C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4797425"/>
            <a:ext cx="792162" cy="431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29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3EF78-403C-43BA-B399-BD403D21E7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B36898-835B-416B-B381-4E6C1EFA6AA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0648C94D-F5FC-46B4-8794-FD481B036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228600"/>
            <a:ext cx="7772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1pPr>
            <a:lvl2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2pPr>
            <a:lvl3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3pPr>
            <a:lvl4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4pPr>
            <a:lvl5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en-US" sz="2800" b="1">
                <a:solidFill>
                  <a:schemeClr val="tx1"/>
                </a:solidFill>
              </a:rPr>
              <a:t>Deletion</a:t>
            </a:r>
          </a:p>
        </p:txBody>
      </p:sp>
      <p:sp>
        <p:nvSpPr>
          <p:cNvPr id="29700" name="Line 4">
            <a:extLst>
              <a:ext uri="{FF2B5EF4-FFF2-40B4-BE49-F238E27FC236}">
                <a16:creationId xmlns:a16="http://schemas.microsoft.com/office/drawing/2014/main" id="{DB19D262-41EB-4008-8888-ED3D7B211A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1" y="1125538"/>
            <a:ext cx="82073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8B69DB56-F5D7-4FD3-BF63-E7B8C634F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1341438"/>
            <a:ext cx="8137525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latinLnBrk="1">
              <a:spcBef>
                <a:spcPct val="20000"/>
              </a:spcBef>
              <a:buFontTx/>
              <a:buChar char=" "/>
            </a:pPr>
            <a:r>
              <a:rPr lang="ko-KR" altLang="ko-KR" sz="1400" b="1">
                <a:latin typeface="Times New Roman" panose="02020603050405020304" pitchFamily="18" charset="0"/>
                <a:ea typeface="굴림" panose="020B0503020000020004" pitchFamily="34" charset="-127"/>
                <a:sym typeface="Wingdings" panose="05000000000000000000" pitchFamily="2" charset="2"/>
              </a:rPr>
              <a:t></a:t>
            </a:r>
            <a:r>
              <a:rPr lang="ko-KR" altLang="ko-KR" sz="1400">
                <a:latin typeface="Times New Roman" panose="02020603050405020304" pitchFamily="18" charset="0"/>
                <a:ea typeface="굴림" panose="020B0503020000020004" pitchFamily="34" charset="-127"/>
              </a:rPr>
              <a:t> </a:t>
            </a:r>
            <a:r>
              <a:rPr lang="en-US" altLang="ko-KR" sz="1400">
                <a:latin typeface="Times New Roman" panose="02020603050405020304" pitchFamily="18" charset="0"/>
                <a:ea typeface="굴림" panose="020B0503020000020004" pitchFamily="34" charset="-127"/>
              </a:rPr>
              <a:t>Deletion algorithm : reinsert of x on the root</a:t>
            </a:r>
          </a:p>
          <a:p>
            <a:pPr latinLnBrk="1">
              <a:lnSpc>
                <a:spcPct val="70000"/>
              </a:lnSpc>
              <a:spcBef>
                <a:spcPct val="20000"/>
              </a:spcBef>
              <a:buFontTx/>
              <a:buChar char=" "/>
            </a:pPr>
            <a:endParaRPr lang="en-US" altLang="ko-KR" sz="1400">
              <a:latin typeface="Times New Roman" panose="02020603050405020304" pitchFamily="18" charset="0"/>
              <a:ea typeface="굴림" panose="020B0503020000020004" pitchFamily="34" charset="-127"/>
            </a:endParaRPr>
          </a:p>
          <a:p>
            <a:pPr latinLnBrk="1">
              <a:spcBef>
                <a:spcPct val="20000"/>
              </a:spcBef>
              <a:buFontTx/>
              <a:buChar char=" "/>
            </a:pPr>
            <a:r>
              <a:rPr lang="en-US" altLang="ko-KR" sz="1400">
                <a:latin typeface="Times New Roman" panose="02020603050405020304" pitchFamily="18" charset="0"/>
                <a:ea typeface="굴림" panose="020B0503020000020004" pitchFamily="34" charset="-127"/>
              </a:rPr>
              <a:t>  (1) The root has no children.</a:t>
            </a:r>
          </a:p>
          <a:p>
            <a:pPr latinLnBrk="1">
              <a:lnSpc>
                <a:spcPct val="30000"/>
              </a:lnSpc>
              <a:spcBef>
                <a:spcPct val="20000"/>
              </a:spcBef>
              <a:buFontTx/>
              <a:buChar char=" "/>
            </a:pPr>
            <a:endParaRPr lang="en-US" altLang="ko-KR" sz="1400">
              <a:latin typeface="Times New Roman" panose="02020603050405020304" pitchFamily="18" charset="0"/>
              <a:ea typeface="굴림" panose="020B0503020000020004" pitchFamily="34" charset="-127"/>
            </a:endParaRPr>
          </a:p>
          <a:p>
            <a:pPr latinLnBrk="1">
              <a:spcBef>
                <a:spcPct val="20000"/>
              </a:spcBef>
              <a:buFontTx/>
              <a:buChar char=" "/>
            </a:pPr>
            <a:r>
              <a:rPr lang="en-US" altLang="ko-KR" sz="1400">
                <a:latin typeface="Times New Roman" panose="02020603050405020304" pitchFamily="18" charset="0"/>
                <a:ea typeface="굴림" panose="020B0503020000020004" pitchFamily="34" charset="-127"/>
              </a:rPr>
              <a:t>  (2) The root has at least one child.</a:t>
            </a:r>
          </a:p>
          <a:p>
            <a:pPr latinLnBrk="1">
              <a:spcBef>
                <a:spcPct val="20000"/>
              </a:spcBef>
              <a:buFontTx/>
              <a:buChar char=" "/>
            </a:pPr>
            <a:r>
              <a:rPr lang="en-US" altLang="ko-KR" sz="1400">
                <a:latin typeface="Times New Roman" panose="02020603050405020304" pitchFamily="18" charset="0"/>
                <a:ea typeface="굴림" panose="020B0503020000020004" pitchFamily="34" charset="-127"/>
              </a:rPr>
              <a:t>       Find the smallest key(k) in the children or grandchildren.</a:t>
            </a:r>
          </a:p>
          <a:p>
            <a:pPr latinLnBrk="1">
              <a:lnSpc>
                <a:spcPct val="10000"/>
              </a:lnSpc>
              <a:spcBef>
                <a:spcPct val="20000"/>
              </a:spcBef>
              <a:buFontTx/>
              <a:buChar char=" "/>
            </a:pPr>
            <a:endParaRPr lang="en-US" altLang="ko-KR" sz="1400">
              <a:latin typeface="Times New Roman" panose="02020603050405020304" pitchFamily="18" charset="0"/>
              <a:ea typeface="굴림" panose="020B0503020000020004" pitchFamily="34" charset="-127"/>
            </a:endParaRPr>
          </a:p>
          <a:p>
            <a:pPr latinLnBrk="1">
              <a:spcBef>
                <a:spcPct val="20000"/>
              </a:spcBef>
              <a:buFontTx/>
              <a:buChar char=" "/>
            </a:pPr>
            <a:r>
              <a:rPr lang="en-US" altLang="ko-KR" sz="1400">
                <a:latin typeface="Times New Roman" panose="02020603050405020304" pitchFamily="18" charset="0"/>
                <a:ea typeface="굴림" panose="020B0503020000020004" pitchFamily="34" charset="-127"/>
              </a:rPr>
              <a:t>       (a) x.key </a:t>
            </a:r>
            <a:r>
              <a:rPr lang="en-US" altLang="ko-KR" sz="1400">
                <a:latin typeface="Times New Roman" panose="02020603050405020304" pitchFamily="18" charset="0"/>
                <a:ea typeface="굴림" panose="020B0503020000020004" pitchFamily="34" charset="-127"/>
                <a:sym typeface="Symbol" panose="05050102010706020507" pitchFamily="18" charset="2"/>
              </a:rPr>
              <a:t> h[k].key</a:t>
            </a:r>
          </a:p>
          <a:p>
            <a:pPr latinLnBrk="1">
              <a:spcBef>
                <a:spcPct val="20000"/>
              </a:spcBef>
              <a:buFontTx/>
              <a:buChar char=" "/>
            </a:pPr>
            <a:r>
              <a:rPr lang="en-US" altLang="ko-KR" sz="1400">
                <a:latin typeface="Times New Roman" panose="02020603050405020304" pitchFamily="18" charset="0"/>
                <a:ea typeface="굴림" panose="020B0503020000020004" pitchFamily="34" charset="-127"/>
                <a:sym typeface="Symbol" panose="05050102010706020507" pitchFamily="18" charset="2"/>
              </a:rPr>
              <a:t>              x may be inserted into the root</a:t>
            </a:r>
          </a:p>
          <a:p>
            <a:pPr latinLnBrk="1">
              <a:spcBef>
                <a:spcPct val="20000"/>
              </a:spcBef>
              <a:buFontTx/>
              <a:buChar char=" "/>
            </a:pPr>
            <a:r>
              <a:rPr lang="en-US" altLang="ko-KR" sz="1400">
                <a:latin typeface="Times New Roman" panose="02020603050405020304" pitchFamily="18" charset="0"/>
                <a:ea typeface="굴림" panose="020B0503020000020004" pitchFamily="34" charset="-127"/>
                <a:sym typeface="Symbol" panose="05050102010706020507" pitchFamily="18" charset="2"/>
              </a:rPr>
              <a:t>       (b) x.key &gt; h[k].key , k is a child</a:t>
            </a:r>
          </a:p>
          <a:p>
            <a:pPr latinLnBrk="1">
              <a:spcBef>
                <a:spcPct val="20000"/>
              </a:spcBef>
              <a:buFontTx/>
              <a:buChar char=" "/>
            </a:pPr>
            <a:r>
              <a:rPr lang="en-US" altLang="ko-KR" sz="1400">
                <a:latin typeface="Times New Roman" panose="02020603050405020304" pitchFamily="18" charset="0"/>
                <a:ea typeface="굴림" panose="020B0503020000020004" pitchFamily="34" charset="-127"/>
                <a:sym typeface="Symbol" panose="05050102010706020507" pitchFamily="18" charset="2"/>
              </a:rPr>
              <a:t>          • k is a max node</a:t>
            </a:r>
          </a:p>
          <a:p>
            <a:pPr latinLnBrk="1">
              <a:spcBef>
                <a:spcPct val="20000"/>
              </a:spcBef>
              <a:buFontTx/>
              <a:buChar char=" "/>
            </a:pPr>
            <a:r>
              <a:rPr lang="en-US" altLang="ko-KR" sz="1400">
                <a:latin typeface="Times New Roman" panose="02020603050405020304" pitchFamily="18" charset="0"/>
                <a:ea typeface="굴림" panose="020B0503020000020004" pitchFamily="34" charset="-127"/>
                <a:sym typeface="Symbol" panose="05050102010706020507" pitchFamily="18" charset="2"/>
              </a:rPr>
              <a:t>          • h[k] may be moved to the root</a:t>
            </a:r>
          </a:p>
          <a:p>
            <a:pPr latinLnBrk="1">
              <a:spcBef>
                <a:spcPct val="20000"/>
              </a:spcBef>
              <a:buFontTx/>
              <a:buChar char=" "/>
            </a:pPr>
            <a:r>
              <a:rPr lang="en-US" altLang="ko-KR" sz="1400">
                <a:latin typeface="Times New Roman" panose="02020603050405020304" pitchFamily="18" charset="0"/>
                <a:ea typeface="굴림" panose="020B0503020000020004" pitchFamily="34" charset="-127"/>
                <a:sym typeface="Symbol" panose="05050102010706020507" pitchFamily="18" charset="2"/>
              </a:rPr>
              <a:t>          • insert x into node k</a:t>
            </a:r>
          </a:p>
          <a:p>
            <a:pPr latinLnBrk="1">
              <a:spcBef>
                <a:spcPct val="20000"/>
              </a:spcBef>
              <a:buFontTx/>
              <a:buChar char=" "/>
            </a:pPr>
            <a:r>
              <a:rPr lang="en-US" altLang="ko-KR" sz="1400">
                <a:latin typeface="Times New Roman" panose="02020603050405020304" pitchFamily="18" charset="0"/>
                <a:ea typeface="굴림" panose="020B0503020000020004" pitchFamily="34" charset="-127"/>
                <a:sym typeface="Symbol" panose="05050102010706020507" pitchFamily="18" charset="2"/>
              </a:rPr>
              <a:t>       (c) x.key &gt; h[k].key , k is a grandchild</a:t>
            </a:r>
          </a:p>
          <a:p>
            <a:pPr latinLnBrk="1">
              <a:spcBef>
                <a:spcPct val="20000"/>
              </a:spcBef>
              <a:buFontTx/>
              <a:buChar char=" "/>
            </a:pPr>
            <a:r>
              <a:rPr lang="en-US" altLang="ko-KR" sz="1400">
                <a:latin typeface="Times New Roman" panose="02020603050405020304" pitchFamily="18" charset="0"/>
                <a:ea typeface="굴림" panose="020B0503020000020004" pitchFamily="34" charset="-127"/>
                <a:sym typeface="Symbol" panose="05050102010706020507" pitchFamily="18" charset="2"/>
              </a:rPr>
              <a:t>          • move h[k] to the root</a:t>
            </a:r>
          </a:p>
          <a:p>
            <a:pPr latinLnBrk="1">
              <a:spcBef>
                <a:spcPct val="20000"/>
              </a:spcBef>
              <a:buFontTx/>
              <a:buChar char=" "/>
            </a:pPr>
            <a:r>
              <a:rPr lang="en-US" altLang="ko-KR" sz="1400">
                <a:latin typeface="Times New Roman" panose="02020603050405020304" pitchFamily="18" charset="0"/>
                <a:ea typeface="굴림" panose="020B0503020000020004" pitchFamily="34" charset="-127"/>
                <a:sym typeface="Symbol" panose="05050102010706020507" pitchFamily="18" charset="2"/>
              </a:rPr>
              <a:t>          • let p be the parent of k</a:t>
            </a:r>
          </a:p>
          <a:p>
            <a:pPr latinLnBrk="1">
              <a:spcBef>
                <a:spcPct val="20000"/>
              </a:spcBef>
              <a:buFontTx/>
              <a:buChar char=" "/>
            </a:pPr>
            <a:r>
              <a:rPr lang="en-US" altLang="ko-KR" sz="1400">
                <a:latin typeface="Times New Roman" panose="02020603050405020304" pitchFamily="18" charset="0"/>
                <a:ea typeface="굴림" panose="020B0503020000020004" pitchFamily="34" charset="-127"/>
                <a:sym typeface="Symbol" panose="05050102010706020507" pitchFamily="18" charset="2"/>
              </a:rPr>
              <a:t>          • if x.key &gt; h[p].key, then h[p] and x are</a:t>
            </a:r>
          </a:p>
          <a:p>
            <a:pPr latinLnBrk="1">
              <a:spcBef>
                <a:spcPct val="20000"/>
              </a:spcBef>
              <a:buFontTx/>
              <a:buChar char=" "/>
            </a:pPr>
            <a:r>
              <a:rPr lang="en-US" altLang="ko-KR" sz="1400">
                <a:latin typeface="Times New Roman" panose="02020603050405020304" pitchFamily="18" charset="0"/>
                <a:ea typeface="굴림" panose="020B0503020000020004" pitchFamily="34" charset="-127"/>
                <a:sym typeface="Symbol" panose="05050102010706020507" pitchFamily="18" charset="2"/>
              </a:rPr>
              <a:t>            interchanged</a:t>
            </a:r>
          </a:p>
          <a:p>
            <a:pPr latinLnBrk="1">
              <a:spcBef>
                <a:spcPct val="20000"/>
              </a:spcBef>
              <a:buFontTx/>
              <a:buChar char=" "/>
            </a:pPr>
            <a:r>
              <a:rPr lang="en-US" altLang="ko-KR" sz="1400">
                <a:latin typeface="Times New Roman" panose="02020603050405020304" pitchFamily="18" charset="0"/>
                <a:ea typeface="굴림" panose="020B0503020000020004" pitchFamily="34" charset="-127"/>
                <a:sym typeface="Symbol" panose="05050102010706020507" pitchFamily="18" charset="2"/>
              </a:rPr>
              <a:t>          • recursion of the algorithm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CBC20BF-F448-4909-AB34-EFE138448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A9E8B9-0B61-4DBD-931F-7889EC534C57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30722" name="Object 2">
            <a:extLst>
              <a:ext uri="{FF2B5EF4-FFF2-40B4-BE49-F238E27FC236}">
                <a16:creationId xmlns:a16="http://schemas.microsoft.com/office/drawing/2014/main" id="{8BBCCB9F-A631-44FF-90BF-ACC8C5DA6AC2}"/>
              </a:ext>
            </a:extLst>
          </p:cNvPr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3751" y="1219201"/>
            <a:ext cx="4670425" cy="5256213"/>
          </a:xfrm>
          <a:noFill/>
          <a:ln/>
        </p:spPr>
      </p:pic>
      <p:sp>
        <p:nvSpPr>
          <p:cNvPr id="30723" name="Rectangle 3">
            <a:extLst>
              <a:ext uri="{FF2B5EF4-FFF2-40B4-BE49-F238E27FC236}">
                <a16:creationId xmlns:a16="http://schemas.microsoft.com/office/drawing/2014/main" id="{B76E45B3-612E-4502-9337-16DF26E4B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152400"/>
            <a:ext cx="7772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1pPr>
            <a:lvl2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2pPr>
            <a:lvl3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3pPr>
            <a:lvl4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4pPr>
            <a:lvl5pPr algn="ctr"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en-US" sz="280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30725" name="Line 5">
            <a:extLst>
              <a:ext uri="{FF2B5EF4-FFF2-40B4-BE49-F238E27FC236}">
                <a16:creationId xmlns:a16="http://schemas.microsoft.com/office/drawing/2014/main" id="{B22F9787-6085-4F8D-A750-E8FEB9B46B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1" y="1125538"/>
            <a:ext cx="82073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114D0722-B50E-4A7F-AF13-E81BD842C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914400"/>
            <a:ext cx="410368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95400" indent="-381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400" b="1"/>
              <a:t>Deletionelement with minimum key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654</Words>
  <Application>Microsoft Office PowerPoint</Application>
  <PresentationFormat>Widescreen</PresentationFormat>
  <Paragraphs>281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굴림</vt:lpstr>
      <vt:lpstr>Arial</vt:lpstr>
      <vt:lpstr>Arial Black</vt:lpstr>
      <vt:lpstr>Symbol</vt:lpstr>
      <vt:lpstr>Times New Roman</vt:lpstr>
      <vt:lpstr>Tw Cen MT</vt:lpstr>
      <vt:lpstr>Wingdings</vt:lpstr>
      <vt:lpstr>Droplet</vt:lpstr>
      <vt:lpstr>HEAP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(PENGURUTAN)</dc:title>
  <dc:creator>User</dc:creator>
  <cp:lastModifiedBy>User</cp:lastModifiedBy>
  <cp:revision>24</cp:revision>
  <dcterms:created xsi:type="dcterms:W3CDTF">2020-05-18T05:25:53Z</dcterms:created>
  <dcterms:modified xsi:type="dcterms:W3CDTF">2020-05-19T04:23:07Z</dcterms:modified>
</cp:coreProperties>
</file>