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1040" autoAdjust="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F0F2-F94B-4B07-8D0A-171FC459B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82476"/>
            <a:ext cx="8689976" cy="3416688"/>
          </a:xfrm>
        </p:spPr>
        <p:txBody>
          <a:bodyPr>
            <a:normAutofit/>
          </a:bodyPr>
          <a:lstStyle/>
          <a:p>
            <a:r>
              <a:rPr lang="en-US" sz="4000" dirty="0" err="1"/>
              <a:t>Konsep</a:t>
            </a:r>
            <a:r>
              <a:rPr lang="en-US" sz="4000" dirty="0"/>
              <a:t> PBO</a:t>
            </a:r>
            <a:br>
              <a:rPr lang="en-US" sz="4000" dirty="0"/>
            </a:br>
            <a:r>
              <a:rPr lang="en-US" sz="4000" dirty="0"/>
              <a:t>encapsulation</a:t>
            </a:r>
            <a:br>
              <a:rPr lang="en-US" sz="4000" dirty="0"/>
            </a:br>
            <a:r>
              <a:rPr lang="en-US" sz="4000" dirty="0"/>
              <a:t>inheritance</a:t>
            </a:r>
            <a:br>
              <a:rPr lang="en-US" sz="4000" dirty="0"/>
            </a:br>
            <a:r>
              <a:rPr lang="en-US" sz="4000" dirty="0"/>
              <a:t>dan</a:t>
            </a:r>
            <a:br>
              <a:rPr lang="en-US" sz="4000" dirty="0"/>
            </a:br>
            <a:r>
              <a:rPr lang="en-US" sz="40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06031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AAD-29E7-49FE-827E-2FF48AC2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7774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Enkapsulasi</a:t>
            </a:r>
            <a:r>
              <a:rPr lang="en-US" sz="3200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DDBA-8881-46B1-BAFF-86C6204CD8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75511"/>
            <a:ext cx="10363826" cy="5174672"/>
          </a:xfrm>
        </p:spPr>
        <p:txBody>
          <a:bodyPr>
            <a:noAutofit/>
          </a:bodyPr>
          <a:lstStyle/>
          <a:p>
            <a:r>
              <a:rPr lang="fi-FI" sz="2400" cap="none" dirty="0"/>
              <a:t>Untuk mengimplementasikan enkapsulasi, kita tidak menginginkan sembarang o</a:t>
            </a:r>
            <a:r>
              <a:rPr lang="en-US" sz="2400" cap="none" dirty="0" err="1"/>
              <a:t>bject</a:t>
            </a:r>
            <a:r>
              <a:rPr lang="en-US" sz="2400" cap="none" dirty="0"/>
              <a:t>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mengakses</a:t>
            </a:r>
            <a:r>
              <a:rPr lang="en-US" sz="2400" cap="none" dirty="0"/>
              <a:t> data </a:t>
            </a:r>
            <a:r>
              <a:rPr lang="en-US" sz="2400" cap="none" dirty="0" err="1"/>
              <a:t>kapan</a:t>
            </a:r>
            <a:r>
              <a:rPr lang="en-US" sz="2400" cap="none" dirty="0"/>
              <a:t> </a:t>
            </a:r>
            <a:r>
              <a:rPr lang="en-US" sz="2400" cap="none" dirty="0" err="1"/>
              <a:t>saja</a:t>
            </a:r>
            <a:r>
              <a:rPr lang="en-US" sz="2400" cap="none" dirty="0"/>
              <a:t>.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itu</a:t>
            </a:r>
            <a:r>
              <a:rPr lang="en-US" sz="2400" cap="none" dirty="0"/>
              <a:t>, </a:t>
            </a:r>
            <a:r>
              <a:rPr lang="en-US" sz="2400" cap="none" dirty="0" err="1"/>
              <a:t>kita</a:t>
            </a:r>
            <a:r>
              <a:rPr lang="en-US" sz="2400" cap="none" dirty="0"/>
              <a:t> </a:t>
            </a:r>
            <a:r>
              <a:rPr lang="en-US" sz="2400" cap="none" dirty="0" err="1"/>
              <a:t>deklarasikan</a:t>
            </a:r>
            <a:r>
              <a:rPr lang="en-US" sz="2400" cap="none" dirty="0"/>
              <a:t> </a:t>
            </a:r>
            <a:r>
              <a:rPr lang="en-US" sz="2400" cap="none" dirty="0" err="1"/>
              <a:t>atribut</a:t>
            </a:r>
            <a:r>
              <a:rPr lang="en-US" sz="2400" cap="none" dirty="0"/>
              <a:t> </a:t>
            </a:r>
            <a:r>
              <a:rPr lang="en-US" sz="2400" cap="none" dirty="0" err="1"/>
              <a:t>dari</a:t>
            </a:r>
            <a:r>
              <a:rPr lang="en-US" sz="2400" cap="none" dirty="0"/>
              <a:t> class </a:t>
            </a:r>
            <a:r>
              <a:rPr lang="en-US" sz="2400" cap="none" dirty="0" err="1"/>
              <a:t>sebagai</a:t>
            </a:r>
            <a:r>
              <a:rPr lang="en-US" sz="2400" cap="none" dirty="0"/>
              <a:t> private. </a:t>
            </a:r>
            <a:r>
              <a:rPr lang="en-US" sz="2400" cap="none" dirty="0" err="1"/>
              <a:t>Namun</a:t>
            </a:r>
            <a:r>
              <a:rPr lang="en-US" sz="2400" cap="none" dirty="0"/>
              <a:t>, </a:t>
            </a:r>
            <a:r>
              <a:rPr lang="en-US" sz="2400" cap="none" dirty="0" err="1"/>
              <a:t>ada</a:t>
            </a:r>
            <a:r>
              <a:rPr lang="en-US" sz="2400" cap="none" dirty="0"/>
              <a:t> </a:t>
            </a:r>
            <a:r>
              <a:rPr lang="en-US" sz="2400" cap="none" dirty="0" err="1"/>
              <a:t>kalanya</a:t>
            </a:r>
            <a:r>
              <a:rPr lang="en-US" sz="2400" cap="none" dirty="0"/>
              <a:t> </a:t>
            </a:r>
            <a:r>
              <a:rPr lang="en-US" sz="2400" cap="none" dirty="0" err="1"/>
              <a:t>dimana</a:t>
            </a:r>
            <a:r>
              <a:rPr lang="en-US" sz="2400" cap="none" dirty="0"/>
              <a:t> </a:t>
            </a:r>
            <a:r>
              <a:rPr lang="en-US" sz="2400" cap="none" dirty="0" err="1"/>
              <a:t>kita</a:t>
            </a:r>
            <a:r>
              <a:rPr lang="en-US" sz="2400" cap="none" dirty="0"/>
              <a:t> </a:t>
            </a:r>
            <a:r>
              <a:rPr lang="en-US" sz="2400" cap="none" dirty="0" err="1"/>
              <a:t>menginginkan</a:t>
            </a:r>
            <a:r>
              <a:rPr lang="en-US" sz="2400" cap="none" dirty="0"/>
              <a:t> object lain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mengakses</a:t>
            </a:r>
            <a:r>
              <a:rPr lang="en-US" sz="2400" cap="none" dirty="0"/>
              <a:t> data private. </a:t>
            </a:r>
            <a:r>
              <a:rPr lang="en-US" sz="2400" cap="none" dirty="0" err="1"/>
              <a:t>Dalam</a:t>
            </a:r>
            <a:r>
              <a:rPr lang="en-US" sz="2400" cap="none" dirty="0"/>
              <a:t> </a:t>
            </a:r>
            <a:r>
              <a:rPr lang="en-US" sz="2400" cap="none" dirty="0" err="1"/>
              <a:t>hal</a:t>
            </a:r>
            <a:r>
              <a:rPr lang="en-US" sz="2400" cap="none" dirty="0"/>
              <a:t> </a:t>
            </a:r>
            <a:r>
              <a:rPr lang="en-US" sz="2400" cap="none" dirty="0" err="1"/>
              <a:t>ini</a:t>
            </a:r>
            <a:r>
              <a:rPr lang="en-US" sz="2400" cap="none" dirty="0"/>
              <a:t> </a:t>
            </a:r>
            <a:r>
              <a:rPr lang="en-US" sz="2400" cap="none" dirty="0" err="1"/>
              <a:t>kita</a:t>
            </a:r>
            <a:r>
              <a:rPr lang="en-US" sz="2400" cap="none" dirty="0"/>
              <a:t> </a:t>
            </a:r>
            <a:r>
              <a:rPr lang="en-US" sz="2400" cap="none" dirty="0" err="1"/>
              <a:t>gunakan</a:t>
            </a:r>
            <a:r>
              <a:rPr lang="en-US" sz="2400" cap="none" dirty="0"/>
              <a:t> Accessor methods. Accessor methods </a:t>
            </a:r>
            <a:r>
              <a:rPr lang="en-US" sz="2400" cap="none" dirty="0" err="1"/>
              <a:t>digunakan</a:t>
            </a:r>
            <a:r>
              <a:rPr lang="en-US" sz="2400" cap="none" dirty="0"/>
              <a:t>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membaca</a:t>
            </a:r>
            <a:r>
              <a:rPr lang="en-US" sz="2400" cap="none" dirty="0"/>
              <a:t> </a:t>
            </a:r>
            <a:r>
              <a:rPr lang="en-US" sz="2400" cap="none" dirty="0" err="1"/>
              <a:t>nilai</a:t>
            </a:r>
            <a:r>
              <a:rPr lang="en-US" sz="2400" cap="none" dirty="0"/>
              <a:t> variable pada class, </a:t>
            </a:r>
            <a:r>
              <a:rPr lang="en-US" sz="2400" cap="none" dirty="0" err="1"/>
              <a:t>baik</a:t>
            </a:r>
            <a:r>
              <a:rPr lang="en-US" sz="2400" cap="none" dirty="0"/>
              <a:t> </a:t>
            </a:r>
            <a:r>
              <a:rPr lang="en-US" sz="2400" cap="none" dirty="0" err="1"/>
              <a:t>berupa</a:t>
            </a:r>
            <a:r>
              <a:rPr lang="en-US" sz="2400" cap="none" dirty="0"/>
              <a:t> instance </a:t>
            </a:r>
            <a:r>
              <a:rPr lang="en-US" sz="2400" cap="none" dirty="0" err="1"/>
              <a:t>maupun</a:t>
            </a:r>
            <a:r>
              <a:rPr lang="en-US" sz="2400" cap="none" dirty="0"/>
              <a:t> static. </a:t>
            </a:r>
            <a:r>
              <a:rPr lang="en-US" sz="2400" cap="none" dirty="0" err="1"/>
              <a:t>Sebuah</a:t>
            </a:r>
            <a:r>
              <a:rPr lang="en-US" sz="2400" cap="none" dirty="0"/>
              <a:t> accessor method </a:t>
            </a:r>
            <a:r>
              <a:rPr lang="en-US" sz="2400" cap="none" dirty="0" err="1"/>
              <a:t>umumnya</a:t>
            </a:r>
            <a:r>
              <a:rPr lang="en-US" sz="2400" cap="none" dirty="0"/>
              <a:t> </a:t>
            </a:r>
            <a:r>
              <a:rPr lang="en-US" sz="2400" cap="none" dirty="0" err="1"/>
              <a:t>dimulai</a:t>
            </a:r>
            <a:r>
              <a:rPr lang="en-US" sz="2400" cap="none" dirty="0"/>
              <a:t> </a:t>
            </a:r>
            <a:r>
              <a:rPr lang="en-US" sz="2400" cap="none" dirty="0" err="1"/>
              <a:t>dengan</a:t>
            </a:r>
            <a:r>
              <a:rPr lang="en-US" sz="2400" cap="none" dirty="0"/>
              <a:t> </a:t>
            </a:r>
            <a:r>
              <a:rPr lang="en-US" sz="2400" cap="none" dirty="0" err="1"/>
              <a:t>penulisan</a:t>
            </a:r>
            <a:r>
              <a:rPr lang="en-US" sz="2400" cap="none" dirty="0"/>
              <a:t> </a:t>
            </a:r>
            <a:r>
              <a:rPr lang="en-US" sz="2400" i="1" cap="none" dirty="0"/>
              <a:t>get&lt;</a:t>
            </a:r>
            <a:r>
              <a:rPr lang="en-US" sz="2400" i="1" cap="none" dirty="0" err="1"/>
              <a:t>namainstancevariable</a:t>
            </a:r>
            <a:r>
              <a:rPr lang="en-US" sz="2400" i="1" cap="none" dirty="0"/>
              <a:t>&gt;</a:t>
            </a:r>
            <a:r>
              <a:rPr lang="en-US" sz="2400" cap="none" dirty="0"/>
              <a:t>. Method </a:t>
            </a:r>
            <a:r>
              <a:rPr lang="en-US" sz="2400" cap="none" dirty="0" err="1"/>
              <a:t>ini</a:t>
            </a:r>
            <a:r>
              <a:rPr lang="en-US" sz="2400" cap="none" dirty="0"/>
              <a:t> juga </a:t>
            </a:r>
            <a:r>
              <a:rPr lang="en-US" sz="2400" cap="none" dirty="0" err="1"/>
              <a:t>mempunyai</a:t>
            </a:r>
            <a:r>
              <a:rPr lang="en-US" sz="2400" cap="none" dirty="0"/>
              <a:t> </a:t>
            </a:r>
            <a:r>
              <a:rPr lang="en-US" sz="2400" cap="none" dirty="0" err="1"/>
              <a:t>sebuah</a:t>
            </a:r>
            <a:r>
              <a:rPr lang="en-US" sz="2400" cap="none" dirty="0"/>
              <a:t> return value.</a:t>
            </a:r>
          </a:p>
        </p:txBody>
      </p:sp>
    </p:spTree>
    <p:extLst>
      <p:ext uri="{BB962C8B-B14F-4D97-AF65-F5344CB8AC3E}">
        <p14:creationId xmlns:p14="http://schemas.microsoft.com/office/powerpoint/2010/main" val="384740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DE16-DC8B-482C-A9B4-482632B0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7774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Enkapsulasi</a:t>
            </a:r>
            <a:r>
              <a:rPr lang="en-US" sz="3200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2684-C491-4C70-A013-08F97F4192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16946"/>
            <a:ext cx="10363826" cy="3424107"/>
          </a:xfrm>
        </p:spPr>
        <p:txBody>
          <a:bodyPr>
            <a:normAutofit/>
          </a:bodyPr>
          <a:lstStyle/>
          <a:p>
            <a:r>
              <a:rPr lang="en-US" sz="2400" cap="none" dirty="0" err="1"/>
              <a:t>Jika</a:t>
            </a:r>
            <a:r>
              <a:rPr lang="en-US" sz="2400" cap="none" dirty="0"/>
              <a:t> </a:t>
            </a:r>
            <a:r>
              <a:rPr lang="en-US" sz="2400" cap="none" dirty="0" err="1"/>
              <a:t>kita</a:t>
            </a:r>
            <a:r>
              <a:rPr lang="en-US" sz="2400" cap="none" dirty="0"/>
              <a:t> </a:t>
            </a:r>
            <a:r>
              <a:rPr lang="en-US" sz="2400" cap="none" dirty="0" err="1"/>
              <a:t>menghendaki</a:t>
            </a:r>
            <a:r>
              <a:rPr lang="en-US" sz="2400" cap="none" dirty="0"/>
              <a:t> object lain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mengubah</a:t>
            </a:r>
            <a:r>
              <a:rPr lang="en-US" sz="2400" cap="none" dirty="0"/>
              <a:t> data, </a:t>
            </a:r>
            <a:r>
              <a:rPr lang="en-US" sz="2400" cap="none" dirty="0" err="1"/>
              <a:t>maka</a:t>
            </a:r>
            <a:r>
              <a:rPr lang="en-US" sz="2400" cap="none" dirty="0"/>
              <a:t> yang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kita</a:t>
            </a:r>
            <a:r>
              <a:rPr lang="en-US" sz="2400" cap="none" dirty="0"/>
              <a:t> </a:t>
            </a:r>
            <a:r>
              <a:rPr lang="en-US" sz="2400" cap="none" dirty="0" err="1"/>
              <a:t>lakukan</a:t>
            </a:r>
            <a:r>
              <a:rPr lang="en-US" sz="2400" cap="none" dirty="0"/>
              <a:t> </a:t>
            </a:r>
            <a:r>
              <a:rPr lang="en-US" sz="2400" cap="none" dirty="0" err="1"/>
              <a:t>adalah</a:t>
            </a:r>
            <a:r>
              <a:rPr lang="en-US" sz="2400" cap="none" dirty="0"/>
              <a:t> </a:t>
            </a:r>
            <a:r>
              <a:rPr lang="en-US" sz="2400" cap="none" dirty="0" err="1"/>
              <a:t>membuat</a:t>
            </a:r>
            <a:r>
              <a:rPr lang="en-US" sz="2400" cap="none" dirty="0"/>
              <a:t> method yang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memberi</a:t>
            </a:r>
            <a:r>
              <a:rPr lang="en-US" sz="2400" cap="none" dirty="0"/>
              <a:t> </a:t>
            </a:r>
            <a:r>
              <a:rPr lang="en-US" sz="2400" cap="none" dirty="0" err="1"/>
              <a:t>atau</a:t>
            </a:r>
            <a:r>
              <a:rPr lang="en-US" sz="2400" cap="none" dirty="0"/>
              <a:t> </a:t>
            </a:r>
            <a:r>
              <a:rPr lang="en-US" sz="2400" cap="none" dirty="0" err="1"/>
              <a:t>mengubah</a:t>
            </a:r>
            <a:r>
              <a:rPr lang="en-US" sz="2400" cap="none" dirty="0"/>
              <a:t> </a:t>
            </a:r>
            <a:r>
              <a:rPr lang="en-US" sz="2400" cap="none" dirty="0" err="1"/>
              <a:t>nilai</a:t>
            </a:r>
            <a:r>
              <a:rPr lang="en-US" sz="2400" cap="none" dirty="0"/>
              <a:t> variable </a:t>
            </a:r>
            <a:r>
              <a:rPr lang="en-US" sz="2400" cap="none" dirty="0" err="1"/>
              <a:t>dalam</a:t>
            </a:r>
            <a:r>
              <a:rPr lang="en-US" sz="2400" cap="none" dirty="0"/>
              <a:t> class, </a:t>
            </a:r>
            <a:r>
              <a:rPr lang="en-US" sz="2400" cap="none" dirty="0" err="1"/>
              <a:t>baik</a:t>
            </a:r>
            <a:r>
              <a:rPr lang="en-US" sz="2400" cap="none" dirty="0"/>
              <a:t> </a:t>
            </a:r>
            <a:r>
              <a:rPr lang="en-US" sz="2400" cap="none" dirty="0" err="1"/>
              <a:t>itu</a:t>
            </a:r>
            <a:r>
              <a:rPr lang="en-US" sz="2400" cap="none" dirty="0"/>
              <a:t> </a:t>
            </a:r>
            <a:r>
              <a:rPr lang="en-US" sz="2400" cap="none" dirty="0" err="1"/>
              <a:t>berupa</a:t>
            </a:r>
            <a:r>
              <a:rPr lang="en-US" sz="2400" cap="none" dirty="0"/>
              <a:t> instance </a:t>
            </a:r>
            <a:r>
              <a:rPr lang="en-US" sz="2400" cap="none" dirty="0" err="1"/>
              <a:t>maupun</a:t>
            </a:r>
            <a:r>
              <a:rPr lang="en-US" sz="2400" cap="none" dirty="0"/>
              <a:t> static. Method </a:t>
            </a:r>
            <a:r>
              <a:rPr lang="en-US" sz="2400" cap="none" dirty="0" err="1"/>
              <a:t>semacam</a:t>
            </a:r>
            <a:r>
              <a:rPr lang="en-US" sz="2400" cap="none" dirty="0"/>
              <a:t> </a:t>
            </a:r>
            <a:r>
              <a:rPr lang="en-US" sz="2400" cap="none" dirty="0" err="1"/>
              <a:t>Ini</a:t>
            </a:r>
            <a:r>
              <a:rPr lang="en-US" sz="2400" cap="none" dirty="0"/>
              <a:t> </a:t>
            </a:r>
            <a:r>
              <a:rPr lang="en-US" sz="2400" cap="none" dirty="0" err="1"/>
              <a:t>disebut</a:t>
            </a:r>
            <a:r>
              <a:rPr lang="en-US" sz="2400" cap="none" dirty="0"/>
              <a:t> </a:t>
            </a:r>
            <a:r>
              <a:rPr lang="en-US" sz="2400" cap="none" dirty="0" err="1"/>
              <a:t>dengan</a:t>
            </a:r>
            <a:r>
              <a:rPr lang="en-US" sz="2400" cap="none" dirty="0"/>
              <a:t> mutator methods. </a:t>
            </a:r>
            <a:r>
              <a:rPr lang="en-US" sz="2400" cap="none" dirty="0" err="1"/>
              <a:t>Sebuah</a:t>
            </a:r>
            <a:r>
              <a:rPr lang="en-US" sz="2400" cap="none" dirty="0"/>
              <a:t> mutator method </a:t>
            </a:r>
            <a:r>
              <a:rPr lang="en-US" sz="2400" cap="none" dirty="0" err="1"/>
              <a:t>umumnya</a:t>
            </a:r>
            <a:r>
              <a:rPr lang="en-US" sz="2400" cap="none" dirty="0"/>
              <a:t> </a:t>
            </a:r>
            <a:r>
              <a:rPr lang="en-US" sz="2400" cap="none" dirty="0" err="1"/>
              <a:t>tertulis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43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8451-5B7C-4BF0-BD39-8DAEDBCB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0738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 err="1"/>
              <a:t>contoh</a:t>
            </a:r>
            <a:endParaRPr lang="en-US" sz="2800" cap="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EE8F5F-01B7-43E8-ADB3-CC454FB405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0563" y="1309256"/>
            <a:ext cx="5095546" cy="53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13EE-EE28-4C53-8D8C-370BD09E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PBO(</a:t>
            </a:r>
            <a:r>
              <a:rPr lang="en-US" b="1" dirty="0" err="1"/>
              <a:t>Pemograman</a:t>
            </a:r>
            <a:r>
              <a:rPr lang="en-US" b="1" dirty="0"/>
              <a:t> </a:t>
            </a:r>
            <a:r>
              <a:rPr lang="en-US" b="1" dirty="0" err="1"/>
              <a:t>Berotientasi</a:t>
            </a:r>
            <a:r>
              <a:rPr lang="en-US" b="1" dirty="0"/>
              <a:t> </a:t>
            </a:r>
            <a:r>
              <a:rPr lang="en-US" b="1" dirty="0" err="1"/>
              <a:t>Objek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6D00-1D2E-4F03-B084-58758521F0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0674"/>
            <a:ext cx="10363826" cy="3424107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sz="2800" cap="none" dirty="0" err="1"/>
              <a:t>Pengertian</a:t>
            </a:r>
            <a:r>
              <a:rPr lang="en-US" sz="2800" cap="none" dirty="0"/>
              <a:t> PBO </a:t>
            </a:r>
            <a:r>
              <a:rPr lang="en-US" sz="2800" cap="none" dirty="0" err="1"/>
              <a:t>adalah</a:t>
            </a:r>
            <a:r>
              <a:rPr lang="en-US" sz="2800" cap="none" dirty="0"/>
              <a:t> </a:t>
            </a:r>
            <a:r>
              <a:rPr lang="en-US" sz="2800" cap="none" dirty="0" err="1"/>
              <a:t>paradigma</a:t>
            </a:r>
            <a:r>
              <a:rPr lang="en-US" sz="2800" cap="none" dirty="0"/>
              <a:t> </a:t>
            </a:r>
            <a:r>
              <a:rPr lang="en-US" sz="2800" cap="none" dirty="0" err="1"/>
              <a:t>pemograman</a:t>
            </a:r>
            <a:r>
              <a:rPr lang="en-US" sz="2800" cap="none" dirty="0"/>
              <a:t> yang </a:t>
            </a:r>
            <a:r>
              <a:rPr lang="en-US" sz="2800" cap="none" dirty="0" err="1"/>
              <a:t>populer</a:t>
            </a:r>
            <a:r>
              <a:rPr lang="en-US" sz="2800" cap="none" dirty="0"/>
              <a:t> </a:t>
            </a:r>
            <a:r>
              <a:rPr lang="en-US" sz="2800" cap="none" dirty="0" err="1"/>
              <a:t>saat</a:t>
            </a:r>
            <a:r>
              <a:rPr lang="en-US" sz="2800" cap="none" dirty="0"/>
              <a:t> </a:t>
            </a:r>
            <a:r>
              <a:rPr lang="en-US" sz="2800" cap="none" dirty="0" err="1"/>
              <a:t>ini</a:t>
            </a:r>
            <a:r>
              <a:rPr lang="en-US" sz="2800" cap="none" dirty="0"/>
              <a:t> yang </a:t>
            </a:r>
            <a:r>
              <a:rPr lang="en-US" sz="2800" cap="none" dirty="0" err="1"/>
              <a:t>telah</a:t>
            </a:r>
            <a:r>
              <a:rPr lang="en-US" sz="2800" cap="none" dirty="0"/>
              <a:t> </a:t>
            </a:r>
            <a:r>
              <a:rPr lang="en-US" sz="2800" cap="none" dirty="0" err="1"/>
              <a:t>menggatikan</a:t>
            </a:r>
            <a:r>
              <a:rPr lang="en-US" sz="2800" cap="none" dirty="0"/>
              <a:t> </a:t>
            </a:r>
            <a:r>
              <a:rPr lang="en-US" sz="2800" cap="none" dirty="0" err="1"/>
              <a:t>teknik</a:t>
            </a:r>
            <a:r>
              <a:rPr lang="en-US" sz="2800" cap="none" dirty="0"/>
              <a:t> </a:t>
            </a:r>
            <a:r>
              <a:rPr lang="en-US" sz="2800" cap="none" dirty="0" err="1"/>
              <a:t>pemograman</a:t>
            </a:r>
            <a:r>
              <a:rPr lang="en-US" sz="2800" cap="none" dirty="0"/>
              <a:t> </a:t>
            </a:r>
            <a:r>
              <a:rPr lang="en-US" sz="2800" cap="none" dirty="0" err="1"/>
              <a:t>berbasisi</a:t>
            </a:r>
            <a:r>
              <a:rPr lang="en-US" sz="2800" cap="none" dirty="0"/>
              <a:t> </a:t>
            </a:r>
            <a:r>
              <a:rPr lang="en-US" sz="2800" cap="none" dirty="0" err="1"/>
              <a:t>prosedur</a:t>
            </a:r>
            <a:r>
              <a:rPr lang="en-US" sz="2800" cap="none" dirty="0"/>
              <a:t>. Object oriented programing yang </a:t>
            </a:r>
            <a:r>
              <a:rPr lang="en-US" sz="2800" cap="none" dirty="0" err="1"/>
              <a:t>beratinya</a:t>
            </a:r>
            <a:r>
              <a:rPr lang="en-US" sz="2800" cap="none" dirty="0"/>
              <a:t> </a:t>
            </a:r>
            <a:r>
              <a:rPr lang="en-US" sz="2800" cap="none" dirty="0" err="1"/>
              <a:t>pemograman</a:t>
            </a:r>
            <a:r>
              <a:rPr lang="en-US" sz="2800" cap="none" dirty="0"/>
              <a:t> </a:t>
            </a:r>
            <a:r>
              <a:rPr lang="en-US" sz="2800" cap="none" dirty="0" err="1"/>
              <a:t>berorientasi</a:t>
            </a:r>
            <a:r>
              <a:rPr lang="en-US" sz="2800" cap="none" dirty="0"/>
              <a:t> </a:t>
            </a:r>
            <a:r>
              <a:rPr lang="en-US" sz="2800" cap="none" dirty="0" err="1"/>
              <a:t>objek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160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189D-89B6-45CE-A1E0-398C2623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44028"/>
          </a:xfrm>
        </p:spPr>
        <p:txBody>
          <a:bodyPr/>
          <a:lstStyle/>
          <a:p>
            <a:pPr algn="l"/>
            <a:r>
              <a:rPr lang="en-US" b="1" dirty="0"/>
              <a:t>Inheritance (</a:t>
            </a:r>
            <a:r>
              <a:rPr lang="en-US" b="1" dirty="0" err="1"/>
              <a:t>Pewarisan</a:t>
            </a:r>
            <a:r>
              <a:rPr lang="en-US" b="1" dirty="0"/>
              <a:t>/ </a:t>
            </a:r>
            <a:r>
              <a:rPr lang="en-US" b="1" dirty="0" err="1"/>
              <a:t>Penurunan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8D6D-E570-492D-9260-D383F5979F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62546"/>
            <a:ext cx="10363826" cy="5195454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Inheritance </a:t>
            </a:r>
            <a:r>
              <a:rPr lang="en-US" sz="2400" cap="none" dirty="0" err="1"/>
              <a:t>atau</a:t>
            </a:r>
            <a:r>
              <a:rPr lang="en-US" sz="2400" cap="none" dirty="0"/>
              <a:t> </a:t>
            </a:r>
            <a:r>
              <a:rPr lang="en-US" sz="2400" cap="none" dirty="0" err="1"/>
              <a:t>pewarisan</a:t>
            </a:r>
            <a:r>
              <a:rPr lang="en-US" sz="2400" cap="none" dirty="0"/>
              <a:t> </a:t>
            </a:r>
            <a:r>
              <a:rPr lang="en-US" sz="2400" cap="none" dirty="0" err="1"/>
              <a:t>atu</a:t>
            </a:r>
            <a:r>
              <a:rPr lang="en-US" sz="2400" cap="none" dirty="0"/>
              <a:t> juga </a:t>
            </a:r>
            <a:r>
              <a:rPr lang="en-US" sz="2400" cap="none" dirty="0" err="1"/>
              <a:t>penurunan</a:t>
            </a:r>
            <a:r>
              <a:rPr lang="en-US" sz="2400" cap="none" dirty="0"/>
              <a:t> </a:t>
            </a:r>
            <a:r>
              <a:rPr lang="en-US" sz="2400" cap="none" dirty="0" err="1"/>
              <a:t>adalah</a:t>
            </a:r>
            <a:r>
              <a:rPr lang="en-US" sz="2400" cap="none" dirty="0"/>
              <a:t> </a:t>
            </a:r>
            <a:r>
              <a:rPr lang="en-US" sz="2400" cap="none" dirty="0" err="1"/>
              <a:t>konsep</a:t>
            </a:r>
            <a:r>
              <a:rPr lang="en-US" sz="2400" cap="none" dirty="0"/>
              <a:t> </a:t>
            </a:r>
            <a:r>
              <a:rPr lang="en-US" sz="2400" cap="none" dirty="0" err="1"/>
              <a:t>pemograman</a:t>
            </a:r>
            <a:r>
              <a:rPr lang="en-US" sz="2400" cap="none" dirty="0"/>
              <a:t> </a:t>
            </a:r>
            <a:r>
              <a:rPr lang="en-US" sz="2400" cap="none" dirty="0" err="1"/>
              <a:t>dimana</a:t>
            </a:r>
            <a:r>
              <a:rPr lang="en-US" sz="2400" cap="none" dirty="0"/>
              <a:t> </a:t>
            </a:r>
            <a:r>
              <a:rPr lang="en-US" sz="2400" cap="none" dirty="0" err="1"/>
              <a:t>sebuah</a:t>
            </a:r>
            <a:r>
              <a:rPr lang="en-US" sz="2400" cap="none" dirty="0"/>
              <a:t> class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menurunkan</a:t>
            </a:r>
            <a:r>
              <a:rPr lang="en-US" sz="2400" cap="none" dirty="0"/>
              <a:t> property dan  method yang </a:t>
            </a:r>
            <a:r>
              <a:rPr lang="en-US" sz="2400" cap="none" dirty="0" err="1"/>
              <a:t>dimiliki</a:t>
            </a:r>
            <a:r>
              <a:rPr lang="en-US" sz="2400" cap="none" dirty="0"/>
              <a:t> oleh  class </a:t>
            </a:r>
            <a:r>
              <a:rPr lang="en-US" sz="2400" cap="none" dirty="0" err="1"/>
              <a:t>lainnya</a:t>
            </a:r>
            <a:r>
              <a:rPr lang="en-US" sz="2400" cap="none" dirty="0"/>
              <a:t>. </a:t>
            </a:r>
            <a:r>
              <a:rPr lang="en-US" sz="2400" cap="none" dirty="0" err="1"/>
              <a:t>Konsep</a:t>
            </a:r>
            <a:r>
              <a:rPr lang="en-US" sz="2400" cap="none" dirty="0"/>
              <a:t>  inheritance  </a:t>
            </a:r>
            <a:r>
              <a:rPr lang="en-US" sz="2400" cap="none" dirty="0" err="1"/>
              <a:t>bisanya</a:t>
            </a:r>
            <a:r>
              <a:rPr lang="en-US" sz="2400" cap="none" dirty="0"/>
              <a:t> </a:t>
            </a:r>
            <a:r>
              <a:rPr lang="en-US" sz="2400" cap="none" dirty="0" err="1"/>
              <a:t>digunakan</a:t>
            </a:r>
            <a:r>
              <a:rPr lang="en-US" sz="2400" cap="none" dirty="0"/>
              <a:t>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memanfaatkan</a:t>
            </a:r>
            <a:r>
              <a:rPr lang="en-US" sz="2400" cap="none" dirty="0"/>
              <a:t> </a:t>
            </a:r>
            <a:r>
              <a:rPr lang="en-US" sz="2400" cap="none" dirty="0" err="1"/>
              <a:t>fitur</a:t>
            </a:r>
            <a:r>
              <a:rPr lang="en-US" sz="2400" cap="none" dirty="0"/>
              <a:t> code reuse(</a:t>
            </a:r>
            <a:r>
              <a:rPr lang="en-US" sz="2400" cap="none" dirty="0" err="1"/>
              <a:t>Penggunaan</a:t>
            </a:r>
            <a:r>
              <a:rPr lang="en-US" sz="2400" cap="none" dirty="0"/>
              <a:t> </a:t>
            </a:r>
            <a:r>
              <a:rPr lang="en-US" sz="2400" cap="none" dirty="0" err="1"/>
              <a:t>kembali</a:t>
            </a:r>
            <a:r>
              <a:rPr lang="en-US" sz="2400" cap="none" dirty="0"/>
              <a:t> </a:t>
            </a:r>
            <a:r>
              <a:rPr lang="en-US" sz="2400" cap="none" dirty="0" err="1"/>
              <a:t>kode</a:t>
            </a:r>
            <a:r>
              <a:rPr lang="en-US" sz="2400" cap="none" dirty="0"/>
              <a:t>) 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mengindari</a:t>
            </a:r>
            <a:r>
              <a:rPr lang="en-US" sz="2400" cap="none" dirty="0"/>
              <a:t> </a:t>
            </a:r>
            <a:r>
              <a:rPr lang="en-US" sz="2400" cap="none" dirty="0" err="1"/>
              <a:t>duplikasi</a:t>
            </a:r>
            <a:r>
              <a:rPr lang="en-US" sz="2400" cap="none" dirty="0"/>
              <a:t> </a:t>
            </a:r>
            <a:r>
              <a:rPr lang="en-US" sz="2400" cap="none" dirty="0" err="1"/>
              <a:t>kode</a:t>
            </a:r>
            <a:r>
              <a:rPr lang="en-US" sz="2400" cap="none" dirty="0"/>
              <a:t> </a:t>
            </a:r>
            <a:r>
              <a:rPr lang="en-US" sz="2400" cap="none" dirty="0" err="1"/>
              <a:t>pemograman</a:t>
            </a:r>
            <a:r>
              <a:rPr lang="en-US" sz="2400" cap="none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4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39B7-F231-4CCE-9D3D-6198E4DC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49173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/>
              <a:t>Tabel</a:t>
            </a:r>
            <a:r>
              <a:rPr lang="en-US" sz="2800" dirty="0"/>
              <a:t> 1: </a:t>
            </a:r>
            <a:r>
              <a:rPr lang="en-US" sz="2800" dirty="0" err="1"/>
              <a:t>Kontrol</a:t>
            </a:r>
            <a:r>
              <a:rPr lang="en-US" sz="2800" dirty="0"/>
              <a:t> </a:t>
            </a:r>
            <a:r>
              <a:rPr lang="en-US" sz="2800" dirty="0" err="1"/>
              <a:t>Pengaksesan</a:t>
            </a:r>
            <a:endParaRPr lang="en-US" sz="2800" cap="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5A7F70-E095-4397-B397-6CA9AFFF235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423638"/>
            <a:ext cx="8859942" cy="25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9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F696-5460-4890-BD7E-EBAE00FB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464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Gambar 1: </a:t>
            </a:r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Pewarisan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7D6B83-72BD-48D9-B330-60AEEB2920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111226"/>
            <a:ext cx="8573880" cy="38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0BD7-D670-43DE-8A93-286982B0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 fontScale="90000"/>
          </a:bodyPr>
          <a:lstStyle/>
          <a:p>
            <a:pPr algn="l"/>
            <a:r>
              <a:rPr lang="en-US" cap="none" dirty="0" err="1"/>
              <a:t>Contoh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805193-7057-4208-ADFF-957DC23456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329459"/>
            <a:ext cx="4967481" cy="55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6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EB9A-1C38-4CF3-8BAE-E3DCAEBF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0901"/>
          </a:xfrm>
        </p:spPr>
        <p:txBody>
          <a:bodyPr>
            <a:normAutofit/>
          </a:bodyPr>
          <a:lstStyle/>
          <a:p>
            <a:pPr algn="l"/>
            <a:r>
              <a:rPr lang="en-US" sz="3200" cap="none" dirty="0"/>
              <a:t>POLIMORFISME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BCD4-A734-4633-85C8-E9AA687C58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2710"/>
            <a:ext cx="10363826" cy="3858490"/>
          </a:xfrm>
        </p:spPr>
        <p:txBody>
          <a:bodyPr>
            <a:noAutofit/>
          </a:bodyPr>
          <a:lstStyle/>
          <a:p>
            <a:r>
              <a:rPr lang="en-US" sz="2400" cap="none" dirty="0" err="1"/>
              <a:t>Polimorfisme</a:t>
            </a:r>
            <a:r>
              <a:rPr lang="en-US" sz="2400" cap="none" dirty="0"/>
              <a:t> </a:t>
            </a:r>
            <a:r>
              <a:rPr lang="en-US" sz="2400" cap="none" dirty="0" err="1"/>
              <a:t>bisa</a:t>
            </a:r>
            <a:r>
              <a:rPr lang="en-US" sz="2400" cap="none" dirty="0"/>
              <a:t> </a:t>
            </a:r>
            <a:r>
              <a:rPr lang="en-US" sz="2400" cap="none" dirty="0" err="1"/>
              <a:t>diartikan</a:t>
            </a:r>
            <a:r>
              <a:rPr lang="en-US" sz="2400" cap="none" dirty="0"/>
              <a:t> </a:t>
            </a:r>
            <a:r>
              <a:rPr lang="en-US" sz="2400" cap="none" dirty="0" err="1"/>
              <a:t>satu</a:t>
            </a:r>
            <a:r>
              <a:rPr lang="en-US" sz="2400" cap="none" dirty="0"/>
              <a:t> </a:t>
            </a:r>
            <a:r>
              <a:rPr lang="en-US" sz="2400" cap="none" dirty="0" err="1"/>
              <a:t>bentuk</a:t>
            </a:r>
            <a:r>
              <a:rPr lang="en-US" sz="2400" cap="none" dirty="0"/>
              <a:t> </a:t>
            </a:r>
            <a:r>
              <a:rPr lang="en-US" sz="2400" cap="none" dirty="0" err="1"/>
              <a:t>banyak</a:t>
            </a:r>
            <a:r>
              <a:rPr lang="en-US" sz="2400" cap="none" dirty="0"/>
              <a:t> </a:t>
            </a:r>
            <a:r>
              <a:rPr lang="en-US" sz="2400" cap="none" dirty="0" err="1"/>
              <a:t>aksi</a:t>
            </a:r>
            <a:r>
              <a:rPr lang="en-US" sz="2400" cap="none" dirty="0"/>
              <a:t>, </a:t>
            </a:r>
            <a:r>
              <a:rPr lang="en-US" sz="2400" cap="none" dirty="0" err="1"/>
              <a:t>sekilas</a:t>
            </a:r>
            <a:r>
              <a:rPr lang="en-US" sz="2400" cap="none" dirty="0"/>
              <a:t> </a:t>
            </a:r>
            <a:r>
              <a:rPr lang="en-US" sz="2400" cap="none" dirty="0" err="1"/>
              <a:t>mirip</a:t>
            </a:r>
            <a:r>
              <a:rPr lang="en-US" sz="2400" cap="none" dirty="0"/>
              <a:t> </a:t>
            </a:r>
            <a:r>
              <a:rPr lang="en-US" sz="2400" cap="none" dirty="0" err="1"/>
              <a:t>dengan</a:t>
            </a:r>
            <a:r>
              <a:rPr lang="en-US" sz="2400" cap="none" dirty="0"/>
              <a:t> Inheritance </a:t>
            </a:r>
            <a:r>
              <a:rPr lang="en-US" sz="2400" cap="none" dirty="0" err="1"/>
              <a:t>tetapi</a:t>
            </a:r>
            <a:r>
              <a:rPr lang="en-US" sz="2400" cap="none" dirty="0"/>
              <a:t> </a:t>
            </a:r>
            <a:r>
              <a:rPr lang="en-US" sz="2400" cap="none" dirty="0" err="1"/>
              <a:t>dalam</a:t>
            </a:r>
            <a:r>
              <a:rPr lang="en-US" sz="2400" cap="none" dirty="0"/>
              <a:t> </a:t>
            </a:r>
            <a:r>
              <a:rPr lang="en-US" sz="2400" cap="none" dirty="0" err="1"/>
              <a:t>polimorfisme</a:t>
            </a:r>
            <a:r>
              <a:rPr lang="en-US" sz="2400" cap="none" dirty="0"/>
              <a:t> </a:t>
            </a:r>
            <a:r>
              <a:rPr lang="en-US" sz="2400" cap="none" dirty="0" err="1"/>
              <a:t>kita</a:t>
            </a:r>
            <a:r>
              <a:rPr lang="en-US" sz="2400" cap="none" dirty="0"/>
              <a:t> data </a:t>
            </a:r>
            <a:r>
              <a:rPr lang="en-US" sz="2400" cap="none" dirty="0" err="1"/>
              <a:t>memerintah</a:t>
            </a:r>
            <a:r>
              <a:rPr lang="en-US" sz="2400" cap="none" dirty="0"/>
              <a:t> </a:t>
            </a:r>
            <a:r>
              <a:rPr lang="en-US" sz="2400" cap="none" dirty="0" err="1"/>
              <a:t>sebuah</a:t>
            </a:r>
            <a:r>
              <a:rPr lang="en-US" sz="2400" cap="none" dirty="0"/>
              <a:t> </a:t>
            </a:r>
            <a:r>
              <a:rPr lang="en-US" sz="2400" cap="none" dirty="0" err="1"/>
              <a:t>objek</a:t>
            </a:r>
            <a:r>
              <a:rPr lang="en-US" sz="2400" cap="none" dirty="0"/>
              <a:t>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melakukan</a:t>
            </a:r>
            <a:r>
              <a:rPr lang="en-US" sz="2400" cap="none" dirty="0"/>
              <a:t> </a:t>
            </a:r>
            <a:r>
              <a:rPr lang="en-US" sz="2400" cap="none" dirty="0" err="1"/>
              <a:t>tindakan</a:t>
            </a:r>
            <a:r>
              <a:rPr lang="en-US" sz="2400" cap="none" dirty="0"/>
              <a:t> yang </a:t>
            </a:r>
            <a:r>
              <a:rPr lang="en-US" sz="2400" cap="none" dirty="0" err="1"/>
              <a:t>secara</a:t>
            </a:r>
            <a:r>
              <a:rPr lang="en-US" sz="2400" cap="none" dirty="0"/>
              <a:t> </a:t>
            </a:r>
            <a:r>
              <a:rPr lang="en-US" sz="2400" cap="none" dirty="0" err="1"/>
              <a:t>prinsip</a:t>
            </a:r>
            <a:r>
              <a:rPr lang="en-US" sz="2400" cap="none" dirty="0"/>
              <a:t> </a:t>
            </a:r>
            <a:r>
              <a:rPr lang="en-US" sz="2400" cap="none" dirty="0" err="1"/>
              <a:t>sama</a:t>
            </a:r>
            <a:r>
              <a:rPr lang="en-US" sz="2400" cap="none" dirty="0"/>
              <a:t> </a:t>
            </a:r>
            <a:r>
              <a:rPr lang="en-US" sz="2400" cap="none" dirty="0" err="1"/>
              <a:t>tapi</a:t>
            </a:r>
            <a:r>
              <a:rPr lang="en-US" sz="2400" cap="none" dirty="0"/>
              <a:t> </a:t>
            </a:r>
            <a:r>
              <a:rPr lang="en-US" sz="2400" cap="none" dirty="0" err="1"/>
              <a:t>secara</a:t>
            </a:r>
            <a:r>
              <a:rPr lang="en-US" sz="2400" cap="none" dirty="0"/>
              <a:t> proses dan </a:t>
            </a:r>
            <a:r>
              <a:rPr lang="en-US" sz="2400" cap="none" dirty="0" err="1"/>
              <a:t>outputnya</a:t>
            </a:r>
            <a:r>
              <a:rPr lang="en-US" sz="2400" cap="none" dirty="0"/>
              <a:t> </a:t>
            </a:r>
            <a:r>
              <a:rPr lang="en-US" sz="2400" cap="none" dirty="0" err="1"/>
              <a:t>berbeda</a:t>
            </a:r>
            <a:r>
              <a:rPr lang="en-US" sz="2400" cap="none" dirty="0"/>
              <a:t>.</a:t>
            </a:r>
          </a:p>
          <a:p>
            <a:r>
              <a:rPr lang="en-US" sz="2400" cap="none" dirty="0" err="1"/>
              <a:t>Polimorfisme</a:t>
            </a:r>
            <a:r>
              <a:rPr lang="en-US" sz="2400" cap="none" dirty="0"/>
              <a:t> </a:t>
            </a:r>
            <a:r>
              <a:rPr lang="en-US" sz="2400" cap="none" dirty="0" err="1"/>
              <a:t>mengizinkan</a:t>
            </a:r>
            <a:r>
              <a:rPr lang="en-US" sz="2400" cap="none" dirty="0"/>
              <a:t> </a:t>
            </a:r>
            <a:r>
              <a:rPr lang="en-US" sz="2400" cap="none" dirty="0" err="1"/>
              <a:t>kelas</a:t>
            </a:r>
            <a:r>
              <a:rPr lang="en-US" sz="2400" cap="none" dirty="0"/>
              <a:t> </a:t>
            </a:r>
            <a:r>
              <a:rPr lang="en-US" sz="2400" cap="none" dirty="0" err="1"/>
              <a:t>induk</a:t>
            </a:r>
            <a:r>
              <a:rPr lang="en-US" sz="2400" cap="none" dirty="0"/>
              <a:t>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mendefinisikan</a:t>
            </a:r>
            <a:r>
              <a:rPr lang="en-US" sz="2400" cap="none" dirty="0"/>
              <a:t> </a:t>
            </a:r>
            <a:r>
              <a:rPr lang="en-US" sz="2400" cap="none" dirty="0" err="1"/>
              <a:t>sebuah</a:t>
            </a:r>
            <a:r>
              <a:rPr lang="en-US" sz="2400" cap="none" dirty="0"/>
              <a:t> method general (</a:t>
            </a:r>
            <a:r>
              <a:rPr lang="en-US" sz="2400" cap="none" dirty="0" err="1"/>
              <a:t>bersifat</a:t>
            </a:r>
            <a:r>
              <a:rPr lang="en-US" sz="2400" cap="none" dirty="0"/>
              <a:t> </a:t>
            </a:r>
            <a:r>
              <a:rPr lang="en-US" sz="2400" cap="none" dirty="0" err="1"/>
              <a:t>umum</a:t>
            </a:r>
            <a:r>
              <a:rPr lang="en-US" sz="2400" cap="none" dirty="0"/>
              <a:t>)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semua</a:t>
            </a:r>
            <a:r>
              <a:rPr lang="en-US" sz="2400" cap="none" dirty="0"/>
              <a:t> </a:t>
            </a:r>
            <a:r>
              <a:rPr lang="en-US" sz="2400" cap="none" dirty="0" err="1"/>
              <a:t>kelas</a:t>
            </a:r>
            <a:r>
              <a:rPr lang="en-US" sz="2400" cap="none" dirty="0"/>
              <a:t> </a:t>
            </a:r>
            <a:r>
              <a:rPr lang="en-US" sz="2400" cap="none" dirty="0" err="1"/>
              <a:t>turunanya</a:t>
            </a:r>
            <a:r>
              <a:rPr lang="en-US" sz="2400" cap="none" dirty="0"/>
              <a:t>, dan </a:t>
            </a:r>
            <a:r>
              <a:rPr lang="en-US" sz="2400" cap="none" dirty="0" err="1"/>
              <a:t>selanjutnya</a:t>
            </a:r>
            <a:r>
              <a:rPr lang="en-US" sz="2400" cap="none" dirty="0"/>
              <a:t> </a:t>
            </a:r>
            <a:r>
              <a:rPr lang="en-US" sz="2400" cap="none" dirty="0" err="1"/>
              <a:t>kelaskelas</a:t>
            </a:r>
            <a:r>
              <a:rPr lang="en-US" sz="2400" cap="none" dirty="0"/>
              <a:t> </a:t>
            </a:r>
            <a:r>
              <a:rPr lang="en-US" sz="2400" cap="none" dirty="0" err="1"/>
              <a:t>turunan</a:t>
            </a:r>
            <a:r>
              <a:rPr lang="en-US" sz="2400" cap="none" dirty="0"/>
              <a:t>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memperbaharui</a:t>
            </a:r>
            <a:r>
              <a:rPr lang="en-US" sz="2400" cap="none" dirty="0"/>
              <a:t> </a:t>
            </a:r>
            <a:r>
              <a:rPr lang="en-US" sz="2400" cap="none" dirty="0" err="1"/>
              <a:t>implementasi</a:t>
            </a:r>
            <a:r>
              <a:rPr lang="en-US" sz="2400" cap="none" dirty="0"/>
              <a:t> </a:t>
            </a:r>
            <a:r>
              <a:rPr lang="en-US" sz="2400" cap="none" dirty="0" err="1"/>
              <a:t>dari</a:t>
            </a:r>
            <a:r>
              <a:rPr lang="en-US" sz="2400" cap="none" dirty="0"/>
              <a:t> method </a:t>
            </a:r>
            <a:r>
              <a:rPr lang="en-US" sz="2400" cap="none" dirty="0" err="1"/>
              <a:t>tersebut</a:t>
            </a:r>
            <a:r>
              <a:rPr lang="en-US" sz="2400" cap="none" dirty="0"/>
              <a:t> </a:t>
            </a:r>
            <a:r>
              <a:rPr lang="en-US" sz="2400" cap="none" dirty="0" err="1"/>
              <a:t>secara</a:t>
            </a:r>
            <a:r>
              <a:rPr lang="en-US" sz="2400" cap="none" dirty="0"/>
              <a:t> </a:t>
            </a:r>
            <a:r>
              <a:rPr lang="en-US" sz="2400" cap="none" dirty="0" err="1"/>
              <a:t>lebih</a:t>
            </a:r>
            <a:r>
              <a:rPr lang="en-US" sz="2400" cap="none" dirty="0"/>
              <a:t> </a:t>
            </a:r>
            <a:r>
              <a:rPr lang="en-US" sz="2400" cap="none" dirty="0" err="1"/>
              <a:t>spesifik</a:t>
            </a:r>
            <a:r>
              <a:rPr lang="en-US" sz="2400" cap="none" dirty="0"/>
              <a:t> </a:t>
            </a:r>
            <a:r>
              <a:rPr lang="en-US" sz="2400" cap="none" dirty="0" err="1"/>
              <a:t>sesuai</a:t>
            </a:r>
            <a:r>
              <a:rPr lang="en-US" sz="2400" cap="none" dirty="0"/>
              <a:t> </a:t>
            </a:r>
            <a:r>
              <a:rPr lang="en-US" sz="2400" cap="none" dirty="0" err="1"/>
              <a:t>dengan</a:t>
            </a:r>
            <a:r>
              <a:rPr lang="en-US" sz="2400" cap="none" dirty="0"/>
              <a:t> </a:t>
            </a:r>
            <a:r>
              <a:rPr lang="en-US" sz="2400" cap="none" dirty="0" err="1"/>
              <a:t>karakteristiknya</a:t>
            </a:r>
            <a:r>
              <a:rPr lang="en-US" sz="2400" cap="none" dirty="0"/>
              <a:t> </a:t>
            </a:r>
            <a:r>
              <a:rPr lang="en-US" sz="2400" cap="none" dirty="0" err="1"/>
              <a:t>masing-masing</a:t>
            </a:r>
            <a:r>
              <a:rPr lang="en-US" sz="240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47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E5C1-D18C-4895-9FB9-7967FC4C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49174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/>
              <a:t>Contoh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329839-997D-43A1-A330-5CB61578D1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639227"/>
            <a:ext cx="5341552" cy="51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9C5C-FFDF-4F55-894D-A5177E27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0761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Enkapsulasi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5D19-15A4-461B-AA35-0F06B0592F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26128"/>
            <a:ext cx="10363826" cy="5631872"/>
          </a:xfrm>
        </p:spPr>
        <p:txBody>
          <a:bodyPr>
            <a:normAutofit/>
          </a:bodyPr>
          <a:lstStyle/>
          <a:p>
            <a:r>
              <a:rPr lang="en-US" sz="2400" cap="none" dirty="0" err="1"/>
              <a:t>Enkapsulasi</a:t>
            </a:r>
            <a:r>
              <a:rPr lang="en-US" sz="2400" cap="none" dirty="0"/>
              <a:t> </a:t>
            </a:r>
            <a:r>
              <a:rPr lang="en-US" sz="2400" cap="none" dirty="0" err="1"/>
              <a:t>adalah</a:t>
            </a:r>
            <a:r>
              <a:rPr lang="en-US" sz="2400" cap="none" dirty="0"/>
              <a:t> </a:t>
            </a:r>
            <a:r>
              <a:rPr lang="en-US" sz="2400" cap="none" dirty="0" err="1"/>
              <a:t>teknik</a:t>
            </a:r>
            <a:r>
              <a:rPr lang="en-US" sz="2400" cap="none" dirty="0"/>
              <a:t> </a:t>
            </a:r>
            <a:r>
              <a:rPr lang="en-US" sz="2400" cap="none" dirty="0" err="1"/>
              <a:t>pembuatan</a:t>
            </a:r>
            <a:r>
              <a:rPr lang="en-US" sz="2400" cap="none" dirty="0"/>
              <a:t> </a:t>
            </a:r>
            <a:r>
              <a:rPr lang="en-US" sz="2400" cap="none" dirty="0" err="1"/>
              <a:t>kelas</a:t>
            </a:r>
            <a:r>
              <a:rPr lang="en-US" sz="2400" cap="none" dirty="0"/>
              <a:t> </a:t>
            </a:r>
            <a:r>
              <a:rPr lang="en-US" sz="2400" cap="none" dirty="0" err="1"/>
              <a:t>pribadi</a:t>
            </a:r>
            <a:r>
              <a:rPr lang="en-US" sz="2400" cap="none" dirty="0"/>
              <a:t> (private) dan </a:t>
            </a:r>
            <a:r>
              <a:rPr lang="en-US" sz="2400" cap="none" dirty="0" err="1"/>
              <a:t>menyediakan</a:t>
            </a:r>
            <a:r>
              <a:rPr lang="en-US" sz="2400" cap="none" dirty="0"/>
              <a:t> </a:t>
            </a:r>
            <a:r>
              <a:rPr lang="en-US" sz="2400" cap="none" dirty="0" err="1"/>
              <a:t>akses</a:t>
            </a:r>
            <a:r>
              <a:rPr lang="en-US" sz="2400" cap="none" dirty="0"/>
              <a:t> </a:t>
            </a:r>
            <a:r>
              <a:rPr lang="en-US" sz="2400" cap="none" dirty="0" err="1"/>
              <a:t>melalui</a:t>
            </a:r>
            <a:r>
              <a:rPr lang="en-US" sz="2400" cap="none" dirty="0"/>
              <a:t> </a:t>
            </a:r>
            <a:r>
              <a:rPr lang="en-US" sz="2400" cap="none" dirty="0" err="1"/>
              <a:t>metode</a:t>
            </a:r>
            <a:r>
              <a:rPr lang="en-US" sz="2400" cap="none" dirty="0"/>
              <a:t> (public). </a:t>
            </a:r>
            <a:r>
              <a:rPr lang="en-US" sz="2400" cap="none" dirty="0" err="1"/>
              <a:t>Jika</a:t>
            </a:r>
            <a:r>
              <a:rPr lang="en-US" sz="2400" cap="none" dirty="0"/>
              <a:t> </a:t>
            </a:r>
            <a:r>
              <a:rPr lang="en-US" sz="2400" cap="none" dirty="0" err="1"/>
              <a:t>dinyatakan</a:t>
            </a:r>
            <a:r>
              <a:rPr lang="en-US" sz="2400" cap="none" dirty="0"/>
              <a:t> </a:t>
            </a:r>
            <a:r>
              <a:rPr lang="en-US" sz="2400" cap="none" dirty="0" err="1"/>
              <a:t>pribadi</a:t>
            </a:r>
            <a:r>
              <a:rPr lang="en-US" sz="2400" cap="none" dirty="0"/>
              <a:t> (public), </a:t>
            </a:r>
            <a:r>
              <a:rPr lang="en-US" sz="2400" cap="none" dirty="0" err="1"/>
              <a:t>ini</a:t>
            </a:r>
            <a:r>
              <a:rPr lang="en-US" sz="2400" cap="none" dirty="0"/>
              <a:t> </a:t>
            </a:r>
            <a:r>
              <a:rPr lang="en-US" sz="2400" cap="none" dirty="0" err="1"/>
              <a:t>tidak</a:t>
            </a:r>
            <a:r>
              <a:rPr lang="en-US" sz="2400" cap="none" dirty="0"/>
              <a:t>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diakses</a:t>
            </a:r>
            <a:r>
              <a:rPr lang="en-US" sz="2400" cap="none" dirty="0"/>
              <a:t> oleh </a:t>
            </a:r>
            <a:r>
              <a:rPr lang="en-US" sz="2400" cap="none" dirty="0" err="1"/>
              <a:t>siapa</a:t>
            </a:r>
            <a:r>
              <a:rPr lang="en-US" sz="2400" cap="none" dirty="0"/>
              <a:t> pun di </a:t>
            </a:r>
            <a:r>
              <a:rPr lang="en-US" sz="2400" cap="none" dirty="0" err="1"/>
              <a:t>luar</a:t>
            </a:r>
            <a:r>
              <a:rPr lang="en-US" sz="2400" cap="none" dirty="0"/>
              <a:t> </a:t>
            </a:r>
            <a:r>
              <a:rPr lang="en-US" sz="2400" cap="none" dirty="0" err="1"/>
              <a:t>kelas</a:t>
            </a:r>
            <a:r>
              <a:rPr lang="en-US" sz="2400" cap="none" dirty="0"/>
              <a:t>, </a:t>
            </a:r>
            <a:r>
              <a:rPr lang="en-US" sz="2400" cap="none" dirty="0" err="1"/>
              <a:t>sehingga</a:t>
            </a:r>
            <a:r>
              <a:rPr lang="en-US" sz="2400" cap="none" dirty="0"/>
              <a:t> </a:t>
            </a:r>
            <a:r>
              <a:rPr lang="en-US" sz="2400" cap="none" dirty="0" err="1"/>
              <a:t>bersembunyi</a:t>
            </a:r>
            <a:r>
              <a:rPr lang="en-US" sz="2400" cap="none" dirty="0"/>
              <a:t> </a:t>
            </a:r>
            <a:r>
              <a:rPr lang="en-US" sz="2400" cap="none" dirty="0" err="1"/>
              <a:t>bidang</a:t>
            </a:r>
            <a:r>
              <a:rPr lang="en-US" sz="2400" cap="none" dirty="0"/>
              <a:t> </a:t>
            </a:r>
            <a:r>
              <a:rPr lang="en-US" sz="2400" cap="none" dirty="0" err="1"/>
              <a:t>dalam</a:t>
            </a:r>
            <a:r>
              <a:rPr lang="en-US" sz="2400" cap="none" dirty="0"/>
              <a:t> </a:t>
            </a:r>
            <a:r>
              <a:rPr lang="en-US" sz="2400" cap="none" dirty="0" err="1"/>
              <a:t>kelas</a:t>
            </a:r>
            <a:r>
              <a:rPr lang="en-US" sz="2400" cap="none" dirty="0"/>
              <a:t>.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alasan</a:t>
            </a:r>
            <a:r>
              <a:rPr lang="en-US" sz="2400" cap="none" dirty="0"/>
              <a:t> </a:t>
            </a:r>
            <a:r>
              <a:rPr lang="en-US" sz="2400" cap="none" dirty="0" err="1"/>
              <a:t>ini</a:t>
            </a:r>
            <a:r>
              <a:rPr lang="en-US" sz="2400" cap="none" dirty="0"/>
              <a:t>, </a:t>
            </a:r>
            <a:r>
              <a:rPr lang="en-US" sz="2400" cap="none" dirty="0" err="1"/>
              <a:t>enkapsulasi</a:t>
            </a:r>
            <a:r>
              <a:rPr lang="en-US" sz="2400" cap="none" dirty="0"/>
              <a:t> juga </a:t>
            </a:r>
            <a:r>
              <a:rPr lang="en-US" sz="2400" cap="none" dirty="0" err="1"/>
              <a:t>dirujuk</a:t>
            </a:r>
            <a:r>
              <a:rPr lang="en-US" sz="2400" cap="none" dirty="0"/>
              <a:t> </a:t>
            </a:r>
            <a:r>
              <a:rPr lang="en-US" sz="2400" cap="none" dirty="0" err="1"/>
              <a:t>sebagai</a:t>
            </a:r>
            <a:r>
              <a:rPr lang="en-US" sz="2400" cap="none" dirty="0"/>
              <a:t> data </a:t>
            </a:r>
            <a:r>
              <a:rPr lang="en-US" sz="2400" cap="none" dirty="0" err="1"/>
              <a:t>bersembunyi</a:t>
            </a:r>
            <a:r>
              <a:rPr lang="en-US" sz="2400" cap="none" dirty="0"/>
              <a:t>.</a:t>
            </a:r>
          </a:p>
          <a:p>
            <a:r>
              <a:rPr lang="en-US" sz="2400" cap="none" dirty="0" err="1"/>
              <a:t>Enkapsulasi</a:t>
            </a:r>
            <a:r>
              <a:rPr lang="en-US" sz="2400" cap="none" dirty="0"/>
              <a:t>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digambarkan</a:t>
            </a:r>
            <a:r>
              <a:rPr lang="en-US" sz="2400" cap="none" dirty="0"/>
              <a:t> </a:t>
            </a:r>
            <a:r>
              <a:rPr lang="en-US" sz="2400" cap="none" dirty="0" err="1"/>
              <a:t>sebagai</a:t>
            </a:r>
            <a:r>
              <a:rPr lang="en-US" sz="2400" cap="none" dirty="0"/>
              <a:t> </a:t>
            </a:r>
            <a:r>
              <a:rPr lang="en-US" sz="2400" cap="none" dirty="0" err="1"/>
              <a:t>penghalang</a:t>
            </a:r>
            <a:r>
              <a:rPr lang="en-US" sz="2400" cap="none" dirty="0"/>
              <a:t> </a:t>
            </a:r>
            <a:r>
              <a:rPr lang="en-US" sz="2400" cap="none" dirty="0" err="1"/>
              <a:t>pelindung</a:t>
            </a:r>
            <a:r>
              <a:rPr lang="en-US" sz="2400" cap="none" dirty="0"/>
              <a:t> yang </a:t>
            </a:r>
            <a:r>
              <a:rPr lang="en-US" sz="2400" cap="none" dirty="0" err="1"/>
              <a:t>mencegah</a:t>
            </a:r>
            <a:r>
              <a:rPr lang="en-US" sz="2400" cap="none" dirty="0"/>
              <a:t> </a:t>
            </a:r>
            <a:r>
              <a:rPr lang="en-US" sz="2400" cap="none" dirty="0" err="1"/>
              <a:t>kode</a:t>
            </a:r>
            <a:r>
              <a:rPr lang="en-US" sz="2400" cap="none" dirty="0"/>
              <a:t> dan data yang </a:t>
            </a:r>
            <a:r>
              <a:rPr lang="en-US" sz="2400" cap="none" dirty="0" err="1"/>
              <a:t>diakses</a:t>
            </a:r>
            <a:r>
              <a:rPr lang="en-US" sz="2400" cap="none" dirty="0"/>
              <a:t> </a:t>
            </a:r>
            <a:r>
              <a:rPr lang="en-US" sz="2400" cap="none" dirty="0" err="1"/>
              <a:t>secara</a:t>
            </a:r>
            <a:r>
              <a:rPr lang="en-US" sz="2400" cap="none" dirty="0"/>
              <a:t> </a:t>
            </a:r>
            <a:r>
              <a:rPr lang="en-US" sz="2400" cap="none" dirty="0" err="1"/>
              <a:t>acak</a:t>
            </a:r>
            <a:r>
              <a:rPr lang="en-US" sz="2400" cap="none" dirty="0"/>
              <a:t> oleh </a:t>
            </a:r>
            <a:r>
              <a:rPr lang="en-US" sz="2400" cap="none" dirty="0" err="1"/>
              <a:t>kode</a:t>
            </a:r>
            <a:r>
              <a:rPr lang="en-US" sz="2400" cap="none" dirty="0"/>
              <a:t> </a:t>
            </a:r>
            <a:r>
              <a:rPr lang="en-US" sz="2400" cap="none" dirty="0" err="1"/>
              <a:t>lainnya</a:t>
            </a:r>
            <a:r>
              <a:rPr lang="en-US" sz="2400" cap="none" dirty="0"/>
              <a:t> yang </a:t>
            </a:r>
            <a:r>
              <a:rPr lang="en-US" sz="2400" cap="none" dirty="0" err="1"/>
              <a:t>didefinisikan</a:t>
            </a:r>
            <a:r>
              <a:rPr lang="en-US" sz="2400" cap="none" dirty="0"/>
              <a:t> di </a:t>
            </a:r>
            <a:r>
              <a:rPr lang="en-US" sz="2400" cap="none" dirty="0" err="1"/>
              <a:t>luar</a:t>
            </a:r>
            <a:r>
              <a:rPr lang="en-US" sz="2400" cap="none" dirty="0"/>
              <a:t> </a:t>
            </a:r>
            <a:r>
              <a:rPr lang="en-US" sz="2400" cap="none" dirty="0" err="1"/>
              <a:t>kelas</a:t>
            </a:r>
            <a:r>
              <a:rPr lang="en-US" sz="2400" cap="none" dirty="0"/>
              <a:t>. </a:t>
            </a:r>
            <a:r>
              <a:rPr lang="en-US" sz="2400" cap="none" dirty="0" err="1"/>
              <a:t>Akses</a:t>
            </a:r>
            <a:r>
              <a:rPr lang="en-US" sz="2400" cap="none" dirty="0"/>
              <a:t> </a:t>
            </a:r>
            <a:r>
              <a:rPr lang="en-US" sz="2400" cap="none" dirty="0" err="1"/>
              <a:t>ke</a:t>
            </a:r>
            <a:r>
              <a:rPr lang="en-US" sz="2400" cap="none" dirty="0"/>
              <a:t> data dan </a:t>
            </a:r>
            <a:r>
              <a:rPr lang="en-US" sz="2400" cap="none" dirty="0" err="1"/>
              <a:t>kodenya</a:t>
            </a:r>
            <a:r>
              <a:rPr lang="en-US" sz="2400" cap="none" dirty="0"/>
              <a:t> </a:t>
            </a:r>
            <a:r>
              <a:rPr lang="en-US" sz="2400" cap="none" dirty="0" err="1"/>
              <a:t>dikontrol</a:t>
            </a:r>
            <a:r>
              <a:rPr lang="en-US" sz="2400" cap="none" dirty="0"/>
              <a:t> oleh </a:t>
            </a:r>
            <a:r>
              <a:rPr lang="en-US" sz="2400" cap="none" dirty="0" err="1"/>
              <a:t>sebuah</a:t>
            </a:r>
            <a:r>
              <a:rPr lang="en-US" sz="2400" cap="none" dirty="0"/>
              <a:t> interface.</a:t>
            </a:r>
          </a:p>
          <a:p>
            <a:r>
              <a:rPr lang="en-US" sz="2400" cap="none" dirty="0" err="1"/>
              <a:t>Manfaat</a:t>
            </a:r>
            <a:r>
              <a:rPr lang="en-US" sz="2400" cap="none" dirty="0"/>
              <a:t> </a:t>
            </a:r>
            <a:r>
              <a:rPr lang="en-US" sz="2400" cap="none" dirty="0" err="1"/>
              <a:t>utama</a:t>
            </a:r>
            <a:r>
              <a:rPr lang="en-US" sz="2400" cap="none" dirty="0"/>
              <a:t> </a:t>
            </a:r>
            <a:r>
              <a:rPr lang="en-US" sz="2400" cap="none" dirty="0" err="1"/>
              <a:t>dari</a:t>
            </a:r>
            <a:r>
              <a:rPr lang="en-US" sz="2400" cap="none" dirty="0"/>
              <a:t> </a:t>
            </a:r>
            <a:r>
              <a:rPr lang="en-US" sz="2400" cap="none" dirty="0" err="1"/>
              <a:t>enkapsulasi</a:t>
            </a:r>
            <a:r>
              <a:rPr lang="en-US" sz="2400" cap="none" dirty="0"/>
              <a:t> </a:t>
            </a:r>
            <a:r>
              <a:rPr lang="en-US" sz="2400" cap="none" dirty="0" err="1"/>
              <a:t>adalah</a:t>
            </a:r>
            <a:r>
              <a:rPr lang="en-US" sz="2400" cap="none" dirty="0"/>
              <a:t> </a:t>
            </a:r>
            <a:r>
              <a:rPr lang="en-US" sz="2400" cap="none" dirty="0" err="1"/>
              <a:t>kemampuan</a:t>
            </a:r>
            <a:r>
              <a:rPr lang="en-US" sz="2400" cap="none" dirty="0"/>
              <a:t>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mengubah</a:t>
            </a:r>
            <a:r>
              <a:rPr lang="en-US" sz="2400" cap="none" dirty="0"/>
              <a:t> </a:t>
            </a:r>
            <a:r>
              <a:rPr lang="en-US" sz="2400" cap="none" dirty="0" err="1"/>
              <a:t>kode</a:t>
            </a:r>
            <a:r>
              <a:rPr lang="en-US" sz="2400" cap="none" dirty="0"/>
              <a:t> </a:t>
            </a:r>
            <a:r>
              <a:rPr lang="en-US" sz="2400" cap="none" dirty="0" err="1"/>
              <a:t>kita</a:t>
            </a:r>
            <a:r>
              <a:rPr lang="en-US" sz="2400" cap="none" dirty="0"/>
              <a:t> </a:t>
            </a:r>
            <a:r>
              <a:rPr lang="en-US" sz="2400" cap="none" dirty="0" err="1"/>
              <a:t>dilaksanakan</a:t>
            </a:r>
            <a:r>
              <a:rPr lang="en-US" sz="2400" cap="none" dirty="0"/>
              <a:t> </a:t>
            </a:r>
            <a:r>
              <a:rPr lang="en-US" sz="2400" cap="none" dirty="0" err="1"/>
              <a:t>tanpa</a:t>
            </a:r>
            <a:r>
              <a:rPr lang="en-US" sz="2400" cap="none" dirty="0"/>
              <a:t> </a:t>
            </a:r>
            <a:r>
              <a:rPr lang="en-US" sz="2400" cap="none" dirty="0" err="1"/>
              <a:t>melanggar</a:t>
            </a:r>
            <a:r>
              <a:rPr lang="en-US" sz="2400" cap="none" dirty="0"/>
              <a:t> </a:t>
            </a:r>
            <a:r>
              <a:rPr lang="en-US" sz="2400" cap="none" dirty="0" err="1"/>
              <a:t>kode</a:t>
            </a:r>
            <a:r>
              <a:rPr lang="en-US" sz="2400" cap="none" dirty="0"/>
              <a:t> orang lain yang </a:t>
            </a:r>
            <a:r>
              <a:rPr lang="en-US" sz="2400" cap="none" dirty="0" err="1"/>
              <a:t>menggunakan</a:t>
            </a:r>
            <a:r>
              <a:rPr lang="en-US" sz="2400" cap="none" dirty="0"/>
              <a:t> </a:t>
            </a:r>
            <a:r>
              <a:rPr lang="en-US" sz="2400" cap="none" dirty="0" err="1"/>
              <a:t>kode</a:t>
            </a:r>
            <a:r>
              <a:rPr lang="en-US" sz="2400" cap="none" dirty="0"/>
              <a:t> </a:t>
            </a:r>
            <a:r>
              <a:rPr lang="en-US" sz="2400" cap="none" dirty="0" err="1"/>
              <a:t>kita</a:t>
            </a:r>
            <a:r>
              <a:rPr lang="en-US" sz="2400" cap="none" dirty="0"/>
              <a:t>. </a:t>
            </a:r>
            <a:r>
              <a:rPr lang="en-US" sz="2400" cap="none" dirty="0" err="1"/>
              <a:t>Dengan</a:t>
            </a:r>
            <a:r>
              <a:rPr lang="en-US" sz="2400" cap="none" dirty="0"/>
              <a:t> </a:t>
            </a:r>
            <a:r>
              <a:rPr lang="en-US" sz="2400" cap="none" dirty="0" err="1"/>
              <a:t>fitur</a:t>
            </a:r>
            <a:r>
              <a:rPr lang="en-US" sz="2400" cap="none" dirty="0"/>
              <a:t> </a:t>
            </a:r>
            <a:r>
              <a:rPr lang="en-US" sz="2400" cap="none" dirty="0" err="1"/>
              <a:t>ini</a:t>
            </a:r>
            <a:r>
              <a:rPr lang="en-US" sz="2400" cap="none" dirty="0"/>
              <a:t> </a:t>
            </a:r>
            <a:r>
              <a:rPr lang="en-US" sz="2400" cap="none" dirty="0" err="1"/>
              <a:t>enkapsulasi</a:t>
            </a:r>
            <a:r>
              <a:rPr lang="en-US" sz="2400" cap="none" dirty="0"/>
              <a:t> </a:t>
            </a:r>
            <a:r>
              <a:rPr lang="en-US" sz="2400" cap="none" dirty="0" err="1"/>
              <a:t>memberikan</a:t>
            </a:r>
            <a:r>
              <a:rPr lang="en-US" sz="2400" cap="none" dirty="0"/>
              <a:t> </a:t>
            </a:r>
            <a:r>
              <a:rPr lang="en-US" sz="2400" cap="none" dirty="0" err="1"/>
              <a:t>fleksibilitas</a:t>
            </a:r>
            <a:r>
              <a:rPr lang="en-US" sz="2400" cap="none" dirty="0"/>
              <a:t> </a:t>
            </a:r>
            <a:r>
              <a:rPr lang="en-US" sz="2400" cap="none" dirty="0" err="1"/>
              <a:t>dalam</a:t>
            </a:r>
            <a:r>
              <a:rPr lang="en-US" sz="2400" cap="none" dirty="0"/>
              <a:t> </a:t>
            </a:r>
            <a:r>
              <a:rPr lang="en-US" sz="2400" cap="none" dirty="0" err="1"/>
              <a:t>pengenmbangan</a:t>
            </a:r>
            <a:r>
              <a:rPr lang="en-US" sz="2400" cap="none" dirty="0"/>
              <a:t> </a:t>
            </a:r>
            <a:r>
              <a:rPr lang="en-US" sz="2400" cap="none" dirty="0" err="1"/>
              <a:t>bagi</a:t>
            </a:r>
            <a:r>
              <a:rPr lang="en-US" sz="2400" cap="none" dirty="0"/>
              <a:t> </a:t>
            </a:r>
            <a:r>
              <a:rPr lang="en-US" sz="2400" cap="none" dirty="0" err="1"/>
              <a:t>kode</a:t>
            </a:r>
            <a:r>
              <a:rPr lang="en-US" sz="2400" cap="none" dirty="0"/>
              <a:t> program </a:t>
            </a:r>
            <a:r>
              <a:rPr lang="en-US" sz="2400" cap="none" dirty="0" err="1"/>
              <a:t>kita</a:t>
            </a:r>
            <a:r>
              <a:rPr lang="en-US" sz="240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83525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374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Konsep PBO encapsulation inheritance dan polymorphism</vt:lpstr>
      <vt:lpstr>PBO(Pemograman Berotientasi Objek)</vt:lpstr>
      <vt:lpstr>Inheritance (Pewarisan/ Penurunan)</vt:lpstr>
      <vt:lpstr>Tabel 1: Kontrol Pengaksesan</vt:lpstr>
      <vt:lpstr>Gambar 1: Konsep Pewarisan</vt:lpstr>
      <vt:lpstr>Contoh </vt:lpstr>
      <vt:lpstr>POLIMORFISME</vt:lpstr>
      <vt:lpstr>Contoh</vt:lpstr>
      <vt:lpstr>Enkapsulasi</vt:lpstr>
      <vt:lpstr>Enkapsulasi (2)</vt:lpstr>
      <vt:lpstr>Enkapsulasi (3)</vt:lpstr>
      <vt:lpstr>contoh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(PENGURUTAN)</dc:title>
  <dc:creator>User</dc:creator>
  <cp:lastModifiedBy>User</cp:lastModifiedBy>
  <cp:revision>30</cp:revision>
  <dcterms:created xsi:type="dcterms:W3CDTF">2020-05-18T05:25:53Z</dcterms:created>
  <dcterms:modified xsi:type="dcterms:W3CDTF">2020-05-19T05:40:30Z</dcterms:modified>
</cp:coreProperties>
</file>