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1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pointer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address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smtClean="0"/>
              <a:t>lain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Ada 2 macam operator pointer, yaitu</a:t>
            </a:r>
            <a:r>
              <a:rPr lang="pt-BR" dirty="0" smtClean="0"/>
              <a:t>:</a:t>
            </a:r>
          </a:p>
          <a:p>
            <a:pPr marL="514350" indent="-514350" fontAlgn="base">
              <a:buAutoNum type="arabicPeriod"/>
            </a:pPr>
            <a:r>
              <a:rPr lang="en-US" dirty="0" smtClean="0"/>
              <a:t>Operator </a:t>
            </a:r>
            <a:r>
              <a:rPr lang="en-US" dirty="0"/>
              <a:t>deference</a:t>
            </a:r>
            <a:r>
              <a:rPr lang="en-US" dirty="0" smtClean="0"/>
              <a:t>(&amp;)</a:t>
            </a:r>
          </a:p>
          <a:p>
            <a:pPr marL="514350" indent="-514350" fontAlgn="base">
              <a:buAutoNum type="arabicPeriod"/>
            </a:pPr>
            <a:r>
              <a:rPr lang="en-US" dirty="0" smtClean="0"/>
              <a:t>Operator </a:t>
            </a:r>
            <a:r>
              <a:rPr lang="en-US" dirty="0"/>
              <a:t>reference(*)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4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1. Operator deference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)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operator pointer deference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 </a:t>
            </a:r>
            <a:r>
              <a:rPr lang="en-US" i="1" dirty="0"/>
              <a:t>address of </a:t>
            </a:r>
            <a:r>
              <a:rPr lang="en-US" dirty="0" err="1"/>
              <a:t>atau</a:t>
            </a:r>
            <a:r>
              <a:rPr lang="en-US" dirty="0"/>
              <a:t> "</a:t>
            </a:r>
            <a:r>
              <a:rPr lang="en-US" b="1" dirty="0"/>
              <a:t>&amp;</a:t>
            </a:r>
            <a:r>
              <a:rPr lang="en-US" dirty="0"/>
              <a:t>" </a:t>
            </a:r>
            <a:r>
              <a:rPr lang="en-US" dirty="0" err="1"/>
              <a:t>didepan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057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2. Operator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</a:t>
            </a:r>
            <a:r>
              <a:rPr lang="en-US" dirty="0"/>
              <a:t> operator reference.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asterisk (*)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907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dirty="0" err="1"/>
              <a:t>Contoh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kedua</a:t>
            </a:r>
            <a:r>
              <a:rPr lang="en-US" sz="2400" b="1" dirty="0"/>
              <a:t> operator pointer </a:t>
            </a:r>
            <a:r>
              <a:rPr lang="en-US" sz="2400" b="1" dirty="0" err="1"/>
              <a:t>tersebut</a:t>
            </a:r>
            <a:r>
              <a:rPr lang="en-US" sz="2400" b="1" dirty="0"/>
              <a:t>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dilihat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kode</a:t>
            </a:r>
            <a:r>
              <a:rPr lang="en-US" sz="2400" b="1" dirty="0"/>
              <a:t> </a:t>
            </a:r>
            <a:r>
              <a:rPr lang="en-US" sz="2400" b="1" dirty="0" err="1"/>
              <a:t>berikut</a:t>
            </a:r>
            <a:r>
              <a:rPr lang="en-US" sz="2400" b="1" dirty="0"/>
              <a:t> </a:t>
            </a:r>
            <a:r>
              <a:rPr lang="en-US" sz="2400" b="1" dirty="0" err="1"/>
              <a:t>ini</a:t>
            </a:r>
            <a:r>
              <a:rPr lang="en-US" sz="2400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tanda</a:t>
            </a:r>
            <a:r>
              <a:rPr lang="en-US" sz="2400" dirty="0"/>
              <a:t> &amp; </a:t>
            </a:r>
            <a:r>
              <a:rPr lang="en-US" sz="2400" dirty="0" err="1"/>
              <a:t>dan</a:t>
            </a:r>
            <a:r>
              <a:rPr lang="en-US" sz="2400" dirty="0"/>
              <a:t> * </a:t>
            </a:r>
            <a:r>
              <a:rPr lang="en-US" sz="2400" dirty="0" err="1"/>
              <a:t>sebagai</a:t>
            </a:r>
            <a:r>
              <a:rPr lang="en-US" sz="2400" dirty="0"/>
              <a:t> operator pointer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382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27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hasil run compile dan run dari kode diatas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7" y="2209800"/>
            <a:ext cx="7391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02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sv-SE" sz="2800" dirty="0"/>
              <a:t>Pendeklarasian pointer dapat dilakukan dalam konstanta dan variabel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Deklarasi</a:t>
            </a:r>
            <a:r>
              <a:rPr lang="en-US" dirty="0"/>
              <a:t> Pointer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= `Type data` * </a:t>
            </a:r>
            <a:r>
              <a:rPr lang="en-US" dirty="0" err="1"/>
              <a:t>const</a:t>
            </a:r>
            <a:r>
              <a:rPr lang="en-US" dirty="0"/>
              <a:t> `</a:t>
            </a:r>
            <a:r>
              <a:rPr lang="en-US" dirty="0" err="1"/>
              <a:t>nama_konstanta</a:t>
            </a:r>
            <a:r>
              <a:rPr lang="en-US" dirty="0"/>
              <a:t>`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Deklarasi</a:t>
            </a:r>
            <a:r>
              <a:rPr lang="en-US" dirty="0"/>
              <a:t> Pointer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= `Type data` * `</a:t>
            </a:r>
            <a:r>
              <a:rPr lang="en-US" dirty="0" err="1"/>
              <a:t>nama_variabel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92896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</TotalTime>
  <Words>145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POINTER</vt:lpstr>
      <vt:lpstr>PowerPoint Presentation</vt:lpstr>
      <vt:lpstr>1. Operator deference</vt:lpstr>
      <vt:lpstr>2. Operator reference</vt:lpstr>
      <vt:lpstr>Contoh dari kedua operator pointer tersebut dapat dilihat dari kode berikut ini:</vt:lpstr>
      <vt:lpstr>Hasil dari kode tersebut adalah:</vt:lpstr>
      <vt:lpstr>Pendeklarasian pointer dapat dilakukan dalam konstanta dan variabel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10</cp:revision>
  <dcterms:created xsi:type="dcterms:W3CDTF">2020-03-10T07:04:18Z</dcterms:created>
  <dcterms:modified xsi:type="dcterms:W3CDTF">2020-04-05T15:22:59Z</dcterms:modified>
</cp:coreProperties>
</file>