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B63BF1-0087-47CA-9FDB-E0249AC6DE41}" type="datetimeFigureOut">
              <a:rPr lang="en-US" smtClean="0"/>
              <a:t>04-Apr-20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Contoh soal mengenal alamat elemen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1.    </a:t>
            </a:r>
            <a:r>
              <a:rPr lang="en-US" sz="2400" dirty="0" err="1"/>
              <a:t>Terdapat</a:t>
            </a:r>
            <a:r>
              <a:rPr lang="en-US" sz="2400" dirty="0"/>
              <a:t> array 1 </a:t>
            </a:r>
            <a:r>
              <a:rPr lang="en-US" sz="2400" dirty="0" err="1"/>
              <a:t>dimensi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char A[10]. </a:t>
            </a:r>
            <a:r>
              <a:rPr lang="en-US" sz="2400" dirty="0" err="1"/>
              <a:t>Diketahui</a:t>
            </a:r>
            <a:r>
              <a:rPr lang="en-US" sz="2400" dirty="0"/>
              <a:t> &amp;A[0] = 1000(H).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array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A[7]?</a:t>
            </a:r>
            <a:br>
              <a:rPr lang="en-US" sz="2400" dirty="0"/>
            </a:br>
            <a:r>
              <a:rPr lang="en-US" sz="2400" dirty="0"/>
              <a:t>     </a:t>
            </a:r>
            <a:r>
              <a:rPr lang="en-US" sz="2400" dirty="0" err="1"/>
              <a:t>Jawab</a:t>
            </a:r>
            <a:r>
              <a:rPr lang="en-US" sz="2400" dirty="0"/>
              <a:t> : </a:t>
            </a:r>
            <a:br>
              <a:rPr lang="en-US" sz="2400" dirty="0"/>
            </a:br>
            <a:r>
              <a:rPr lang="en-US" sz="2400" dirty="0"/>
              <a:t>     </a:t>
            </a:r>
            <a:r>
              <a:rPr lang="en-US" sz="2400" dirty="0" err="1"/>
              <a:t>Tipe</a:t>
            </a:r>
            <a:r>
              <a:rPr lang="en-US" sz="2400" dirty="0"/>
              <a:t> char = </a:t>
            </a:r>
            <a:r>
              <a:rPr lang="en-US" sz="2400" dirty="0" smtClean="0"/>
              <a:t>1byte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Perpindahan</a:t>
            </a:r>
            <a:r>
              <a:rPr lang="en-US" sz="2400" dirty="0"/>
              <a:t>=7-0=7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7 </a:t>
            </a:r>
            <a:r>
              <a:rPr lang="en-US" sz="2400" dirty="0" err="1"/>
              <a:t>elemen</a:t>
            </a:r>
            <a:r>
              <a:rPr lang="en-US" sz="2400" dirty="0"/>
              <a:t> * 1 byte=7 Byte, </a:t>
            </a:r>
            <a:r>
              <a:rPr lang="en-US" sz="2400" dirty="0" err="1"/>
              <a:t>jadi</a:t>
            </a:r>
            <a:r>
              <a:rPr lang="en-US" sz="2400" dirty="0"/>
              <a:t> &amp;A[7]=1000H + 0007H=1007H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46482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3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/>
              <a:t>array 1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A[10].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/>
              <a:t>&amp;A[0] = 1000(H).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array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A[7]?</a:t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Jawab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= </a:t>
            </a:r>
            <a:r>
              <a:rPr lang="en-US" dirty="0" smtClean="0"/>
              <a:t>2byte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5867400" cy="1979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6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>2.  ARRAY DIMENSI DUA (Two Dimensional 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menterjemahkan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 </a:t>
            </a:r>
            <a:r>
              <a:rPr lang="en-US" sz="2400" dirty="0" err="1"/>
              <a:t>Deklarasi</a:t>
            </a:r>
            <a:r>
              <a:rPr lang="en-US" sz="2400" dirty="0"/>
              <a:t> : </a:t>
            </a:r>
            <a:r>
              <a:rPr lang="en-US" sz="2400" dirty="0" err="1"/>
              <a:t>Type_Data</a:t>
            </a:r>
            <a:r>
              <a:rPr lang="en-US" sz="2400" dirty="0"/>
              <a:t> </a:t>
            </a:r>
            <a:r>
              <a:rPr lang="en-US" sz="2400" dirty="0" err="1"/>
              <a:t>Nama_Variabel</a:t>
            </a:r>
            <a:r>
              <a:rPr lang="en-US" sz="2400" dirty="0"/>
              <a:t> [Index1] [index2];</a:t>
            </a:r>
            <a:br>
              <a:rPr lang="en-US" sz="2400" dirty="0"/>
            </a:br>
            <a:r>
              <a:rPr lang="en-US" sz="2400" dirty="0"/>
              <a:t>     </a:t>
            </a:r>
            <a:r>
              <a:rPr lang="en-US" sz="2400" dirty="0" err="1"/>
              <a:t>Misal</a:t>
            </a:r>
            <a:r>
              <a:rPr lang="en-US" sz="2400" dirty="0"/>
              <a:t> : </a:t>
            </a:r>
            <a:r>
              <a:rPr lang="en-US" sz="2400" dirty="0" err="1"/>
              <a:t>int</a:t>
            </a:r>
            <a:r>
              <a:rPr lang="en-US" sz="2400" dirty="0"/>
              <a:t> A[3][2];</a:t>
            </a:r>
            <a:br>
              <a:rPr lang="en-US" sz="2400" dirty="0"/>
            </a:br>
            <a:r>
              <a:rPr lang="en-US" sz="2400" dirty="0"/>
              <a:t>   </a:t>
            </a:r>
            <a:br>
              <a:rPr lang="en-US" sz="2400" dirty="0"/>
            </a:br>
            <a:r>
              <a:rPr lang="en-US" sz="2400" dirty="0"/>
              <a:t>     </a:t>
            </a:r>
            <a:r>
              <a:rPr lang="en-US" sz="2400" dirty="0" err="1"/>
              <a:t>Penggambaran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 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259329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0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1" dirty="0" err="1"/>
              <a:t>Menentukan</a:t>
            </a:r>
            <a:r>
              <a:rPr lang="en-US" sz="2400" i="1" dirty="0"/>
              <a:t> </a:t>
            </a:r>
            <a:r>
              <a:rPr lang="en-US" sz="2400" i="1" dirty="0" err="1"/>
              <a:t>jumlah</a:t>
            </a:r>
            <a:r>
              <a:rPr lang="en-US" sz="2400" i="1" dirty="0"/>
              <a:t> </a:t>
            </a:r>
            <a:r>
              <a:rPr lang="en-US" sz="2400" i="1" dirty="0" err="1"/>
              <a:t>elemen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Array </a:t>
            </a:r>
            <a:r>
              <a:rPr lang="en-US" sz="2400" i="1" dirty="0" err="1"/>
              <a:t>dimensi</a:t>
            </a:r>
            <a:r>
              <a:rPr lang="en-US" sz="2400" i="1" dirty="0"/>
              <a:t> </a:t>
            </a:r>
            <a:r>
              <a:rPr lang="en-US" sz="2400" i="1" dirty="0" err="1"/>
              <a:t>dua</a:t>
            </a:r>
            <a:r>
              <a:rPr lang="en-US" sz="2400" i="1" dirty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𝝅  </a:t>
            </a:r>
            <a:r>
              <a:rPr lang="en-US" dirty="0" smtClean="0"/>
              <a:t>=   </a:t>
            </a:r>
            <a:r>
              <a:rPr lang="en-US" i="1" dirty="0" smtClean="0"/>
              <a:t> </a:t>
            </a:r>
            <a:r>
              <a:rPr lang="en-US" i="1" dirty="0" err="1"/>
              <a:t>Perkalian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elemen</a:t>
            </a:r>
            <a:r>
              <a:rPr lang="en-US" i="1" dirty="0"/>
              <a:t> </a:t>
            </a:r>
            <a:r>
              <a:rPr lang="en-US" i="1" dirty="0" err="1"/>
              <a:t>sebelumnya</a:t>
            </a:r>
            <a:r>
              <a:rPr lang="en-US" i="1" dirty="0"/>
              <a:t>    </a:t>
            </a:r>
            <a:br>
              <a:rPr lang="en-US" i="1" dirty="0"/>
            </a:br>
            <a:r>
              <a:rPr lang="en-US" i="1" dirty="0"/>
              <a:t>      </a:t>
            </a:r>
            <a:r>
              <a:rPr lang="en-US" i="1" dirty="0" smtClean="0"/>
              <a:t>      (</a:t>
            </a:r>
            <a:r>
              <a:rPr lang="en-US" i="1" dirty="0" err="1"/>
              <a:t>untuk</a:t>
            </a:r>
            <a:r>
              <a:rPr lang="en-US" i="1" dirty="0"/>
              <a:t> array </a:t>
            </a:r>
            <a:r>
              <a:rPr lang="en-US" i="1" dirty="0" err="1"/>
              <a:t>dimensi</a:t>
            </a:r>
            <a:r>
              <a:rPr lang="en-US" i="1" dirty="0"/>
              <a:t> </a:t>
            </a:r>
            <a:r>
              <a:rPr lang="en-US" i="1" dirty="0" err="1"/>
              <a:t>dua</a:t>
            </a:r>
            <a:r>
              <a:rPr lang="en-US" i="1" dirty="0"/>
              <a:t> &amp; </a:t>
            </a:r>
            <a:r>
              <a:rPr lang="en-US" i="1" dirty="0" err="1"/>
              <a:t>tiga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sv-SE" b="1" dirty="0"/>
              <a:t> </a:t>
            </a:r>
            <a:r>
              <a:rPr lang="sv-SE" dirty="0"/>
              <a:t>Contoh : </a:t>
            </a:r>
            <a:br>
              <a:rPr lang="sv-SE" dirty="0"/>
            </a:br>
            <a:r>
              <a:rPr lang="sv-SE" dirty="0"/>
              <a:t>Suatu Array X dideklarasikan sbb : </a:t>
            </a:r>
            <a:br>
              <a:rPr lang="sv-SE" dirty="0"/>
            </a:br>
            <a:r>
              <a:rPr lang="sv-SE" dirty="0"/>
              <a:t>int X[4][3];</a:t>
            </a:r>
            <a:br>
              <a:rPr lang="sv-SE" dirty="0"/>
            </a:br>
            <a:r>
              <a:rPr lang="sv-SE" dirty="0"/>
              <a:t>maka jumlah elemen Array dimensi dua tersebut adalah :</a:t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dirty="0"/>
              <a:t>(4) * (3)  =  12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2590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8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/>
              <a:t>Contoh</a:t>
            </a:r>
            <a:r>
              <a:rPr lang="en-US" i="1" dirty="0"/>
              <a:t> </a:t>
            </a:r>
            <a:r>
              <a:rPr lang="en-US" i="1" dirty="0" err="1"/>
              <a:t>Soal</a:t>
            </a:r>
            <a:r>
              <a:rPr lang="en-US" i="1" dirty="0"/>
              <a:t> </a:t>
            </a:r>
            <a:r>
              <a:rPr lang="en-US" i="1" dirty="0" err="1"/>
              <a:t>Mengenal</a:t>
            </a:r>
            <a:r>
              <a:rPr lang="en-US" i="1" dirty="0"/>
              <a:t> </a:t>
            </a:r>
            <a:r>
              <a:rPr lang="en-US" i="1" dirty="0" err="1"/>
              <a:t>Alamat</a:t>
            </a:r>
            <a:r>
              <a:rPr lang="en-US" i="1" dirty="0"/>
              <a:t> </a:t>
            </a:r>
            <a:r>
              <a:rPr lang="en-US" i="1" dirty="0" err="1"/>
              <a:t>Elemen</a:t>
            </a:r>
            <a:r>
              <a:rPr lang="en-US" i="1" dirty="0"/>
              <a:t> Array 2 </a:t>
            </a:r>
            <a:r>
              <a:rPr lang="en-US" i="1" dirty="0" err="1"/>
              <a:t>Dimensi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array 2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A[3][5].</a:t>
            </a:r>
            <a:br>
              <a:rPr lang="en-US" dirty="0"/>
            </a:br>
            <a:r>
              <a:rPr lang="en-US" dirty="0" err="1"/>
              <a:t>Diketahui</a:t>
            </a:r>
            <a:r>
              <a:rPr lang="en-US" dirty="0"/>
              <a:t> &amp;A[0][0]=1000H. </a:t>
            </a:r>
            <a:r>
              <a:rPr lang="en-US" dirty="0" err="1"/>
              <a:t>Tentukan</a:t>
            </a:r>
            <a:r>
              <a:rPr lang="en-US" dirty="0"/>
              <a:t> &amp;A[2][3]?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Jawab</a:t>
            </a:r>
            <a:r>
              <a:rPr lang="en-US" dirty="0"/>
              <a:t> :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= 2byte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00200"/>
            <a:ext cx="789064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2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pt-BR" i="1" dirty="0"/>
              <a:t> </a:t>
            </a:r>
            <a:r>
              <a:rPr lang="pt-BR" sz="1800" i="1" dirty="0"/>
              <a:t>Contoh program array dua</a:t>
            </a:r>
            <a:r>
              <a:rPr lang="pt-BR" i="1" dirty="0"/>
              <a:t> </a:t>
            </a:r>
            <a:r>
              <a:rPr lang="pt-BR" sz="1800" i="1" dirty="0"/>
              <a:t>dimensi</a:t>
            </a: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199"/>
            <a:ext cx="2971800" cy="4133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93419"/>
            <a:ext cx="3852636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6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pt-BR" sz="1800" i="1" dirty="0"/>
              <a:t>Contoh program array dua dimensi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971800" cy="416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79720"/>
            <a:ext cx="457112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5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59810"/>
            <a:ext cx="5105400" cy="307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6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DIMENSI 1 &amp;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/ </a:t>
            </a:r>
            <a:r>
              <a:rPr lang="en-US" dirty="0" err="1"/>
              <a:t>Larik</a:t>
            </a:r>
            <a:r>
              <a:rPr lang="en-US" dirty="0"/>
              <a:t> :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memory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Array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 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homogen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-n.</a:t>
            </a:r>
          </a:p>
          <a:p>
            <a:r>
              <a:rPr lang="en-US" dirty="0" err="1" smtClean="0"/>
              <a:t>Homogen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 </a:t>
            </a:r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type data yang </a:t>
            </a:r>
            <a:r>
              <a:rPr lang="en-US" dirty="0" err="1"/>
              <a:t>sama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2476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Array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seluruhnya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character </a:t>
            </a:r>
            <a:r>
              <a:rPr lang="en-US" dirty="0" err="1"/>
              <a:t>atau</a:t>
            </a:r>
            <a:r>
              <a:rPr lang="en-US" dirty="0"/>
              <a:t> String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Array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/>
              <a:t>Array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dirty="0"/>
              <a:t>. 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smtClean="0"/>
              <a:t>		memory </a:t>
            </a:r>
            <a:r>
              <a:rPr lang="en-US" dirty="0"/>
              <a:t>(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 err="1"/>
              <a:t>Mempunyai</a:t>
            </a:r>
            <a:r>
              <a:rPr lang="en-US" dirty="0"/>
              <a:t> Type Data </a:t>
            </a:r>
            <a:r>
              <a:rPr lang="en-US" dirty="0" err="1"/>
              <a:t>Sama</a:t>
            </a:r>
            <a:r>
              <a:rPr lang="en-US" dirty="0"/>
              <a:t> (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smtClean="0"/>
              <a:t>		  	</a:t>
            </a:r>
            <a:r>
              <a:rPr lang="en-US" dirty="0" err="1" smtClean="0"/>
              <a:t>Homogen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	3</a:t>
            </a:r>
            <a:r>
              <a:rPr lang="en-US" dirty="0"/>
              <a:t>.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5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 Hal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    array : </a:t>
            </a:r>
            <a:br>
              <a:rPr lang="en-US" dirty="0"/>
            </a:br>
            <a:r>
              <a:rPr lang="en-US" dirty="0"/>
              <a:t>    a. Type data array</a:t>
            </a:r>
            <a:br>
              <a:rPr lang="en-US" dirty="0"/>
            </a:br>
            <a:r>
              <a:rPr lang="en-US" dirty="0"/>
              <a:t>    b.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array</a:t>
            </a:r>
            <a:br>
              <a:rPr lang="en-US" dirty="0"/>
            </a:br>
            <a:r>
              <a:rPr lang="en-US" dirty="0"/>
              <a:t>    c. </a:t>
            </a:r>
            <a:r>
              <a:rPr lang="en-US" dirty="0" err="1"/>
              <a:t>Subskrip</a:t>
            </a:r>
            <a:r>
              <a:rPr lang="en-US" dirty="0"/>
              <a:t> / index </a:t>
            </a:r>
            <a:r>
              <a:rPr lang="en-US" dirty="0" smtClean="0"/>
              <a:t>array</a:t>
            </a:r>
          </a:p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/>
              <a:t>Array (yang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    a. 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(One Dimensional Array)</a:t>
            </a:r>
            <a:br>
              <a:rPr lang="en-US" dirty="0"/>
            </a:br>
            <a:r>
              <a:rPr lang="en-US" dirty="0"/>
              <a:t>    b.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(Two Dimensional Array)</a:t>
            </a:r>
            <a:br>
              <a:rPr lang="en-US" dirty="0"/>
            </a:br>
            <a:r>
              <a:rPr lang="en-US" dirty="0"/>
              <a:t>    c.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(Thee Dimensional Array)</a:t>
            </a:r>
          </a:p>
        </p:txBody>
      </p:sp>
    </p:spTree>
    <p:extLst>
      <p:ext uri="{BB962C8B-B14F-4D97-AF65-F5344CB8AC3E}">
        <p14:creationId xmlns:p14="http://schemas.microsoft.com/office/powerpoint/2010/main" val="236528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063752"/>
          </a:xfrm>
        </p:spPr>
        <p:txBody>
          <a:bodyPr>
            <a:normAutofit fontScale="90000"/>
          </a:bodyPr>
          <a:lstStyle/>
          <a:p>
            <a:r>
              <a:rPr lang="en-US" dirty="0"/>
              <a:t>1. ARRAY DIMENSI SATU (One Dimensional 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Deklarasi</a:t>
            </a:r>
            <a:r>
              <a:rPr lang="en-US" dirty="0"/>
              <a:t> :  </a:t>
            </a:r>
            <a:r>
              <a:rPr lang="en-US" dirty="0" err="1"/>
              <a:t>Type_Data</a:t>
            </a:r>
            <a:r>
              <a:rPr lang="en-US" dirty="0"/>
              <a:t> </a:t>
            </a:r>
            <a:r>
              <a:rPr lang="en-US" dirty="0" err="1"/>
              <a:t>Nama_Variabel</a:t>
            </a:r>
            <a:r>
              <a:rPr lang="en-US" dirty="0"/>
              <a:t> [index]</a:t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Misalnya</a:t>
            </a:r>
            <a:r>
              <a:rPr lang="en-US" dirty="0"/>
              <a:t> :   </a:t>
            </a:r>
            <a:r>
              <a:rPr lang="en-US" dirty="0" err="1"/>
              <a:t>int</a:t>
            </a:r>
            <a:r>
              <a:rPr lang="en-US" dirty="0"/>
              <a:t> A[5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47244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bil</a:t>
            </a:r>
            <a:r>
              <a:rPr lang="en-US" dirty="0"/>
              <a:t> [5];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clrscr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Masukkan</a:t>
            </a:r>
            <a:r>
              <a:rPr lang="en-US" dirty="0"/>
              <a:t> 5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: "&lt;&lt;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for (</a:t>
            </a:r>
            <a:r>
              <a:rPr lang="en-US" dirty="0" err="1"/>
              <a:t>int</a:t>
            </a:r>
            <a:r>
              <a:rPr lang="en-US" dirty="0"/>
              <a:t> i = 0; i &lt; 5; i++)</a:t>
            </a:r>
            <a:br>
              <a:rPr lang="en-US" dirty="0"/>
            </a:br>
            <a:r>
              <a:rPr lang="en-US" dirty="0"/>
              <a:t>   {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Bilangan</a:t>
            </a:r>
            <a:r>
              <a:rPr lang="en-US" dirty="0"/>
              <a:t> ";</a:t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cout</a:t>
            </a:r>
            <a:r>
              <a:rPr lang="en-US" dirty="0"/>
              <a:t>&lt;&lt; i + 1 &lt;&lt;" : ";</a:t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cin</a:t>
            </a:r>
            <a:r>
              <a:rPr lang="en-US" dirty="0"/>
              <a:t>&gt;&gt; </a:t>
            </a:r>
            <a:r>
              <a:rPr lang="en-US" dirty="0" err="1"/>
              <a:t>bil</a:t>
            </a:r>
            <a:r>
              <a:rPr lang="en-US" dirty="0"/>
              <a:t>[i];</a:t>
            </a:r>
            <a:br>
              <a:rPr lang="en-US" dirty="0"/>
            </a:br>
            <a:r>
              <a:rPr lang="en-US" dirty="0"/>
              <a:t>    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 }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cout</a:t>
            </a:r>
            <a:r>
              <a:rPr lang="en-US" dirty="0"/>
              <a:t>&lt;&lt;"5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“ 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for (</a:t>
            </a:r>
            <a:r>
              <a:rPr lang="en-US" dirty="0" err="1"/>
              <a:t>int</a:t>
            </a:r>
            <a:r>
              <a:rPr lang="en-US" dirty="0"/>
              <a:t> i = 0; i &lt; 5; i++)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cout</a:t>
            </a:r>
            <a:r>
              <a:rPr lang="en-US" dirty="0"/>
              <a:t>&lt;&lt;"  "&lt;&lt;</a:t>
            </a:r>
            <a:r>
              <a:rPr lang="en-US" dirty="0" err="1"/>
              <a:t>bil</a:t>
            </a:r>
            <a:r>
              <a:rPr lang="en-US" dirty="0"/>
              <a:t>[i];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getch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3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1600200"/>
            <a:ext cx="50196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0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 𝝅  = 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     </a:t>
            </a:r>
            <a:br>
              <a:rPr lang="en-US" dirty="0"/>
            </a:br>
            <a:r>
              <a:rPr lang="en-US" dirty="0"/>
              <a:t>      </a:t>
            </a:r>
            <a:r>
              <a:rPr lang="en-US" dirty="0" smtClean="0"/>
              <a:t>      (</a:t>
            </a:r>
            <a:r>
              <a:rPr lang="en-US" dirty="0" err="1"/>
              <a:t>untuk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&amp; </a:t>
            </a:r>
            <a:r>
              <a:rPr lang="en-US" dirty="0" err="1"/>
              <a:t>tiga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Contoh</a:t>
            </a:r>
            <a:r>
              <a:rPr lang="en-US" i="1" dirty="0"/>
              <a:t> 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Suatu</a:t>
            </a:r>
            <a:r>
              <a:rPr lang="en-US" dirty="0"/>
              <a:t> Array A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A[10];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  =   10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97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6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</TotalTime>
  <Words>172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ARRAY</vt:lpstr>
      <vt:lpstr>Array</vt:lpstr>
      <vt:lpstr>ARRAY DIMENSI 1 &amp; 2</vt:lpstr>
      <vt:lpstr>PowerPoint Presentation</vt:lpstr>
      <vt:lpstr>PowerPoint Presentation</vt:lpstr>
      <vt:lpstr>1. ARRAY DIMENSI SATU (One Dimensional Array)</vt:lpstr>
      <vt:lpstr>PowerPoint Presentation</vt:lpstr>
      <vt:lpstr>PowerPoint Presentation</vt:lpstr>
      <vt:lpstr>Rumus untuk menentukan jumlah elemen dalam Array </vt:lpstr>
      <vt:lpstr>Contoh soal mengenal alamat elemen array</vt:lpstr>
      <vt:lpstr>PowerPoint Presentation</vt:lpstr>
      <vt:lpstr> 2.  ARRAY DIMENSI DUA (Two Dimensional Array)</vt:lpstr>
      <vt:lpstr>Menentukan jumlah elemen dalam Array dimensi dua: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14</cp:revision>
  <dcterms:created xsi:type="dcterms:W3CDTF">2020-03-10T07:04:18Z</dcterms:created>
  <dcterms:modified xsi:type="dcterms:W3CDTF">2020-04-04T15:50:44Z</dcterms:modified>
</cp:coreProperties>
</file>