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3B63BF1-0087-47CA-9FDB-E0249AC6DE41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3B63BF1-0087-47CA-9FDB-E0249AC6DE41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B63BF1-0087-47CA-9FDB-E0249AC6DE41}" type="datetimeFigureOut">
              <a:rPr lang="en-US" smtClean="0"/>
              <a:t>06-Apr-20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STACK </a:t>
            </a:r>
            <a:br>
              <a:rPr lang="en-US" b="1" dirty="0"/>
            </a:br>
            <a:r>
              <a:rPr lang="en-US" b="1" dirty="0" smtClean="0"/>
              <a:t>(TUMPUKAN)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1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9790"/>
            <a:ext cx="4953000" cy="295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3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063752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/>
              <a:t/>
            </a:r>
            <a:br>
              <a:rPr lang="en-US" i="1" dirty="0"/>
            </a:br>
            <a:r>
              <a:rPr lang="en-US" i="1" dirty="0" err="1" smtClean="0"/>
              <a:t>Fungsi</a:t>
            </a:r>
            <a:r>
              <a:rPr lang="en-US" i="1" dirty="0" smtClean="0"/>
              <a:t> </a:t>
            </a:r>
            <a:r>
              <a:rPr lang="en-US" i="1" dirty="0"/>
              <a:t>PUSH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stack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teratas</a:t>
            </a:r>
            <a:r>
              <a:rPr lang="en-US" dirty="0"/>
              <a:t> </a:t>
            </a:r>
            <a:r>
              <a:rPr lang="en-US" dirty="0" smtClean="0"/>
              <a:t>stack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cara</a:t>
            </a:r>
            <a:r>
              <a:rPr lang="en-US" dirty="0"/>
              <a:t>  :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/>
              <a:t>satu</a:t>
            </a:r>
            <a:r>
              <a:rPr lang="en-US" dirty="0"/>
              <a:t> (increment) </a:t>
            </a:r>
            <a:r>
              <a:rPr lang="en-US" dirty="0" err="1"/>
              <a:t>nilai</a:t>
            </a:r>
            <a:r>
              <a:rPr lang="en-US" dirty="0"/>
              <a:t> TOP of STACK </a:t>
            </a:r>
            <a:r>
              <a:rPr lang="en-US" dirty="0" smtClean="0"/>
              <a:t>   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stack </a:t>
            </a:r>
            <a:r>
              <a:rPr lang="en-US" dirty="0" err="1"/>
              <a:t>selama</a:t>
            </a:r>
            <a:r>
              <a:rPr lang="en-US" dirty="0"/>
              <a:t> stack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 smtClean="0"/>
              <a:t>penuh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Isikan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stack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TOP of STACK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(</a:t>
            </a:r>
            <a:r>
              <a:rPr lang="en-US" dirty="0" err="1"/>
              <a:t>diincrement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void </a:t>
            </a:r>
            <a:r>
              <a:rPr lang="en-US" i="1" dirty="0"/>
              <a:t>push (char d[5])</a:t>
            </a:r>
            <a:br>
              <a:rPr lang="en-US" i="1" dirty="0"/>
            </a:br>
            <a:r>
              <a:rPr lang="en-US" i="1" dirty="0"/>
              <a:t>{</a:t>
            </a:r>
            <a:br>
              <a:rPr lang="en-US" i="1" dirty="0"/>
            </a:br>
            <a:r>
              <a:rPr lang="en-US" i="1" dirty="0"/>
              <a:t>   </a:t>
            </a:r>
            <a:r>
              <a:rPr lang="en-US" i="1" dirty="0" err="1"/>
              <a:t>tumpuk.top</a:t>
            </a:r>
            <a:r>
              <a:rPr lang="en-US" i="1" dirty="0"/>
              <a:t>++</a:t>
            </a:r>
            <a:br>
              <a:rPr lang="en-US" i="1" dirty="0"/>
            </a:br>
            <a:r>
              <a:rPr lang="en-US" i="1" dirty="0"/>
              <a:t>   </a:t>
            </a:r>
            <a:r>
              <a:rPr lang="en-US" i="1" dirty="0" err="1"/>
              <a:t>strcpy</a:t>
            </a:r>
            <a:r>
              <a:rPr lang="en-US" i="1" dirty="0"/>
              <a:t>(</a:t>
            </a:r>
            <a:r>
              <a:rPr lang="en-US" i="1" dirty="0" err="1"/>
              <a:t>tumpuk.data</a:t>
            </a:r>
            <a:r>
              <a:rPr lang="en-US" i="1" dirty="0"/>
              <a:t>[</a:t>
            </a:r>
            <a:r>
              <a:rPr lang="en-US" i="1" dirty="0" err="1"/>
              <a:t>tumpuk.top</a:t>
            </a:r>
            <a:r>
              <a:rPr lang="en-US" i="1" dirty="0"/>
              <a:t>],d);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600200"/>
            <a:ext cx="659541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73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/>
              <a:t> </a:t>
            </a:r>
            <a:r>
              <a:rPr lang="en-US" i="1" dirty="0" err="1"/>
              <a:t>Fungsi</a:t>
            </a:r>
            <a:r>
              <a:rPr lang="en-US" i="1" dirty="0"/>
              <a:t> 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/>
              <a:buChar char="à"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paling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stack.</a:t>
            </a:r>
          </a:p>
          <a:p>
            <a:pPr>
              <a:buFont typeface="Wingdings"/>
              <a:buChar char="à"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teratas</a:t>
            </a:r>
            <a:r>
              <a:rPr lang="en-US" dirty="0"/>
              <a:t> stack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TOP of STACK.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/>
              <a:t>decrement </a:t>
            </a:r>
            <a:r>
              <a:rPr lang="en-US" dirty="0" err="1"/>
              <a:t>nilai</a:t>
            </a:r>
            <a:r>
              <a:rPr lang="en-US" dirty="0"/>
              <a:t> TOP of STACK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stack </a:t>
            </a:r>
            <a:r>
              <a:rPr lang="en-US" dirty="0" err="1"/>
              <a:t>berkurang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i="1" dirty="0"/>
              <a:t>void pop ()</a:t>
            </a:r>
            <a:br>
              <a:rPr lang="en-US" i="1" dirty="0"/>
            </a:br>
            <a:r>
              <a:rPr lang="en-US" i="1" dirty="0"/>
              <a:t>{</a:t>
            </a:r>
            <a:br>
              <a:rPr lang="en-US" i="1" dirty="0"/>
            </a:br>
            <a:r>
              <a:rPr lang="en-US" i="1" dirty="0"/>
              <a:t>   </a:t>
            </a:r>
            <a:r>
              <a:rPr lang="en-US" i="1" dirty="0" err="1"/>
              <a:t>printf</a:t>
            </a:r>
            <a:r>
              <a:rPr lang="en-US" i="1" dirty="0"/>
              <a:t>(“Data </a:t>
            </a:r>
            <a:r>
              <a:rPr lang="en-US" i="1" dirty="0" err="1"/>
              <a:t>yg</a:t>
            </a:r>
            <a:r>
              <a:rPr lang="en-US" i="1" dirty="0"/>
              <a:t> di POP = %s\n”, </a:t>
            </a:r>
            <a:r>
              <a:rPr lang="en-US" i="1" dirty="0" err="1"/>
              <a:t>tumpuk.data</a:t>
            </a:r>
            <a:r>
              <a:rPr lang="en-US" i="1" dirty="0"/>
              <a:t>[</a:t>
            </a:r>
            <a:r>
              <a:rPr lang="en-US" i="1" dirty="0" err="1"/>
              <a:t>tumpuk.top</a:t>
            </a:r>
            <a:r>
              <a:rPr lang="en-US" i="1" dirty="0"/>
              <a:t>]);</a:t>
            </a:r>
            <a:br>
              <a:rPr lang="en-US" i="1" dirty="0"/>
            </a:br>
            <a:r>
              <a:rPr lang="en-US" i="1" dirty="0"/>
              <a:t>   </a:t>
            </a:r>
            <a:r>
              <a:rPr lang="en-US" i="1" dirty="0" err="1"/>
              <a:t>tumpuk.top</a:t>
            </a:r>
            <a:r>
              <a:rPr lang="en-US" i="1" dirty="0"/>
              <a:t>--;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600200"/>
            <a:ext cx="729502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73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err="1"/>
              <a:t>Fungsi</a:t>
            </a:r>
            <a:r>
              <a:rPr lang="en-US" i="1" dirty="0"/>
              <a:t> 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mengosongkan</a:t>
            </a:r>
            <a:r>
              <a:rPr lang="en-US" dirty="0"/>
              <a:t> stack / </a:t>
            </a:r>
            <a:r>
              <a:rPr lang="en-US" dirty="0" err="1"/>
              <a:t>membuat</a:t>
            </a:r>
            <a:r>
              <a:rPr lang="en-US" dirty="0"/>
              <a:t> stack </a:t>
            </a:r>
            <a:r>
              <a:rPr lang="en-US" dirty="0" err="1"/>
              <a:t>hampa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Top </a:t>
            </a:r>
            <a:r>
              <a:rPr lang="en-US" dirty="0" err="1"/>
              <a:t>pada</a:t>
            </a:r>
            <a:r>
              <a:rPr lang="en-US" dirty="0"/>
              <a:t> Stack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 err="1"/>
              <a:t>posisi</a:t>
            </a:r>
            <a:r>
              <a:rPr lang="en-US" dirty="0"/>
              <a:t> Top = -1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0" y="2971800"/>
            <a:ext cx="4633452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24187"/>
            <a:ext cx="1524000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21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39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STACK </a:t>
            </a:r>
            <a:r>
              <a:rPr lang="en-US" b="1" dirty="0" err="1"/>
              <a:t>atau</a:t>
            </a:r>
            <a:r>
              <a:rPr lang="en-US" b="1" dirty="0"/>
              <a:t> TUMPUKAN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STACK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smtClean="0"/>
              <a:t>TUMPUKAN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Linier List yang </a:t>
            </a:r>
            <a:r>
              <a:rPr lang="en-US" dirty="0" err="1"/>
              <a:t>pemasukan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elemennya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List (Top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Prinsip</a:t>
            </a:r>
            <a:r>
              <a:rPr lang="en-US" dirty="0"/>
              <a:t> Stack </a:t>
            </a:r>
            <a:r>
              <a:rPr lang="en-US" dirty="0" err="1"/>
              <a:t>adalah</a:t>
            </a:r>
            <a:r>
              <a:rPr lang="en-US" dirty="0"/>
              <a:t> LAST-IN-FIRST-OUT (LIFO).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7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OPERASI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ISEMPTY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stack </a:t>
            </a:r>
            <a:r>
              <a:rPr lang="en-US" dirty="0" err="1" smtClean="0"/>
              <a:t>kosong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ISFULL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stack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penuh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PUSH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menambahkan</a:t>
            </a:r>
            <a:r>
              <a:rPr lang="en-US" dirty="0"/>
              <a:t> item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paling </a:t>
            </a:r>
            <a:r>
              <a:rPr lang="en-US" dirty="0" err="1" smtClean="0"/>
              <a:t>atas</a:t>
            </a:r>
            <a:r>
              <a:rPr lang="en-US" dirty="0" smtClean="0"/>
              <a:t> (TOP)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POP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menghapus</a:t>
            </a:r>
            <a:r>
              <a:rPr lang="en-US" dirty="0"/>
              <a:t> item paling </a:t>
            </a:r>
            <a:r>
              <a:rPr lang="en-US" dirty="0" err="1"/>
              <a:t>atas</a:t>
            </a:r>
            <a:r>
              <a:rPr lang="en-US" dirty="0"/>
              <a:t> (</a:t>
            </a:r>
            <a:r>
              <a:rPr lang="en-US" dirty="0" smtClean="0"/>
              <a:t>TOP)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CLEAR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mengosongkan</a:t>
            </a:r>
            <a:r>
              <a:rPr lang="en-US" dirty="0"/>
              <a:t> stack</a:t>
            </a:r>
          </a:p>
        </p:txBody>
      </p:sp>
    </p:spTree>
    <p:extLst>
      <p:ext uri="{BB962C8B-B14F-4D97-AF65-F5344CB8AC3E}">
        <p14:creationId xmlns:p14="http://schemas.microsoft.com/office/powerpoint/2010/main" val="134962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STACK </a:t>
            </a:r>
            <a:r>
              <a:rPr lang="en-US" b="1" dirty="0"/>
              <a:t>PADA ARRAY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/>
              <a:t>MAX_STACK</a:t>
            </a:r>
            <a:br>
              <a:rPr lang="en-US" dirty="0"/>
            </a:br>
            <a:r>
              <a:rPr lang="en-US" dirty="0"/>
              <a:t>    </a:t>
            </a:r>
            <a:r>
              <a:rPr lang="en-US" i="1" dirty="0"/>
              <a:t>#define MAX_STACK 5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Deklarasi</a:t>
            </a:r>
            <a:r>
              <a:rPr lang="en-US" dirty="0"/>
              <a:t> STACK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array data</a:t>
            </a:r>
            <a:br>
              <a:rPr lang="en-US" dirty="0"/>
            </a:br>
            <a:r>
              <a:rPr lang="en-US" dirty="0"/>
              <a:t>   </a:t>
            </a:r>
            <a:r>
              <a:rPr lang="en-US" i="1" dirty="0"/>
              <a:t> </a:t>
            </a:r>
            <a:r>
              <a:rPr lang="en-US" i="1" dirty="0" err="1"/>
              <a:t>typedef</a:t>
            </a:r>
            <a:r>
              <a:rPr lang="en-US" i="1" dirty="0"/>
              <a:t> </a:t>
            </a:r>
            <a:r>
              <a:rPr lang="en-US" i="1" dirty="0" err="1"/>
              <a:t>struct</a:t>
            </a:r>
            <a:r>
              <a:rPr lang="en-US" i="1" dirty="0"/>
              <a:t> STACK{</a:t>
            </a:r>
            <a:br>
              <a:rPr lang="en-US" i="1" dirty="0"/>
            </a:br>
            <a:r>
              <a:rPr lang="en-US" i="1" dirty="0"/>
              <a:t>    </a:t>
            </a:r>
            <a:r>
              <a:rPr lang="en-US" i="1" dirty="0" err="1"/>
              <a:t>int</a:t>
            </a:r>
            <a:r>
              <a:rPr lang="en-US" i="1" dirty="0"/>
              <a:t> top;</a:t>
            </a:r>
            <a:br>
              <a:rPr lang="en-US" i="1" dirty="0"/>
            </a:br>
            <a:r>
              <a:rPr lang="en-US" i="1" dirty="0"/>
              <a:t>    </a:t>
            </a:r>
            <a:r>
              <a:rPr lang="en-US" i="1" dirty="0" err="1"/>
              <a:t>int</a:t>
            </a:r>
            <a:r>
              <a:rPr lang="en-US" i="1" dirty="0"/>
              <a:t> data[5]; </a:t>
            </a:r>
            <a:br>
              <a:rPr lang="en-US" i="1" dirty="0"/>
            </a:br>
            <a:r>
              <a:rPr lang="en-US" i="1" dirty="0"/>
              <a:t>    };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1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stack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</a:t>
            </a:r>
            <a:r>
              <a:rPr lang="en-US" i="1" dirty="0" smtClean="0"/>
              <a:t>STACK </a:t>
            </a:r>
            <a:r>
              <a:rPr lang="en-US" i="1" dirty="0" err="1"/>
              <a:t>tumpuk</a:t>
            </a:r>
            <a:r>
              <a:rPr lang="en-US" i="1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i="1" u="sng" dirty="0" err="1" smtClean="0"/>
              <a:t>Inisialisasi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mulanya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top </a:t>
            </a:r>
            <a:r>
              <a:rPr lang="en-US" dirty="0" err="1"/>
              <a:t>dengan</a:t>
            </a:r>
            <a:r>
              <a:rPr lang="en-US" dirty="0"/>
              <a:t> -1, </a:t>
            </a:r>
            <a:r>
              <a:rPr lang="en-US" dirty="0" err="1"/>
              <a:t>karena</a:t>
            </a:r>
            <a:r>
              <a:rPr lang="en-US" dirty="0"/>
              <a:t> array </a:t>
            </a:r>
            <a:r>
              <a:rPr lang="en-US" dirty="0" err="1"/>
              <a:t>dalam</a:t>
            </a:r>
            <a:r>
              <a:rPr lang="en-US" dirty="0"/>
              <a:t> C/C++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0, </a:t>
            </a:r>
            <a:r>
              <a:rPr lang="en-US" dirty="0" err="1"/>
              <a:t>berarti</a:t>
            </a:r>
            <a:r>
              <a:rPr lang="en-US" dirty="0"/>
              <a:t> stack </a:t>
            </a:r>
            <a:r>
              <a:rPr lang="en-US" dirty="0" err="1"/>
              <a:t>adalah</a:t>
            </a:r>
            <a:r>
              <a:rPr lang="en-US" dirty="0"/>
              <a:t> KOSONG</a:t>
            </a:r>
          </a:p>
          <a:p>
            <a:r>
              <a:rPr lang="en-US" dirty="0"/>
              <a:t>TOP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penanda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STACK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teratas</a:t>
            </a:r>
            <a:r>
              <a:rPr lang="en-US" dirty="0"/>
              <a:t> Stack. </a:t>
            </a:r>
          </a:p>
          <a:p>
            <a:r>
              <a:rPr lang="en-US" dirty="0"/>
              <a:t>TOP of STACK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MAX of STACK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stack PENUH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8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600200"/>
            <a:ext cx="285225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803080"/>
            <a:ext cx="4724402" cy="323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28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u="sng" dirty="0" err="1"/>
              <a:t>Fungsi</a:t>
            </a:r>
            <a:r>
              <a:rPr lang="en-US" i="1" u="sng" dirty="0"/>
              <a:t> </a:t>
            </a:r>
            <a:r>
              <a:rPr lang="en-US" i="1" u="sng" dirty="0" err="1"/>
              <a:t>IsEmpty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stack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 smtClean="0"/>
              <a:t>kosong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TOP of STACK. 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TOP </a:t>
            </a:r>
            <a:r>
              <a:rPr lang="en-US" dirty="0" err="1"/>
              <a:t>masih</a:t>
            </a:r>
            <a:r>
              <a:rPr lang="en-US" dirty="0"/>
              <a:t> = -1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stack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kosong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8941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2590800" cy="1837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3200400" cy="283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9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>
            <a:normAutofit/>
          </a:bodyPr>
          <a:lstStyle/>
          <a:p>
            <a:pPr algn="l"/>
            <a:r>
              <a:rPr lang="en-US" i="1" u="sng" dirty="0" err="1"/>
              <a:t>Fungsi</a:t>
            </a:r>
            <a:r>
              <a:rPr lang="en-US" i="1" u="sng" dirty="0"/>
              <a:t> </a:t>
            </a:r>
            <a:r>
              <a:rPr lang="en-US" i="1" u="sng" dirty="0" err="1"/>
              <a:t>IsFull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200" dirty="0" smtClean="0">
                <a:sym typeface="Wingdings" pitchFamily="2" charset="2"/>
              </a:rPr>
              <a:t></a:t>
            </a:r>
            <a:r>
              <a:rPr lang="en-US" sz="4200" dirty="0" err="1" smtClean="0"/>
              <a:t>Digunakan</a:t>
            </a:r>
            <a:r>
              <a:rPr lang="en-US" sz="4200" dirty="0" smtClean="0"/>
              <a:t> </a:t>
            </a:r>
            <a:r>
              <a:rPr lang="en-US" sz="4200" dirty="0" err="1"/>
              <a:t>untuk</a:t>
            </a:r>
            <a:r>
              <a:rPr lang="en-US" sz="4200" dirty="0"/>
              <a:t> </a:t>
            </a:r>
            <a:r>
              <a:rPr lang="en-US" sz="4200" dirty="0" err="1"/>
              <a:t>memeriksa</a:t>
            </a:r>
            <a:r>
              <a:rPr lang="en-US" sz="4200" dirty="0"/>
              <a:t> </a:t>
            </a:r>
            <a:r>
              <a:rPr lang="en-US" sz="4200" dirty="0" err="1"/>
              <a:t>apakah</a:t>
            </a:r>
            <a:r>
              <a:rPr lang="en-US" sz="4200" dirty="0"/>
              <a:t> </a:t>
            </a:r>
            <a:r>
              <a:rPr lang="en-US" sz="4200" dirty="0" err="1"/>
              <a:t>kondisi</a:t>
            </a:r>
            <a:r>
              <a:rPr lang="en-US" sz="4200" dirty="0"/>
              <a:t> stack </a:t>
            </a:r>
            <a:r>
              <a:rPr lang="en-US" sz="4200" dirty="0" err="1"/>
              <a:t>sudah</a:t>
            </a:r>
            <a:r>
              <a:rPr lang="en-US" sz="4200" dirty="0"/>
              <a:t> </a:t>
            </a:r>
            <a:r>
              <a:rPr lang="en-US" sz="4200" dirty="0" err="1"/>
              <a:t>penuh</a:t>
            </a:r>
            <a:r>
              <a:rPr lang="en-US" sz="4200" dirty="0"/>
              <a:t> </a:t>
            </a:r>
          </a:p>
          <a:p>
            <a:pPr marL="0" indent="0">
              <a:buNone/>
            </a:pPr>
            <a:r>
              <a:rPr lang="en-US" sz="4200" dirty="0" smtClean="0">
                <a:sym typeface="Wingdings" pitchFamily="2" charset="2"/>
              </a:rPr>
              <a:t></a:t>
            </a:r>
            <a:r>
              <a:rPr lang="en-US" sz="4200" dirty="0" err="1" smtClean="0"/>
              <a:t>Dengan</a:t>
            </a:r>
            <a:r>
              <a:rPr lang="en-US" sz="4200" dirty="0" smtClean="0"/>
              <a:t> </a:t>
            </a:r>
            <a:r>
              <a:rPr lang="en-US" sz="4200" dirty="0" err="1"/>
              <a:t>cara</a:t>
            </a:r>
            <a:r>
              <a:rPr lang="en-US" sz="4200" dirty="0"/>
              <a:t> </a:t>
            </a:r>
            <a:r>
              <a:rPr lang="en-US" sz="4200" dirty="0" err="1"/>
              <a:t>memeriksa</a:t>
            </a:r>
            <a:r>
              <a:rPr lang="en-US" sz="4200" dirty="0"/>
              <a:t> TOP of Stack.</a:t>
            </a:r>
          </a:p>
          <a:p>
            <a:pPr marL="0" indent="0">
              <a:buNone/>
            </a:pPr>
            <a:endParaRPr lang="en-US" sz="4200" dirty="0" smtClean="0"/>
          </a:p>
          <a:p>
            <a:pPr marL="0" indent="0">
              <a:buNone/>
            </a:pPr>
            <a:r>
              <a:rPr lang="en-US" sz="4200" dirty="0" err="1" smtClean="0"/>
              <a:t>Jika</a:t>
            </a:r>
            <a:r>
              <a:rPr lang="en-US" sz="4200" dirty="0" smtClean="0"/>
              <a:t> </a:t>
            </a:r>
            <a:r>
              <a:rPr lang="en-US" sz="4200" dirty="0"/>
              <a:t>TOP of STACK = MAX_STACK-1 </a:t>
            </a:r>
            <a:r>
              <a:rPr lang="en-US" sz="4200" dirty="0" err="1"/>
              <a:t>maka</a:t>
            </a:r>
            <a:r>
              <a:rPr lang="en-US" sz="4200" dirty="0"/>
              <a:t> FULL (</a:t>
            </a:r>
            <a:r>
              <a:rPr lang="en-US" sz="4200" dirty="0" err="1"/>
              <a:t>Penuh</a:t>
            </a:r>
            <a:r>
              <a:rPr lang="en-US" sz="4200" dirty="0"/>
              <a:t>).</a:t>
            </a:r>
            <a:br>
              <a:rPr lang="en-US" sz="4200" dirty="0"/>
            </a:br>
            <a:r>
              <a:rPr lang="en-US" sz="4200" dirty="0" err="1" smtClean="0"/>
              <a:t>Jika</a:t>
            </a:r>
            <a:r>
              <a:rPr lang="en-US" sz="4200" dirty="0" smtClean="0"/>
              <a:t> </a:t>
            </a:r>
            <a:r>
              <a:rPr lang="en-US" sz="4200" dirty="0"/>
              <a:t>TOP of STACK &lt; MAX_STACK-1 </a:t>
            </a:r>
            <a:r>
              <a:rPr lang="en-US" sz="4200" dirty="0" err="1"/>
              <a:t>maka</a:t>
            </a:r>
            <a:r>
              <a:rPr lang="en-US" sz="4200" dirty="0"/>
              <a:t> </a:t>
            </a:r>
            <a:r>
              <a:rPr lang="en-US" sz="4200" dirty="0" err="1"/>
              <a:t>belum</a:t>
            </a:r>
            <a:r>
              <a:rPr lang="en-US" sz="4200" dirty="0"/>
              <a:t> </a:t>
            </a:r>
            <a:r>
              <a:rPr lang="en-US" sz="4200" dirty="0" err="1"/>
              <a:t>penuh</a:t>
            </a:r>
            <a:r>
              <a:rPr lang="en-US" sz="4200" dirty="0"/>
              <a:t/>
            </a:r>
            <a:br>
              <a:rPr lang="en-US" sz="4200" dirty="0"/>
            </a:br>
            <a:endParaRPr lang="en-US" sz="4200" dirty="0"/>
          </a:p>
          <a:p>
            <a:pPr marL="0" indent="0">
              <a:buNone/>
            </a:pPr>
            <a:r>
              <a:rPr lang="en-US" sz="4200" b="1" i="1" dirty="0"/>
              <a:t/>
            </a:r>
            <a:br>
              <a:rPr lang="en-US" sz="4200" b="1" i="1" dirty="0"/>
            </a:br>
            <a:endParaRPr lang="en-US" sz="4200" dirty="0"/>
          </a:p>
          <a:p>
            <a:pPr marL="0" indent="0">
              <a:buNone/>
            </a:pPr>
            <a:r>
              <a:rPr lang="en-US" sz="4200" i="1" dirty="0" err="1"/>
              <a:t>int</a:t>
            </a:r>
            <a:r>
              <a:rPr lang="en-US" sz="4200" i="1" dirty="0"/>
              <a:t> </a:t>
            </a:r>
            <a:r>
              <a:rPr lang="en-US" sz="4200" i="1" dirty="0" err="1"/>
              <a:t>IsFull</a:t>
            </a:r>
            <a:r>
              <a:rPr lang="en-US" sz="4200" i="1" dirty="0"/>
              <a:t> ()</a:t>
            </a:r>
            <a:br>
              <a:rPr lang="en-US" sz="4200" i="1" dirty="0"/>
            </a:br>
            <a:r>
              <a:rPr lang="en-US" sz="4200" i="1" dirty="0"/>
              <a:t>{</a:t>
            </a:r>
            <a:br>
              <a:rPr lang="en-US" sz="4200" i="1" dirty="0"/>
            </a:br>
            <a:r>
              <a:rPr lang="en-US" sz="4200" i="1" dirty="0"/>
              <a:t>   if (</a:t>
            </a:r>
            <a:r>
              <a:rPr lang="en-US" sz="4200" i="1" dirty="0" err="1"/>
              <a:t>tumpuk.top</a:t>
            </a:r>
            <a:r>
              <a:rPr lang="en-US" sz="4200" i="1" dirty="0"/>
              <a:t> == MAX_STACK-1</a:t>
            </a:r>
            <a:br>
              <a:rPr lang="en-US" sz="4200" i="1" dirty="0"/>
            </a:br>
            <a:r>
              <a:rPr lang="en-US" sz="4200" i="1" dirty="0"/>
              <a:t>    return 1;</a:t>
            </a:r>
            <a:br>
              <a:rPr lang="en-US" sz="4200" i="1" dirty="0"/>
            </a:br>
            <a:r>
              <a:rPr lang="en-US" sz="4200" i="1" dirty="0"/>
              <a:t>   else</a:t>
            </a:r>
            <a:br>
              <a:rPr lang="en-US" sz="4200" i="1" dirty="0"/>
            </a:br>
            <a:r>
              <a:rPr lang="en-US" sz="4200" i="1" dirty="0"/>
              <a:t>    return 0;    </a:t>
            </a:r>
            <a:br>
              <a:rPr lang="en-US" sz="4200" i="1" dirty="0"/>
            </a:br>
            <a:r>
              <a:rPr lang="en-US" sz="4200" i="1" dirty="0"/>
              <a:t>}</a:t>
            </a:r>
            <a:r>
              <a:rPr lang="en-US" sz="3200" b="1" i="1" dirty="0"/>
              <a:t/>
            </a:r>
            <a:br>
              <a:rPr lang="en-US" sz="3200" b="1" i="1" dirty="0"/>
            </a:br>
            <a:endParaRPr lang="en-US" sz="3200" dirty="0"/>
          </a:p>
          <a:p>
            <a:pPr marL="0" indent="0">
              <a:buNone/>
            </a:pP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97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196</TotalTime>
  <Words>202</Words>
  <Application>Microsoft Office PowerPoint</Application>
  <PresentationFormat>On-screen Show (4:3)</PresentationFormat>
  <Paragraphs>47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STACK  (TUMPUKAN)</vt:lpstr>
      <vt:lpstr> STACK atau TUMPUKAN </vt:lpstr>
      <vt:lpstr>OPERASI STACK</vt:lpstr>
      <vt:lpstr>STACK PADA ARRAY  </vt:lpstr>
      <vt:lpstr>PowerPoint Presentation</vt:lpstr>
      <vt:lpstr>PowerPoint Presentation</vt:lpstr>
      <vt:lpstr>Fungsi IsEmpty</vt:lpstr>
      <vt:lpstr>PowerPoint Presentation</vt:lpstr>
      <vt:lpstr>Fungsi IsFull </vt:lpstr>
      <vt:lpstr>PowerPoint Presentation</vt:lpstr>
      <vt:lpstr> Fungsi PUSH </vt:lpstr>
      <vt:lpstr>PowerPoint Presentation</vt:lpstr>
      <vt:lpstr> Fungsi POP</vt:lpstr>
      <vt:lpstr>PowerPoint Presentation</vt:lpstr>
      <vt:lpstr>Fungsi CLEAR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21</cp:revision>
  <dcterms:created xsi:type="dcterms:W3CDTF">2020-03-10T07:04:18Z</dcterms:created>
  <dcterms:modified xsi:type="dcterms:W3CDTF">2020-04-05T16:56:58Z</dcterms:modified>
</cp:coreProperties>
</file>