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QUEUE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ANTREAN)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Fungsi</a:t>
            </a:r>
            <a:r>
              <a:rPr lang="en-US" i="1" dirty="0"/>
              <a:t> </a:t>
            </a:r>
            <a:r>
              <a:rPr lang="en-US" i="1" dirty="0" err="1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,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   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menggerakan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Tail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Tail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9280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8863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57816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60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Fungsi</a:t>
            </a:r>
            <a:r>
              <a:rPr lang="en-US" i="1" dirty="0"/>
              <a:t> </a:t>
            </a:r>
            <a:r>
              <a:rPr lang="en-US" i="1" dirty="0" err="1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terdepan</a:t>
            </a:r>
            <a:r>
              <a:rPr lang="en-US" dirty="0"/>
              <a:t> (head)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Antrian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 </a:t>
            </a:r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Tail </a:t>
            </a:r>
            <a:r>
              <a:rPr lang="en-US" dirty="0" err="1"/>
              <a:t>dgn</a:t>
            </a:r>
            <a:r>
              <a:rPr lang="en-US" dirty="0"/>
              <a:t> 1. </a:t>
            </a:r>
            <a:r>
              <a:rPr lang="en-US" dirty="0" err="1" smtClean="0"/>
              <a:t>Penggeseran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looping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8832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1911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3657600"/>
            <a:ext cx="52101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8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Fungsi</a:t>
            </a:r>
            <a:r>
              <a:rPr lang="en-US" i="1" dirty="0"/>
              <a:t>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Tail </a:t>
            </a:r>
            <a:r>
              <a:rPr lang="en-US" dirty="0" err="1"/>
              <a:t>dan</a:t>
            </a:r>
            <a:r>
              <a:rPr lang="en-US" dirty="0"/>
              <a:t> Head = -1</a:t>
            </a:r>
          </a:p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arraynya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mengeset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pengaksesan-nya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-1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semula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84054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46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5971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PENGERTIAN QUEUE (ANTREAN)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Antrean</a:t>
            </a:r>
            <a:r>
              <a:rPr lang="en-US" sz="2400" dirty="0"/>
              <a:t> (Queue)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List Linier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pemasukan</a:t>
            </a:r>
            <a:r>
              <a:rPr lang="en-US" sz="2400" dirty="0"/>
              <a:t> data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diperbolehkan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,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/ </a:t>
            </a:r>
            <a:r>
              <a:rPr lang="en-US" sz="2400" dirty="0" err="1"/>
              <a:t>ekor</a:t>
            </a:r>
            <a:r>
              <a:rPr lang="en-US" sz="2400" dirty="0"/>
              <a:t> (Tail)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penghapusan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diperbolehkan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 / </a:t>
            </a:r>
            <a:r>
              <a:rPr lang="en-US" sz="2400" dirty="0" err="1"/>
              <a:t>kepala</a:t>
            </a:r>
            <a:r>
              <a:rPr lang="en-US" sz="2400" dirty="0"/>
              <a:t> (Head)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LinkedList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/>
              <a:t>Antrean</a:t>
            </a:r>
            <a:r>
              <a:rPr lang="en-US" sz="2400" dirty="0"/>
              <a:t> : FIFO (First In First Out)</a:t>
            </a:r>
            <a:br>
              <a:rPr lang="en-US" sz="2400" dirty="0"/>
            </a:br>
            <a:r>
              <a:rPr lang="en-US" sz="2400" dirty="0"/>
              <a:t>                           </a:t>
            </a:r>
            <a:r>
              <a:rPr lang="en-US" sz="2400" dirty="0" smtClean="0"/>
              <a:t>          FCFS </a:t>
            </a:r>
            <a:r>
              <a:rPr lang="en-US" sz="2400" dirty="0"/>
              <a:t>(First Come First Serve)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i="1" dirty="0"/>
              <a:t>Yang </a:t>
            </a:r>
            <a:r>
              <a:rPr lang="en-US" sz="2400" i="1" dirty="0" err="1"/>
              <a:t>Tiba</a:t>
            </a:r>
            <a:r>
              <a:rPr lang="en-US" sz="2400" i="1" dirty="0"/>
              <a:t> </a:t>
            </a:r>
            <a:r>
              <a:rPr lang="en-US" sz="2400" i="1" dirty="0" err="1"/>
              <a:t>lebih</a:t>
            </a:r>
            <a:r>
              <a:rPr lang="en-US" sz="2400" i="1" dirty="0"/>
              <a:t> </a:t>
            </a:r>
            <a:r>
              <a:rPr lang="en-US" sz="2400" i="1" dirty="0" err="1"/>
              <a:t>awal</a:t>
            </a:r>
            <a:r>
              <a:rPr lang="en-US" sz="2400" i="1" dirty="0"/>
              <a:t> </a:t>
            </a:r>
            <a:r>
              <a:rPr lang="en-US" sz="2400" i="1" dirty="0" err="1"/>
              <a:t>Maka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dilayani</a:t>
            </a:r>
            <a:r>
              <a:rPr lang="en-US" sz="2400" i="1" dirty="0"/>
              <a:t> </a:t>
            </a:r>
            <a:r>
              <a:rPr lang="en-US" sz="2400" i="1" dirty="0" err="1"/>
              <a:t>Terlebih</a:t>
            </a:r>
            <a:r>
              <a:rPr lang="en-US" sz="2400" i="1" dirty="0"/>
              <a:t> </a:t>
            </a:r>
            <a:r>
              <a:rPr lang="en-US" sz="2400" i="1" dirty="0" err="1"/>
              <a:t>Dahulu</a:t>
            </a:r>
            <a:r>
              <a:rPr lang="en-US" sz="2400" dirty="0"/>
              <a:t>”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Deklarasi</a:t>
            </a:r>
            <a:r>
              <a:rPr lang="en-US" dirty="0"/>
              <a:t>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096000" cy="412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5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OPERASI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CREATE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menginisialisasi</a:t>
            </a:r>
            <a:r>
              <a:rPr lang="en-US" dirty="0"/>
              <a:t> </a:t>
            </a:r>
            <a:r>
              <a:rPr lang="en-US" dirty="0" smtClean="0"/>
              <a:t>    		Queue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Head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Tail = -1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ISEMPTY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queue </a:t>
            </a:r>
            <a:r>
              <a:rPr lang="en-US" dirty="0" err="1" smtClean="0"/>
              <a:t>kosong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ISFULL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queue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penuh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ENQUEUE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paling </a:t>
            </a:r>
            <a:r>
              <a:rPr lang="en-US" dirty="0" err="1"/>
              <a:t>belakang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DEQUEUE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menghapus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paling </a:t>
            </a:r>
            <a:r>
              <a:rPr lang="en-US" dirty="0" smtClean="0"/>
              <a:t>			    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CLEAR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mengosongkan</a:t>
            </a:r>
            <a:r>
              <a:rPr lang="en-US" dirty="0"/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86419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Fungsi</a:t>
            </a:r>
            <a:r>
              <a:rPr lang="en-US" i="1" dirty="0"/>
              <a:t>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 / Queue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514600"/>
            <a:ext cx="565426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9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Fungsi</a:t>
            </a:r>
            <a:r>
              <a:rPr lang="en-US" i="1" dirty="0"/>
              <a:t> </a:t>
            </a:r>
            <a:r>
              <a:rPr lang="en-US" i="1" dirty="0" err="1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Tail, </a:t>
            </a:r>
            <a:r>
              <a:rPr lang="en-US" dirty="0" err="1"/>
              <a:t>jika</a:t>
            </a:r>
            <a:r>
              <a:rPr lang="en-US" dirty="0"/>
              <a:t> Tail = -1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(empty)</a:t>
            </a:r>
          </a:p>
          <a:p>
            <a:r>
              <a:rPr lang="en-US" dirty="0"/>
              <a:t> Head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(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)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berubah-ubah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kebelakang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IsEmpty</a:t>
            </a:r>
            <a:r>
              <a:rPr lang="en-US" i="1" dirty="0"/>
              <a:t>() </a:t>
            </a:r>
            <a:br>
              <a:rPr lang="en-US" i="1" dirty="0"/>
            </a:br>
            <a:r>
              <a:rPr lang="en-US" i="1" dirty="0"/>
              <a:t>{ </a:t>
            </a:r>
            <a:br>
              <a:rPr lang="en-US" i="1" dirty="0"/>
            </a:br>
            <a:r>
              <a:rPr lang="en-US" i="1" dirty="0"/>
              <a:t>   if (</a:t>
            </a:r>
            <a:r>
              <a:rPr lang="en-US" i="1" dirty="0" err="1"/>
              <a:t>antrian.tail</a:t>
            </a:r>
            <a:r>
              <a:rPr lang="en-US" i="1" dirty="0"/>
              <a:t> == -1)</a:t>
            </a:r>
            <a:br>
              <a:rPr lang="en-US" i="1" dirty="0"/>
            </a:br>
            <a:r>
              <a:rPr lang="en-US" i="1" dirty="0"/>
              <a:t>        return 1;</a:t>
            </a:r>
            <a:br>
              <a:rPr lang="en-US" i="1" dirty="0"/>
            </a:br>
            <a:r>
              <a:rPr lang="en-US" i="1" dirty="0"/>
              <a:t>   else</a:t>
            </a:r>
            <a:br>
              <a:rPr lang="en-US" i="1" dirty="0"/>
            </a:br>
            <a:r>
              <a:rPr lang="en-US" i="1" dirty="0"/>
              <a:t>        return 0;</a:t>
            </a:r>
            <a:br>
              <a:rPr lang="en-US" i="1" dirty="0"/>
            </a:br>
            <a:r>
              <a:rPr lang="en-US" i="1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1999"/>
            <a:ext cx="5715000" cy="163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6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Fungsi</a:t>
            </a:r>
            <a:r>
              <a:rPr lang="en-US" i="1" dirty="0"/>
              <a:t> </a:t>
            </a:r>
            <a:r>
              <a:rPr lang="en-US" i="1" dirty="0" err="1"/>
              <a:t>IsFull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belum</a:t>
            </a:r>
            <a:endParaRPr lang="en-US" dirty="0"/>
          </a:p>
          <a:p>
            <a:r>
              <a:rPr lang="en-US" dirty="0"/>
              <a:t> 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-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Tail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 - </a:t>
            </a:r>
            <a:r>
              <a:rPr lang="en-US" dirty="0" err="1"/>
              <a:t>Jika</a:t>
            </a:r>
            <a:r>
              <a:rPr lang="en-US" dirty="0"/>
              <a:t> tail = MAX-1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  (MAX-1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   </a:t>
            </a:r>
            <a:br>
              <a:rPr lang="en-US" dirty="0"/>
            </a:br>
            <a:r>
              <a:rPr lang="en-US" dirty="0"/>
              <a:t>       program C++) </a:t>
            </a:r>
          </a:p>
        </p:txBody>
      </p:sp>
    </p:spTree>
    <p:extLst>
      <p:ext uri="{BB962C8B-B14F-4D97-AF65-F5344CB8AC3E}">
        <p14:creationId xmlns:p14="http://schemas.microsoft.com/office/powerpoint/2010/main" val="404511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9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IsFull</a:t>
            </a:r>
            <a:r>
              <a:rPr lang="en-US" sz="2800" i="1" dirty="0"/>
              <a:t>() </a:t>
            </a:r>
            <a:br>
              <a:rPr lang="en-US" sz="2800" i="1" dirty="0"/>
            </a:br>
            <a:r>
              <a:rPr lang="en-US" sz="2800" i="1" dirty="0"/>
              <a:t>{ </a:t>
            </a:r>
            <a:br>
              <a:rPr lang="en-US" sz="2800" i="1" dirty="0"/>
            </a:br>
            <a:r>
              <a:rPr lang="en-US" sz="2800" i="1" dirty="0"/>
              <a:t>   if (</a:t>
            </a:r>
            <a:r>
              <a:rPr lang="en-US" sz="2800" i="1" dirty="0" err="1"/>
              <a:t>antrian.tail</a:t>
            </a:r>
            <a:r>
              <a:rPr lang="en-US" sz="2800" i="1" dirty="0"/>
              <a:t> == Max-1)</a:t>
            </a:r>
            <a:br>
              <a:rPr lang="en-US" sz="2800" i="1" dirty="0"/>
            </a:br>
            <a:r>
              <a:rPr lang="en-US" sz="2800" i="1" dirty="0"/>
              <a:t>        return 1;</a:t>
            </a:r>
            <a:br>
              <a:rPr lang="en-US" sz="2800" i="1" dirty="0"/>
            </a:br>
            <a:r>
              <a:rPr lang="en-US" sz="2800" i="1" dirty="0"/>
              <a:t>   else</a:t>
            </a:r>
            <a:br>
              <a:rPr lang="en-US" sz="2800" i="1" dirty="0"/>
            </a:br>
            <a:r>
              <a:rPr lang="en-US" sz="2800" i="1" dirty="0"/>
              <a:t>        return 0;</a:t>
            </a:r>
            <a:br>
              <a:rPr lang="en-US" sz="2800" i="1" dirty="0"/>
            </a:br>
            <a:r>
              <a:rPr lang="en-US" sz="2800" i="1" dirty="0"/>
              <a:t>}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5029200" cy="18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87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283</TotalTime>
  <Words>183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QUEUE  (ANTREAN)</vt:lpstr>
      <vt:lpstr>PENGERTIAN QUEUE (ANTREAN)  </vt:lpstr>
      <vt:lpstr>Deklarasi Queue</vt:lpstr>
      <vt:lpstr>OPERASI QUEUE</vt:lpstr>
      <vt:lpstr>Fungsi Create</vt:lpstr>
      <vt:lpstr>Fungsi IsEmpty</vt:lpstr>
      <vt:lpstr>PowerPoint Presentation</vt:lpstr>
      <vt:lpstr>Fungsi IsFull</vt:lpstr>
      <vt:lpstr>PowerPoint Presentation</vt:lpstr>
      <vt:lpstr>Fungsi Enqueue</vt:lpstr>
      <vt:lpstr>PowerPoint Presentation</vt:lpstr>
      <vt:lpstr>Fungsi Dequeue</vt:lpstr>
      <vt:lpstr>PowerPoint Presentation</vt:lpstr>
      <vt:lpstr>Fungsi Clear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24</cp:revision>
  <dcterms:created xsi:type="dcterms:W3CDTF">2020-03-10T07:04:18Z</dcterms:created>
  <dcterms:modified xsi:type="dcterms:W3CDTF">2020-04-05T11:25:12Z</dcterms:modified>
</cp:coreProperties>
</file>