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SINGLE LINKED LIST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(Non Circular)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766048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9"/>
            <a:ext cx="5181600" cy="365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5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42140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9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err="1"/>
              <a:t>Bentuk</a:t>
            </a:r>
            <a:r>
              <a:rPr lang="en-US" i="1" dirty="0"/>
              <a:t> Node Single Linked List non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Single : field pointer-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arah,pada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node </a:t>
            </a:r>
            <a:r>
              <a:rPr lang="en-US" dirty="0" err="1"/>
              <a:t>pointernya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NULL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199"/>
            <a:ext cx="3733800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7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Linked List : node-node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smtClean="0"/>
              <a:t>lain.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/>
              <a:t>node </a:t>
            </a:r>
            <a:r>
              <a:rPr lang="en-US" sz="2400" dirty="0" err="1"/>
              <a:t>pada</a:t>
            </a:r>
            <a:r>
              <a:rPr lang="en-US" sz="2400" dirty="0"/>
              <a:t> linked list </a:t>
            </a:r>
            <a:r>
              <a:rPr lang="en-US" sz="2400" dirty="0" err="1"/>
              <a:t>mempunyai</a:t>
            </a:r>
            <a:r>
              <a:rPr lang="en-US" sz="2400" dirty="0"/>
              <a:t> field yang </a:t>
            </a:r>
            <a:r>
              <a:rPr lang="en-US" sz="2400" dirty="0" err="1"/>
              <a:t>berisi</a:t>
            </a:r>
            <a:r>
              <a:rPr lang="en-US" sz="2400" dirty="0"/>
              <a:t> pointer </a:t>
            </a:r>
            <a:r>
              <a:rPr lang="en-US" sz="2400" dirty="0" err="1"/>
              <a:t>ke</a:t>
            </a:r>
            <a:r>
              <a:rPr lang="en-US" sz="2400" dirty="0"/>
              <a:t> node </a:t>
            </a:r>
            <a:r>
              <a:rPr lang="en-US" sz="2400" dirty="0" err="1"/>
              <a:t>berikutnya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field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smtClean="0"/>
              <a:t>data.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Node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NULL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pembacaan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linked list.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6248400" cy="9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8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Pembuatan</a:t>
            </a:r>
            <a:r>
              <a:rPr lang="en-US" sz="2800" dirty="0"/>
              <a:t> Single Linked List non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/>
              <a:t>Deklarasi</a:t>
            </a:r>
            <a:r>
              <a:rPr lang="en-US" sz="2400" i="1" dirty="0"/>
              <a:t> Node :</a:t>
            </a:r>
            <a:br>
              <a:rPr lang="en-US" sz="2400" i="1" dirty="0"/>
            </a:br>
            <a:r>
              <a:rPr lang="en-US" sz="2400" i="1" dirty="0"/>
              <a:t>    </a:t>
            </a:r>
            <a:r>
              <a:rPr lang="en-US" sz="2400" i="1" dirty="0" err="1"/>
              <a:t>typedef</a:t>
            </a:r>
            <a:r>
              <a:rPr lang="en-US" sz="2400" i="1" dirty="0"/>
              <a:t>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TNode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        </a:t>
            </a:r>
            <a:r>
              <a:rPr lang="en-US" sz="2400" i="1" dirty="0" err="1"/>
              <a:t>int</a:t>
            </a:r>
            <a:r>
              <a:rPr lang="en-US" sz="2400" i="1" dirty="0"/>
              <a:t> data;</a:t>
            </a:r>
            <a:br>
              <a:rPr lang="en-US" sz="2400" i="1" dirty="0"/>
            </a:br>
            <a:r>
              <a:rPr lang="en-US" sz="2400" i="1" dirty="0"/>
              <a:t>        </a:t>
            </a:r>
            <a:r>
              <a:rPr lang="en-US" sz="2400" i="1" dirty="0" err="1"/>
              <a:t>TNode</a:t>
            </a:r>
            <a:r>
              <a:rPr lang="en-US" sz="2400" i="1" dirty="0"/>
              <a:t> *next;</a:t>
            </a:r>
            <a:br>
              <a:rPr lang="en-US" sz="2400" i="1" dirty="0"/>
            </a:br>
            <a:r>
              <a:rPr lang="en-US" sz="2400" i="1" dirty="0"/>
              <a:t>    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Keterangan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bernama</a:t>
            </a:r>
            <a:r>
              <a:rPr lang="en-US" sz="2400" dirty="0"/>
              <a:t> </a:t>
            </a:r>
            <a:r>
              <a:rPr lang="en-US" sz="2400" dirty="0" err="1"/>
              <a:t>TNode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2 field, </a:t>
            </a:r>
            <a:r>
              <a:rPr lang="en-US" sz="2400" dirty="0" err="1"/>
              <a:t>yaitu</a:t>
            </a:r>
            <a:r>
              <a:rPr lang="en-US" sz="2400" dirty="0"/>
              <a:t> field data </a:t>
            </a:r>
            <a:r>
              <a:rPr lang="en-US" sz="2400" dirty="0" err="1"/>
              <a:t>bertipe</a:t>
            </a:r>
            <a:r>
              <a:rPr lang="en-US" sz="2400" dirty="0"/>
              <a:t> integer </a:t>
            </a:r>
            <a:r>
              <a:rPr lang="en-US" sz="2400" dirty="0" err="1"/>
              <a:t>dan</a:t>
            </a:r>
            <a:r>
              <a:rPr lang="en-US" sz="2400" dirty="0"/>
              <a:t> field next yang </a:t>
            </a:r>
            <a:r>
              <a:rPr lang="en-US" sz="2400" dirty="0" err="1"/>
              <a:t>bertipe</a:t>
            </a:r>
            <a:r>
              <a:rPr lang="en-US" sz="2400" dirty="0"/>
              <a:t> pointer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TNode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8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head yang </a:t>
            </a:r>
            <a:r>
              <a:rPr lang="en-US" dirty="0" err="1"/>
              <a:t>bertipe</a:t>
            </a:r>
            <a:r>
              <a:rPr lang="en-US" dirty="0"/>
              <a:t> pointer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TNode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linked list.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perintah</a:t>
            </a:r>
            <a:r>
              <a:rPr lang="en-US" dirty="0"/>
              <a:t> new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berserta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memorinya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node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pointer </a:t>
            </a:r>
            <a:r>
              <a:rPr lang="en-US" dirty="0" err="1"/>
              <a:t>nextnya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NULL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TNode</a:t>
            </a:r>
            <a:r>
              <a:rPr lang="en-US" i="1" dirty="0" smtClean="0"/>
              <a:t> </a:t>
            </a:r>
            <a:r>
              <a:rPr lang="en-US" i="1" dirty="0"/>
              <a:t>*</a:t>
            </a:r>
            <a:r>
              <a:rPr lang="en-US" i="1" dirty="0" err="1"/>
              <a:t>baru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        </a:t>
            </a:r>
            <a:r>
              <a:rPr lang="en-US" i="1" dirty="0" smtClean="0"/>
              <a:t>	</a:t>
            </a:r>
            <a:r>
              <a:rPr lang="en-US" i="1" dirty="0" err="1" smtClean="0"/>
              <a:t>baru</a:t>
            </a:r>
            <a:r>
              <a:rPr lang="en-US" i="1" dirty="0" smtClean="0"/>
              <a:t> </a:t>
            </a:r>
            <a:r>
              <a:rPr lang="en-US" i="1" dirty="0"/>
              <a:t>= new </a:t>
            </a:r>
            <a:r>
              <a:rPr lang="en-US" i="1" dirty="0" err="1"/>
              <a:t>TNode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        </a:t>
            </a:r>
            <a:r>
              <a:rPr lang="en-US" i="1" dirty="0" smtClean="0"/>
              <a:t>	</a:t>
            </a:r>
            <a:r>
              <a:rPr lang="en-US" i="1" dirty="0" err="1" smtClean="0"/>
              <a:t>baru</a:t>
            </a:r>
            <a:r>
              <a:rPr lang="en-US" i="1" dirty="0" smtClean="0"/>
              <a:t>-</a:t>
            </a:r>
            <a:r>
              <a:rPr lang="en-US" i="1" dirty="0"/>
              <a:t>&gt;data = </a:t>
            </a:r>
            <a:r>
              <a:rPr lang="en-US" i="1" dirty="0" err="1"/>
              <a:t>databaru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        </a:t>
            </a:r>
            <a:r>
              <a:rPr lang="en-US" i="1" dirty="0" smtClean="0"/>
              <a:t>	</a:t>
            </a:r>
            <a:r>
              <a:rPr lang="en-US" i="1" dirty="0" err="1" smtClean="0"/>
              <a:t>baru</a:t>
            </a:r>
            <a:r>
              <a:rPr lang="en-US" i="1" dirty="0" smtClean="0"/>
              <a:t>-</a:t>
            </a:r>
            <a:r>
              <a:rPr lang="en-US" i="1" dirty="0"/>
              <a:t>&gt;next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8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Single Linked List non Circular </a:t>
            </a:r>
            <a:r>
              <a:rPr lang="en-US" sz="2400" dirty="0" err="1"/>
              <a:t>Menggunakan</a:t>
            </a:r>
            <a:r>
              <a:rPr lang="en-US" sz="2400" dirty="0"/>
              <a:t>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pointer : head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node </a:t>
            </a:r>
            <a:r>
              <a:rPr lang="en-US" sz="2400" dirty="0" err="1" smtClean="0"/>
              <a:t>pertama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err="1"/>
              <a:t>Deklarasi</a:t>
            </a:r>
            <a:r>
              <a:rPr lang="en-US" sz="2400" i="1" dirty="0"/>
              <a:t> Pointer </a:t>
            </a:r>
            <a:r>
              <a:rPr lang="en-US" sz="2400" i="1" dirty="0" err="1"/>
              <a:t>Penunjuk</a:t>
            </a:r>
            <a:r>
              <a:rPr lang="en-US" sz="2400" i="1" dirty="0"/>
              <a:t> Head Single Linked List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Manipulasi</a:t>
            </a:r>
            <a:r>
              <a:rPr lang="en-US" sz="2400" dirty="0"/>
              <a:t> linked list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node yang </a:t>
            </a:r>
            <a:r>
              <a:rPr lang="en-US" sz="2400" dirty="0" err="1"/>
              <a:t>dituju</a:t>
            </a:r>
            <a:r>
              <a:rPr lang="en-US" sz="2400" dirty="0"/>
              <a:t>, </a:t>
            </a:r>
            <a:r>
              <a:rPr lang="en-US" sz="2400" dirty="0" err="1"/>
              <a:t>melainkan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pointer </a:t>
            </a:r>
            <a:r>
              <a:rPr lang="en-US" sz="2400" dirty="0" err="1"/>
              <a:t>penunjuk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node </a:t>
            </a:r>
            <a:r>
              <a:rPr lang="en-US" sz="2400" dirty="0" err="1"/>
              <a:t>pertama</a:t>
            </a:r>
            <a:r>
              <a:rPr lang="en-US" sz="2400" dirty="0"/>
              <a:t> (Head) </a:t>
            </a:r>
            <a:r>
              <a:rPr lang="en-US" sz="2400" dirty="0" err="1"/>
              <a:t>dalam</a:t>
            </a:r>
            <a:r>
              <a:rPr lang="en-US" sz="2400" dirty="0"/>
              <a:t> linked </a:t>
            </a:r>
            <a:r>
              <a:rPr lang="en-US" sz="2400" dirty="0" err="1"/>
              <a:t>lis</a:t>
            </a:r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514600"/>
            <a:ext cx="6448425" cy="158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19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Deklarasinya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             </a:t>
            </a:r>
            <a:r>
              <a:rPr lang="en-US" i="1" u="sng" dirty="0"/>
              <a:t> </a:t>
            </a:r>
            <a:r>
              <a:rPr lang="en-US" i="1" u="sng" dirty="0" err="1"/>
              <a:t>TNode</a:t>
            </a:r>
            <a:r>
              <a:rPr lang="en-US" i="1" u="sng" dirty="0"/>
              <a:t> *head;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Single Linked List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void </a:t>
            </a:r>
            <a:r>
              <a:rPr lang="en-US" i="1" dirty="0" err="1"/>
              <a:t>init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    {</a:t>
            </a:r>
            <a:br>
              <a:rPr lang="en-US" i="1" dirty="0"/>
            </a:br>
            <a:r>
              <a:rPr lang="en-US" i="1" dirty="0"/>
              <a:t>    head = NULL;</a:t>
            </a:r>
            <a:br>
              <a:rPr lang="en-US" i="1" dirty="0"/>
            </a:br>
            <a:r>
              <a:rPr lang="en-US" i="1" dirty="0"/>
              <a:t>  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Single Linked List </a:t>
            </a:r>
            <a:br>
              <a:rPr lang="en-US" dirty="0"/>
            </a:br>
            <a:r>
              <a:rPr lang="en-US" dirty="0" err="1"/>
              <a:t>Jika</a:t>
            </a:r>
            <a:r>
              <a:rPr lang="en-US" dirty="0"/>
              <a:t> pointer head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       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isEmpty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            {</a:t>
            </a:r>
            <a:br>
              <a:rPr lang="en-US" i="1" dirty="0"/>
            </a:br>
            <a:r>
              <a:rPr lang="en-US" i="1" dirty="0"/>
              <a:t>                if (head == NULL) return 1;</a:t>
            </a:r>
            <a:br>
              <a:rPr lang="en-US" i="1" dirty="0"/>
            </a:br>
            <a:r>
              <a:rPr lang="en-US" i="1" dirty="0"/>
              <a:t>                else return 0;</a:t>
            </a:r>
            <a:br>
              <a:rPr lang="en-US" i="1" dirty="0"/>
            </a:br>
            <a:r>
              <a:rPr lang="en-US" i="1" dirty="0"/>
              <a:t>          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4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Menambah</a:t>
            </a:r>
            <a:r>
              <a:rPr lang="en-US" sz="2800" dirty="0"/>
              <a:t> Node di </a:t>
            </a:r>
            <a:r>
              <a:rPr lang="en-US" sz="2800" dirty="0" err="1"/>
              <a:t>Depan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Penambahan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dikaitan</a:t>
            </a:r>
            <a:r>
              <a:rPr lang="en-US" dirty="0"/>
              <a:t> di node paling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(data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 node head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mengkaitkan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head, </a:t>
            </a:r>
            <a:r>
              <a:rPr lang="en-US" dirty="0" err="1"/>
              <a:t>kemudian</a:t>
            </a:r>
            <a:r>
              <a:rPr lang="en-US" dirty="0"/>
              <a:t> head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head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terdepan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199"/>
            <a:ext cx="3350751" cy="452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http://1.bp.blogspot.com/-9MUViH0fZqI/US2sNvACJKI/AAAAAAAAAs8/FUPSb2JRaJU/s1600/h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3962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82821"/>
            <a:ext cx="447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0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sz="2800" i="1" dirty="0"/>
              <a:t>KONSEP POINTER  DAN LINKED 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memungkinan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perubah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(</a:t>
            </a:r>
            <a:r>
              <a:rPr lang="en-US" dirty="0" err="1"/>
              <a:t>Dinamic</a:t>
            </a:r>
            <a:r>
              <a:rPr lang="en-US" dirty="0"/>
              <a:t> variable)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err="1"/>
              <a:t>Perubah</a:t>
            </a:r>
            <a:r>
              <a:rPr lang="en-US" i="1" dirty="0"/>
              <a:t> </a:t>
            </a:r>
            <a:r>
              <a:rPr lang="en-US" i="1" dirty="0" err="1"/>
              <a:t>Dinamis</a:t>
            </a:r>
            <a:r>
              <a:rPr lang="en-US" i="1" dirty="0"/>
              <a:t> (</a:t>
            </a:r>
            <a:r>
              <a:rPr lang="en-US" i="1" dirty="0" err="1"/>
              <a:t>Dinamic</a:t>
            </a:r>
            <a:r>
              <a:rPr lang="en-US" i="1" dirty="0"/>
              <a:t> variable)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perubah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 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40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Menambah</a:t>
            </a:r>
            <a:r>
              <a:rPr lang="en-US" sz="2800" dirty="0"/>
              <a:t> Node di </a:t>
            </a:r>
            <a:r>
              <a:rPr lang="en-US" sz="2800" dirty="0" err="1"/>
              <a:t>Belakang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Penambahan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kali, node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head.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pointer bantu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node </a:t>
            </a:r>
            <a:r>
              <a:rPr lang="en-US" dirty="0" err="1"/>
              <a:t>terbelakang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. 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mengetahui</a:t>
            </a:r>
            <a:r>
              <a:rPr lang="en-US" dirty="0"/>
              <a:t> data </a:t>
            </a:r>
            <a:r>
              <a:rPr lang="en-US" dirty="0" err="1"/>
              <a:t>terbelakang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8430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76399"/>
            <a:ext cx="3886201" cy="469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29523"/>
            <a:ext cx="4114800" cy="217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962933"/>
            <a:ext cx="4114800" cy="240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9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Menghapus</a:t>
            </a:r>
            <a:r>
              <a:rPr lang="en-US" sz="2800" dirty="0"/>
              <a:t> Node di </a:t>
            </a:r>
            <a:r>
              <a:rPr lang="en-US" sz="2800" dirty="0" err="1"/>
              <a:t>Depan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Penghapusan</a:t>
            </a:r>
            <a:r>
              <a:rPr lang="en-US" dirty="0"/>
              <a:t> node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node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pointer,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pointer lain (</a:t>
            </a:r>
            <a:r>
              <a:rPr lang="en-US" dirty="0" err="1"/>
              <a:t>hapus</a:t>
            </a:r>
            <a:r>
              <a:rPr lang="en-US" dirty="0"/>
              <a:t>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node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barulah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pointer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delete.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terdepan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head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r>
              <a:rPr lang="en-US" dirty="0"/>
              <a:t> agar list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node </a:t>
            </a:r>
            <a:r>
              <a:rPr lang="en-US" dirty="0" err="1"/>
              <a:t>setelah</a:t>
            </a:r>
            <a:r>
              <a:rPr lang="en-US" dirty="0"/>
              <a:t> head lama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head </a:t>
            </a:r>
            <a:r>
              <a:rPr lang="en-US" dirty="0" err="1" smtClean="0"/>
              <a:t>baru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head </a:t>
            </a:r>
            <a:r>
              <a:rPr lang="en-US" dirty="0" err="1"/>
              <a:t>masih</a:t>
            </a:r>
            <a:r>
              <a:rPr lang="en-US" dirty="0"/>
              <a:t> NULL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data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7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2878"/>
            <a:ext cx="3733800" cy="44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http://1.bp.blogspot.com/-2qW1rXNKpyY/US2zVbJBXlI/AAAAAAAAAvA/wZH5uQTZJeU/s1600/jj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46958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4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Menghapus</a:t>
            </a:r>
            <a:r>
              <a:rPr lang="en-US" sz="2800" dirty="0"/>
              <a:t> Node di </a:t>
            </a:r>
            <a:r>
              <a:rPr lang="en-US" sz="2800" dirty="0" err="1"/>
              <a:t>Belakang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Membutuhkan</a:t>
            </a:r>
            <a:r>
              <a:rPr lang="en-US" sz="2400" dirty="0"/>
              <a:t> pointer bantu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hapus</a:t>
            </a:r>
            <a:r>
              <a:rPr lang="en-US" sz="2400" dirty="0"/>
              <a:t>. Pointer </a:t>
            </a:r>
            <a:r>
              <a:rPr lang="en-US" sz="2400" dirty="0" err="1"/>
              <a:t>hapus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node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, pointer bantu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node </a:t>
            </a:r>
            <a:r>
              <a:rPr lang="en-US" sz="2400" dirty="0" err="1"/>
              <a:t>sebelum</a:t>
            </a:r>
            <a:r>
              <a:rPr lang="en-US" sz="2400" dirty="0"/>
              <a:t> node yang </a:t>
            </a:r>
            <a:r>
              <a:rPr lang="en-US" sz="2400" dirty="0" err="1"/>
              <a:t>dihapus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node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Pointer </a:t>
            </a:r>
            <a:r>
              <a:rPr lang="en-US" sz="2400" dirty="0"/>
              <a:t>bantu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NULL. Pointer bantu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node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pointer </a:t>
            </a:r>
            <a:r>
              <a:rPr lang="en-US" sz="2400" dirty="0" err="1"/>
              <a:t>hapus</a:t>
            </a:r>
            <a:r>
              <a:rPr lang="en-US" sz="2400" dirty="0"/>
              <a:t> </a:t>
            </a:r>
            <a:r>
              <a:rPr lang="en-US" sz="2400" dirty="0" err="1"/>
              <a:t>diletakkan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pointer bantu.  </a:t>
            </a:r>
            <a:r>
              <a:rPr lang="en-US" sz="2400" dirty="0" err="1"/>
              <a:t>Selanjutnya</a:t>
            </a:r>
            <a:r>
              <a:rPr lang="en-US" sz="2400" dirty="0"/>
              <a:t> pointer </a:t>
            </a:r>
            <a:r>
              <a:rPr lang="en-US" sz="2400" dirty="0" err="1"/>
              <a:t>hapus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, pointer bantu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NULL.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1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2508"/>
            <a:ext cx="3733800" cy="431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905000"/>
            <a:ext cx="46482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6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 Function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menghapus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void clear()</a:t>
            </a:r>
            <a:br>
              <a:rPr lang="en-US" i="1" dirty="0"/>
            </a:br>
            <a:r>
              <a:rPr lang="en-US" i="1" dirty="0"/>
              <a:t>    {</a:t>
            </a:r>
            <a:br>
              <a:rPr lang="en-US" i="1" dirty="0"/>
            </a:br>
            <a:r>
              <a:rPr lang="en-US" i="1" dirty="0"/>
              <a:t>    </a:t>
            </a:r>
            <a:r>
              <a:rPr lang="en-US" i="1" dirty="0" err="1"/>
              <a:t>TNode</a:t>
            </a:r>
            <a:r>
              <a:rPr lang="en-US" i="1" dirty="0"/>
              <a:t> *bantu,*</a:t>
            </a:r>
            <a:r>
              <a:rPr lang="en-US" i="1" dirty="0" err="1"/>
              <a:t>hapus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    bantu = head;</a:t>
            </a:r>
            <a:br>
              <a:rPr lang="en-US" i="1" dirty="0"/>
            </a:br>
            <a:r>
              <a:rPr lang="en-US" i="1" dirty="0"/>
              <a:t>        while(bantu!=NULL)</a:t>
            </a:r>
            <a:br>
              <a:rPr lang="en-US" i="1" dirty="0"/>
            </a:br>
            <a:r>
              <a:rPr lang="en-US" i="1" dirty="0"/>
              <a:t>        {</a:t>
            </a:r>
            <a:br>
              <a:rPr lang="en-US" i="1" dirty="0"/>
            </a:br>
            <a:r>
              <a:rPr lang="en-US" i="1" dirty="0"/>
              <a:t>        </a:t>
            </a:r>
            <a:r>
              <a:rPr lang="en-US" i="1" dirty="0" err="1"/>
              <a:t>hapus</a:t>
            </a:r>
            <a:r>
              <a:rPr lang="en-US" i="1" dirty="0"/>
              <a:t> = bantu;</a:t>
            </a:r>
            <a:br>
              <a:rPr lang="en-US" i="1" dirty="0"/>
            </a:br>
            <a:r>
              <a:rPr lang="en-US" i="1" dirty="0"/>
              <a:t>        bantu = bantu-&gt;next;</a:t>
            </a:r>
            <a:br>
              <a:rPr lang="en-US" i="1" dirty="0"/>
            </a:br>
            <a:r>
              <a:rPr lang="en-US" i="1" dirty="0"/>
              <a:t>        delete </a:t>
            </a:r>
            <a:r>
              <a:rPr lang="en-US" i="1" dirty="0" err="1"/>
              <a:t>hapus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        }</a:t>
            </a:r>
            <a:br>
              <a:rPr lang="en-US" i="1" dirty="0"/>
            </a:br>
            <a:r>
              <a:rPr lang="en-US" i="1" dirty="0"/>
              <a:t>    head = NULL;   </a:t>
            </a:r>
            <a:br>
              <a:rPr lang="en-US" i="1" dirty="0"/>
            </a:br>
            <a:r>
              <a:rPr lang="en-US" i="1" dirty="0"/>
              <a:t>    }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9449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sz="2800" dirty="0"/>
              <a:t>Menampilkan / Membaca Isi Linked 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Linked list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satu-persatu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node. 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pointer bantu, </a:t>
            </a:r>
            <a:r>
              <a:rPr lang="en-US" dirty="0" err="1"/>
              <a:t>karena</a:t>
            </a:r>
            <a:r>
              <a:rPr lang="en-US" dirty="0"/>
              <a:t> pointer head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list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/</a:t>
            </a:r>
            <a:r>
              <a:rPr lang="en-US" dirty="0" err="1"/>
              <a:t>berganti</a:t>
            </a:r>
            <a:r>
              <a:rPr lang="en-US" dirty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NULL.  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NULL, </a:t>
            </a:r>
            <a:r>
              <a:rPr lang="en-US" dirty="0" err="1"/>
              <a:t>maka</a:t>
            </a:r>
            <a:r>
              <a:rPr lang="en-US" dirty="0"/>
              <a:t> node bantu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field next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 smtClean="0"/>
              <a:t>berkait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head </a:t>
            </a:r>
            <a:r>
              <a:rPr lang="en-US" dirty="0" err="1"/>
              <a:t>masih</a:t>
            </a:r>
            <a:r>
              <a:rPr lang="en-US" dirty="0"/>
              <a:t> NULL </a:t>
            </a:r>
            <a:r>
              <a:rPr lang="en-US" dirty="0" err="1"/>
              <a:t>berarti</a:t>
            </a:r>
            <a:r>
              <a:rPr lang="en-US" dirty="0"/>
              <a:t> data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32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void </a:t>
            </a:r>
            <a:r>
              <a:rPr lang="en-US" sz="2000" i="1" dirty="0" err="1"/>
              <a:t>tampil</a:t>
            </a:r>
            <a:r>
              <a:rPr lang="en-US" sz="2000" i="1" dirty="0"/>
              <a:t>(){</a:t>
            </a:r>
            <a:br>
              <a:rPr lang="en-US" sz="2000" i="1" dirty="0"/>
            </a:br>
            <a:r>
              <a:rPr lang="en-US" sz="2000" i="1" dirty="0"/>
              <a:t>        </a:t>
            </a:r>
            <a:r>
              <a:rPr lang="en-US" sz="2000" i="1" dirty="0" err="1"/>
              <a:t>TNode</a:t>
            </a:r>
            <a:r>
              <a:rPr lang="en-US" sz="2000" i="1" dirty="0"/>
              <a:t> *bantu;</a:t>
            </a:r>
            <a:br>
              <a:rPr lang="en-US" sz="2000" i="1" dirty="0"/>
            </a:br>
            <a:r>
              <a:rPr lang="en-US" sz="2000" i="1" dirty="0"/>
              <a:t>        bantu = head;</a:t>
            </a:r>
            <a:br>
              <a:rPr lang="en-US" sz="2000" i="1" dirty="0"/>
            </a:br>
            <a:r>
              <a:rPr lang="en-US" sz="2000" i="1" dirty="0"/>
              <a:t>        if(</a:t>
            </a:r>
            <a:r>
              <a:rPr lang="en-US" sz="2000" i="1" dirty="0" err="1"/>
              <a:t>isEmpty</a:t>
            </a:r>
            <a:r>
              <a:rPr lang="en-US" sz="2000" i="1" dirty="0"/>
              <a:t>()==0){</a:t>
            </a:r>
            <a:br>
              <a:rPr lang="en-US" sz="2000" i="1" dirty="0"/>
            </a:br>
            <a:r>
              <a:rPr lang="en-US" sz="2000" i="1" dirty="0"/>
              <a:t>            while(bantu!=NULL){</a:t>
            </a:r>
            <a:br>
              <a:rPr lang="en-US" sz="2000" i="1" dirty="0"/>
            </a:br>
            <a:r>
              <a:rPr lang="en-US" sz="2000" i="1" dirty="0"/>
              <a:t>                </a:t>
            </a:r>
            <a:r>
              <a:rPr lang="en-US" sz="2000" i="1" dirty="0" err="1"/>
              <a:t>cout</a:t>
            </a:r>
            <a:r>
              <a:rPr lang="en-US" sz="2000" i="1" dirty="0"/>
              <a:t>&lt;&lt;bantu-&gt;data&lt;&lt;" ";</a:t>
            </a:r>
            <a:br>
              <a:rPr lang="en-US" sz="2000" i="1" dirty="0"/>
            </a:br>
            <a:r>
              <a:rPr lang="en-US" sz="2000" i="1" dirty="0"/>
              <a:t>                bantu=bantu-&gt;next;</a:t>
            </a:r>
            <a:br>
              <a:rPr lang="en-US" sz="2000" i="1" dirty="0"/>
            </a:br>
            <a:r>
              <a:rPr lang="en-US" sz="2000" i="1" dirty="0"/>
              <a:t>            }</a:t>
            </a:r>
            <a:br>
              <a:rPr lang="en-US" sz="2000" i="1" dirty="0"/>
            </a:br>
            <a:r>
              <a:rPr lang="en-US" sz="2000" i="1" dirty="0"/>
              <a:t>            </a:t>
            </a:r>
            <a:r>
              <a:rPr lang="en-US" sz="2000" i="1" dirty="0" err="1"/>
              <a:t>printf</a:t>
            </a:r>
            <a:r>
              <a:rPr lang="en-US" sz="2000" i="1" dirty="0"/>
              <a:t>(“\n”);</a:t>
            </a:r>
            <a:br>
              <a:rPr lang="en-US" sz="2000" i="1" dirty="0"/>
            </a:br>
            <a:r>
              <a:rPr lang="en-US" sz="2000" i="1" dirty="0"/>
              <a:t>        } else </a:t>
            </a:r>
            <a:r>
              <a:rPr lang="en-US" sz="2000" i="1" dirty="0" err="1"/>
              <a:t>printf</a:t>
            </a:r>
            <a:r>
              <a:rPr lang="en-US" sz="2000" i="1" dirty="0"/>
              <a:t>(“</a:t>
            </a:r>
            <a:r>
              <a:rPr lang="en-US" sz="2000" i="1" dirty="0" err="1"/>
              <a:t>Masih</a:t>
            </a:r>
            <a:r>
              <a:rPr lang="en-US" sz="2000" i="1" dirty="0"/>
              <a:t> </a:t>
            </a:r>
            <a:r>
              <a:rPr lang="en-US" sz="2000" i="1" dirty="0" err="1"/>
              <a:t>kosong</a:t>
            </a:r>
            <a:r>
              <a:rPr lang="en-US" sz="2000" i="1" dirty="0"/>
              <a:t>\n“);</a:t>
            </a:r>
            <a:br>
              <a:rPr lang="en-US" sz="2000" i="1" dirty="0"/>
            </a:br>
            <a:r>
              <a:rPr lang="en-US" sz="2000" i="1" dirty="0"/>
              <a:t>    }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6096000" cy="114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547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 </a:t>
            </a:r>
            <a:r>
              <a:rPr lang="en-US" sz="2700" dirty="0"/>
              <a:t>Single Linked List non Circular </a:t>
            </a:r>
            <a:r>
              <a:rPr lang="en-US" sz="2700" dirty="0" err="1"/>
              <a:t>Menggunakan</a:t>
            </a:r>
            <a:r>
              <a:rPr lang="en-US" sz="2700" dirty="0"/>
              <a:t> Head </a:t>
            </a:r>
            <a:r>
              <a:rPr lang="en-US" sz="2700" dirty="0" err="1"/>
              <a:t>dan</a:t>
            </a:r>
            <a:r>
              <a:rPr lang="en-US" sz="2700" dirty="0"/>
              <a:t>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pointer : head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tail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Head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node 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tail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node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Kelebihan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Single Linked List </a:t>
            </a:r>
            <a:r>
              <a:rPr lang="en-US" sz="2400" dirty="0" err="1"/>
              <a:t>dengan</a:t>
            </a:r>
            <a:r>
              <a:rPr lang="en-US" sz="2400" dirty="0"/>
              <a:t> Head &amp; Tail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data di </a:t>
            </a:r>
            <a:r>
              <a:rPr lang="en-US" sz="2400" dirty="0" err="1"/>
              <a:t>belakang</a:t>
            </a:r>
            <a:r>
              <a:rPr lang="en-US" sz="2400" dirty="0"/>
              <a:t>,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tail yang </a:t>
            </a:r>
            <a:r>
              <a:rPr lang="en-US" sz="2400" dirty="0" err="1"/>
              <a:t>mengikat</a:t>
            </a:r>
            <a:r>
              <a:rPr lang="en-US" sz="2400" dirty="0"/>
              <a:t> node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pointer bantu.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550317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65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Perbedaan</a:t>
            </a:r>
            <a:r>
              <a:rPr lang="en-US" i="1" dirty="0"/>
              <a:t> </a:t>
            </a:r>
            <a:r>
              <a:rPr lang="en-US" i="1" dirty="0" err="1"/>
              <a:t>Perubah</a:t>
            </a:r>
            <a:r>
              <a:rPr lang="en-US" i="1" dirty="0"/>
              <a:t> </a:t>
            </a:r>
            <a:r>
              <a:rPr lang="en-US" i="1" dirty="0" err="1"/>
              <a:t>Statis</a:t>
            </a:r>
            <a:r>
              <a:rPr lang="en-US" i="1" dirty="0"/>
              <a:t> &amp; </a:t>
            </a:r>
            <a:r>
              <a:rPr lang="en-US" i="1" dirty="0" err="1"/>
              <a:t>Dinamis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perubah</a:t>
            </a:r>
            <a:r>
              <a:rPr lang="en-US" sz="2000" dirty="0"/>
              <a:t> </a:t>
            </a:r>
            <a:r>
              <a:rPr lang="en-US" sz="2000" dirty="0" err="1"/>
              <a:t>statis</a:t>
            </a:r>
            <a:r>
              <a:rPr lang="en-US" sz="2000" dirty="0"/>
              <a:t>, </a:t>
            </a:r>
            <a:r>
              <a:rPr lang="en-US" sz="2000" dirty="0" err="1"/>
              <a:t>isi</a:t>
            </a:r>
            <a:r>
              <a:rPr lang="en-US" sz="2000" dirty="0"/>
              <a:t> Memory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(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perubah</a:t>
            </a:r>
            <a:r>
              <a:rPr lang="en-US" sz="2000" dirty="0"/>
              <a:t>) </a:t>
            </a:r>
            <a:r>
              <a:rPr lang="en-US" sz="2000" dirty="0" err="1"/>
              <a:t>adalah</a:t>
            </a:r>
            <a:r>
              <a:rPr lang="en-US" sz="2000" dirty="0"/>
              <a:t> data </a:t>
            </a:r>
            <a:r>
              <a:rPr lang="en-US" sz="2000" dirty="0" err="1"/>
              <a:t>sesungguhnya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diolah</a:t>
            </a:r>
            <a:r>
              <a:rPr lang="en-US" sz="2000" dirty="0"/>
              <a:t>.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perubah</a:t>
            </a:r>
            <a:r>
              <a:rPr lang="en-US" sz="2000" dirty="0"/>
              <a:t> </a:t>
            </a:r>
            <a:r>
              <a:rPr lang="en-US" sz="2000" dirty="0" err="1"/>
              <a:t>dinamis</a:t>
            </a:r>
            <a:r>
              <a:rPr lang="en-US" sz="2000" dirty="0"/>
              <a:t>,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perubah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lain yang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sesungguhnya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demikian</a:t>
            </a:r>
            <a:r>
              <a:rPr lang="en-US" sz="2000" dirty="0"/>
              <a:t> data yang </a:t>
            </a:r>
            <a:r>
              <a:rPr lang="en-US" sz="2000" dirty="0" err="1"/>
              <a:t>sesungguhnya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pemasukkan</a:t>
            </a:r>
            <a:r>
              <a:rPr lang="en-US" sz="2000" dirty="0"/>
              <a:t> data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diilustrasikan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36709"/>
            <a:ext cx="5105400" cy="178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347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Inisialisasi</a:t>
            </a:r>
            <a:r>
              <a:rPr lang="en-US" dirty="0"/>
              <a:t> Linked List</a:t>
            </a:r>
            <a:br>
              <a:rPr lang="en-US" dirty="0"/>
            </a:br>
            <a:r>
              <a:rPr lang="en-US" dirty="0"/>
              <a:t>        </a:t>
            </a:r>
            <a:r>
              <a:rPr lang="en-US" i="1" u="sng" dirty="0" err="1"/>
              <a:t>TNode</a:t>
            </a:r>
            <a:r>
              <a:rPr lang="en-US" i="1" u="sng" dirty="0"/>
              <a:t> *head, *tail;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Linked List</a:t>
            </a:r>
            <a:br>
              <a:rPr lang="en-US" dirty="0"/>
            </a:br>
            <a:r>
              <a:rPr lang="en-US" dirty="0"/>
              <a:t>       </a:t>
            </a:r>
            <a:r>
              <a:rPr lang="en-US" i="1" dirty="0"/>
              <a:t> void </a:t>
            </a:r>
            <a:r>
              <a:rPr lang="en-US" i="1" dirty="0" err="1"/>
              <a:t>init</a:t>
            </a:r>
            <a:r>
              <a:rPr lang="en-US" i="1" dirty="0"/>
              <a:t>(){</a:t>
            </a:r>
            <a:br>
              <a:rPr lang="en-US" i="1" dirty="0"/>
            </a:br>
            <a:r>
              <a:rPr lang="en-US" i="1" dirty="0"/>
              <a:t>           head = NULL;</a:t>
            </a:r>
            <a:br>
              <a:rPr lang="en-US" i="1" dirty="0"/>
            </a:br>
            <a:r>
              <a:rPr lang="en-US" i="1" dirty="0"/>
              <a:t>         tail = NULL;</a:t>
            </a:r>
            <a:br>
              <a:rPr lang="en-US" i="1" dirty="0"/>
            </a:br>
            <a:r>
              <a:rPr lang="en-US" i="1" dirty="0"/>
              <a:t>        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/ </a:t>
            </a:r>
            <a:r>
              <a:rPr lang="en-US" dirty="0" err="1"/>
              <a:t>tidak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</a:t>
            </a:r>
            <a:r>
              <a:rPr lang="en-US" i="1" dirty="0"/>
              <a:t> 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isEmpty</a:t>
            </a:r>
            <a:r>
              <a:rPr lang="en-US" i="1" dirty="0"/>
              <a:t>(){</a:t>
            </a:r>
            <a:br>
              <a:rPr lang="en-US" i="1" dirty="0"/>
            </a:br>
            <a:r>
              <a:rPr lang="en-US" i="1" dirty="0"/>
              <a:t>           if(tail == NULL) return 1;</a:t>
            </a:r>
            <a:br>
              <a:rPr lang="en-US" i="1" dirty="0"/>
            </a:br>
            <a:r>
              <a:rPr lang="en-US" i="1" dirty="0"/>
              <a:t>           else return 0;</a:t>
            </a:r>
            <a:br>
              <a:rPr lang="en-US" i="1" dirty="0"/>
            </a:br>
            <a:r>
              <a:rPr lang="en-US" i="1" dirty="0"/>
              <a:t>        }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4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err="1"/>
              <a:t>Menambah</a:t>
            </a:r>
            <a:r>
              <a:rPr lang="en-US" sz="2400" dirty="0"/>
              <a:t> Node di </a:t>
            </a:r>
            <a:r>
              <a:rPr lang="en-US" sz="2400" dirty="0" err="1"/>
              <a:t>Depan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Head </a:t>
            </a:r>
            <a:r>
              <a:rPr lang="en-US" sz="2400" dirty="0" err="1"/>
              <a:t>dan</a:t>
            </a:r>
            <a:r>
              <a:rPr lang="en-US" sz="2400" dirty="0"/>
              <a:t>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01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96795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1"/>
            <a:ext cx="437782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825" y="3962401"/>
            <a:ext cx="4377822" cy="236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28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err="1"/>
              <a:t>Menambah</a:t>
            </a:r>
            <a:r>
              <a:rPr lang="en-US" sz="2400" dirty="0"/>
              <a:t> Node di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Head </a:t>
            </a:r>
            <a:r>
              <a:rPr lang="en-US" sz="2400" dirty="0" err="1"/>
              <a:t>dan</a:t>
            </a:r>
            <a:r>
              <a:rPr lang="en-US" sz="2400" dirty="0"/>
              <a:t> Tail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9"/>
            <a:ext cx="3886200" cy="481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37951"/>
            <a:ext cx="4267200" cy="227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56" y="3846490"/>
            <a:ext cx="4285445" cy="248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16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Menghapus</a:t>
            </a:r>
            <a:r>
              <a:rPr lang="en-US" sz="2800" dirty="0"/>
              <a:t> Node di </a:t>
            </a:r>
            <a:r>
              <a:rPr lang="en-US" sz="2800" dirty="0" err="1"/>
              <a:t>Depan</a:t>
            </a:r>
            <a:r>
              <a:rPr lang="en-US" sz="2800" dirty="0"/>
              <a:t> (</a:t>
            </a:r>
            <a:r>
              <a:rPr lang="en-US" sz="2800" dirty="0" err="1"/>
              <a:t>Dengan</a:t>
            </a:r>
            <a:r>
              <a:rPr lang="en-US" sz="2800" dirty="0"/>
              <a:t> Head </a:t>
            </a:r>
            <a:r>
              <a:rPr lang="en-US" sz="2800" dirty="0" err="1"/>
              <a:t>dan</a:t>
            </a:r>
            <a:r>
              <a:rPr lang="en-US" sz="2800" dirty="0"/>
              <a:t> Tail)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Penghapusan</a:t>
            </a:r>
            <a:r>
              <a:rPr lang="en-US" dirty="0"/>
              <a:t> node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node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pointer,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penunjukkan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pointer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head,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 head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setelah</a:t>
            </a:r>
            <a:r>
              <a:rPr lang="en-US" dirty="0"/>
              <a:t> head </a:t>
            </a:r>
            <a:r>
              <a:rPr lang="en-US" dirty="0" err="1"/>
              <a:t>menjadi</a:t>
            </a:r>
            <a:r>
              <a:rPr lang="en-US" dirty="0"/>
              <a:t> head </a:t>
            </a:r>
            <a:r>
              <a:rPr lang="en-US" dirty="0" err="1"/>
              <a:t>baru</a:t>
            </a:r>
            <a:r>
              <a:rPr lang="en-US" dirty="0"/>
              <a:t>, 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pointer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delete.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tail </a:t>
            </a:r>
            <a:r>
              <a:rPr lang="en-US" dirty="0" err="1"/>
              <a:t>masih</a:t>
            </a:r>
            <a:r>
              <a:rPr lang="en-US" dirty="0"/>
              <a:t> NULL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list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87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657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11056"/>
            <a:ext cx="4572000" cy="295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00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sz="2400" dirty="0"/>
              <a:t>Menghapus Node di Belakang (Dengan Head dan Tail)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Penghapusan</a:t>
            </a:r>
            <a:r>
              <a:rPr lang="en-US" dirty="0"/>
              <a:t> node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node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pointer,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penunjukkan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tail. </a:t>
            </a:r>
            <a:r>
              <a:rPr lang="en-US" dirty="0" err="1"/>
              <a:t>Jika</a:t>
            </a:r>
            <a:r>
              <a:rPr lang="en-US" dirty="0"/>
              <a:t> tail </a:t>
            </a:r>
            <a:r>
              <a:rPr lang="en-US" dirty="0" err="1"/>
              <a:t>masih</a:t>
            </a:r>
            <a:r>
              <a:rPr lang="en-US" dirty="0"/>
              <a:t> NULL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list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!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/>
              <a:t>pointer bantu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head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tail, </a:t>
            </a:r>
            <a:r>
              <a:rPr lang="en-US" dirty="0" err="1"/>
              <a:t>sehingga</a:t>
            </a:r>
            <a:r>
              <a:rPr lang="en-US" dirty="0"/>
              <a:t> tail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bantu, </a:t>
            </a:r>
            <a:r>
              <a:rPr lang="en-US" dirty="0" err="1"/>
              <a:t>dan</a:t>
            </a:r>
            <a:r>
              <a:rPr lang="en-US" dirty="0"/>
              <a:t> bantu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tail yang </a:t>
            </a:r>
            <a:r>
              <a:rPr lang="en-US" dirty="0" err="1"/>
              <a:t>baru</a:t>
            </a:r>
            <a:r>
              <a:rPr lang="en-US" dirty="0"/>
              <a:t>.  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pointer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delete.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7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810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7712"/>
            <a:ext cx="4419600" cy="433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838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Function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LinkedList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HEAD &amp;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void clear()</a:t>
            </a:r>
            <a:br>
              <a:rPr lang="en-US" sz="2000" i="1" dirty="0"/>
            </a:br>
            <a:r>
              <a:rPr lang="en-US" sz="2000" i="1" dirty="0"/>
              <a:t>    {</a:t>
            </a:r>
            <a:br>
              <a:rPr lang="en-US" sz="2000" i="1" dirty="0"/>
            </a:br>
            <a:r>
              <a:rPr lang="en-US" sz="2000" i="1" dirty="0"/>
              <a:t>        </a:t>
            </a:r>
            <a:r>
              <a:rPr lang="en-US" sz="2000" i="1" dirty="0" err="1"/>
              <a:t>TNode</a:t>
            </a:r>
            <a:r>
              <a:rPr lang="en-US" sz="2000" i="1" dirty="0"/>
              <a:t> *bantu,*</a:t>
            </a:r>
            <a:r>
              <a:rPr lang="en-US" sz="2000" i="1" dirty="0" err="1"/>
              <a:t>hapus</a:t>
            </a:r>
            <a:r>
              <a:rPr lang="en-US" sz="2000" i="1" dirty="0"/>
              <a:t>;</a:t>
            </a:r>
            <a:br>
              <a:rPr lang="en-US" sz="2000" i="1" dirty="0"/>
            </a:br>
            <a:r>
              <a:rPr lang="en-US" sz="2000" i="1" dirty="0"/>
              <a:t>        bantu = head;</a:t>
            </a:r>
            <a:br>
              <a:rPr lang="en-US" sz="2000" i="1" dirty="0"/>
            </a:br>
            <a:r>
              <a:rPr lang="en-US" sz="2000" i="1" dirty="0"/>
              <a:t>        while(bantu!=NULL)</a:t>
            </a:r>
            <a:br>
              <a:rPr lang="en-US" sz="2000" i="1" dirty="0"/>
            </a:br>
            <a:r>
              <a:rPr lang="en-US" sz="2000" i="1" dirty="0"/>
              <a:t>        {</a:t>
            </a:r>
            <a:br>
              <a:rPr lang="en-US" sz="2000" i="1" dirty="0"/>
            </a:br>
            <a:r>
              <a:rPr lang="en-US" sz="2000" i="1" dirty="0"/>
              <a:t>           </a:t>
            </a:r>
            <a:r>
              <a:rPr lang="en-US" sz="2000" i="1" dirty="0" err="1"/>
              <a:t>hapus</a:t>
            </a:r>
            <a:r>
              <a:rPr lang="en-US" sz="2000" i="1" dirty="0"/>
              <a:t> = bantu;</a:t>
            </a:r>
            <a:br>
              <a:rPr lang="en-US" sz="2000" i="1" dirty="0"/>
            </a:br>
            <a:r>
              <a:rPr lang="en-US" sz="2000" i="1" dirty="0"/>
              <a:t>           bantu = bantu-&gt;next;</a:t>
            </a:r>
            <a:br>
              <a:rPr lang="en-US" sz="2000" i="1" dirty="0"/>
            </a:br>
            <a:r>
              <a:rPr lang="en-US" sz="2000" i="1" dirty="0"/>
              <a:t>           delete </a:t>
            </a:r>
            <a:r>
              <a:rPr lang="en-US" sz="2000" i="1" dirty="0" err="1"/>
              <a:t>hapus</a:t>
            </a:r>
            <a:r>
              <a:rPr lang="en-US" sz="2000" i="1" dirty="0"/>
              <a:t>;</a:t>
            </a:r>
            <a:br>
              <a:rPr lang="en-US" sz="2000" i="1" dirty="0"/>
            </a:br>
            <a:r>
              <a:rPr lang="en-US" sz="2000" i="1" dirty="0"/>
              <a:t>        }</a:t>
            </a:r>
            <a:br>
              <a:rPr lang="en-US" sz="2000" i="1" dirty="0"/>
            </a:br>
            <a:r>
              <a:rPr lang="en-US" sz="2000" i="1" dirty="0"/>
              <a:t>    head = NULL;</a:t>
            </a:r>
            <a:br>
              <a:rPr lang="en-US" sz="2000" i="1" dirty="0"/>
            </a:br>
            <a:r>
              <a:rPr lang="en-US" sz="2000" i="1" dirty="0"/>
              <a:t>    tail = NULL;   </a:t>
            </a:r>
            <a:br>
              <a:rPr lang="en-US" sz="2000" i="1" dirty="0"/>
            </a:br>
            <a:r>
              <a:rPr lang="en-US" sz="2000" i="1" dirty="0"/>
              <a:t>    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933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1" dirty="0"/>
              <a:t>DEKLARASI POINTER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Pointer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C++, Type Data Pointer</a:t>
            </a:r>
            <a:br>
              <a:rPr lang="en-US" dirty="0"/>
            </a:b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           </a:t>
            </a:r>
            <a:r>
              <a:rPr lang="en-US" i="1" u="sng" dirty="0"/>
              <a:t>Type Data * </a:t>
            </a:r>
            <a:r>
              <a:rPr lang="en-US" i="1" u="sng" dirty="0" err="1"/>
              <a:t>Nama</a:t>
            </a:r>
            <a:r>
              <a:rPr lang="en-US" i="1" u="sng" dirty="0"/>
              <a:t> </a:t>
            </a:r>
            <a:r>
              <a:rPr lang="en-US" i="1" u="sng" dirty="0" err="1"/>
              <a:t>Variabel</a:t>
            </a:r>
            <a:r>
              <a:rPr lang="en-US" i="1" u="sng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Type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type data, </a:t>
            </a:r>
            <a:r>
              <a:rPr lang="en-US" dirty="0" err="1"/>
              <a:t>misalnya</a:t>
            </a:r>
            <a:r>
              <a:rPr lang="en-US" dirty="0"/>
              <a:t> char,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float.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veriabel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93105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pointer </a:t>
            </a:r>
            <a:r>
              <a:rPr lang="en-US" dirty="0" err="1"/>
              <a:t>dalam</a:t>
            </a:r>
            <a:r>
              <a:rPr lang="en-US" dirty="0"/>
              <a:t> program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Void main()</a:t>
            </a:r>
            <a:br>
              <a:rPr lang="en-US" i="1" dirty="0"/>
            </a:br>
            <a:r>
              <a:rPr lang="en-US" i="1" dirty="0"/>
              <a:t>{</a:t>
            </a:r>
            <a:br>
              <a:rPr lang="en-US" i="1" dirty="0"/>
            </a:br>
            <a:r>
              <a:rPr lang="en-US" i="1" dirty="0"/>
              <a:t> 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x,y</a:t>
            </a:r>
            <a:r>
              <a:rPr lang="en-US" i="1" dirty="0"/>
              <a:t>,*z;</a:t>
            </a:r>
            <a:br>
              <a:rPr lang="en-US" i="1" dirty="0"/>
            </a:br>
            <a:r>
              <a:rPr lang="en-US" i="1" dirty="0"/>
              <a:t>  x = 75;      //</a:t>
            </a:r>
            <a:r>
              <a:rPr lang="en-US" i="1" dirty="0" err="1"/>
              <a:t>nilai</a:t>
            </a:r>
            <a:r>
              <a:rPr lang="en-US" i="1" dirty="0"/>
              <a:t> x = 75</a:t>
            </a:r>
            <a:br>
              <a:rPr lang="en-US" i="1" dirty="0"/>
            </a:br>
            <a:r>
              <a:rPr lang="en-US" i="1" dirty="0"/>
              <a:t>  y = x;        //</a:t>
            </a:r>
            <a:r>
              <a:rPr lang="en-US" i="1" dirty="0" err="1"/>
              <a:t>nilai</a:t>
            </a:r>
            <a:r>
              <a:rPr lang="en-US" i="1" dirty="0"/>
              <a:t> y </a:t>
            </a:r>
            <a:r>
              <a:rPr lang="en-US" i="1" dirty="0" err="1"/>
              <a:t>diambil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x</a:t>
            </a:r>
            <a:br>
              <a:rPr lang="en-US" i="1" dirty="0"/>
            </a:br>
            <a:r>
              <a:rPr lang="en-US" i="1" dirty="0"/>
              <a:t>  z = &amp;x;     //</a:t>
            </a:r>
            <a:r>
              <a:rPr lang="en-US" i="1" dirty="0" err="1"/>
              <a:t>nilai</a:t>
            </a:r>
            <a:r>
              <a:rPr lang="en-US" i="1" dirty="0"/>
              <a:t> z </a:t>
            </a:r>
            <a:r>
              <a:rPr lang="en-US" i="1" dirty="0" err="1"/>
              <a:t>menunjuk</a:t>
            </a:r>
            <a:r>
              <a:rPr lang="en-US" i="1" dirty="0"/>
              <a:t> </a:t>
            </a:r>
            <a:r>
              <a:rPr lang="en-US" i="1" dirty="0" err="1"/>
              <a:t>kealamat</a:t>
            </a:r>
            <a:r>
              <a:rPr lang="en-US" i="1" dirty="0"/>
              <a:t> pointer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x</a:t>
            </a:r>
            <a:br>
              <a:rPr lang="en-US" i="1" dirty="0"/>
            </a:br>
            <a:r>
              <a:rPr lang="en-US" i="1" dirty="0"/>
              <a:t>  </a:t>
            </a:r>
            <a:r>
              <a:rPr lang="en-US" i="1" dirty="0" err="1"/>
              <a:t>getch</a:t>
            </a:r>
            <a:r>
              <a:rPr lang="en-US" i="1" dirty="0"/>
              <a:t>();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1" dirty="0"/>
              <a:t>LINKED LIST (LINKED LIST)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Dinamis</a:t>
            </a:r>
            <a:r>
              <a:rPr lang="en-US" sz="2400" dirty="0"/>
              <a:t> yang paling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Linked List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Berkait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Senarai</a:t>
            </a:r>
            <a:r>
              <a:rPr lang="en-US" sz="2400" dirty="0"/>
              <a:t> </a:t>
            </a:r>
            <a:r>
              <a:rPr lang="en-US" sz="2400" dirty="0" err="1"/>
              <a:t>Berantai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yang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bantuan</a:t>
            </a:r>
            <a:r>
              <a:rPr lang="en-US" sz="2400" dirty="0"/>
              <a:t> Pointer. 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Linked </a:t>
            </a:r>
            <a:r>
              <a:rPr lang="en-US" sz="2400" dirty="0"/>
              <a:t>List (</a:t>
            </a:r>
            <a:r>
              <a:rPr lang="en-US" sz="2400" dirty="0" err="1"/>
              <a:t>Senarai</a:t>
            </a:r>
            <a:r>
              <a:rPr lang="en-US" sz="2400" dirty="0"/>
              <a:t> </a:t>
            </a:r>
            <a:r>
              <a:rPr lang="en-US" sz="2400" dirty="0" err="1"/>
              <a:t>Berantai</a:t>
            </a:r>
            <a:r>
              <a:rPr lang="en-US" sz="2400" dirty="0"/>
              <a:t>)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Senarai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(One-Way List).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(Node).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5486400" cy="133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81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err="1"/>
              <a:t>Perbedaan</a:t>
            </a:r>
            <a:r>
              <a:rPr lang="en-US" i="1" dirty="0"/>
              <a:t> </a:t>
            </a:r>
            <a:r>
              <a:rPr lang="en-US" i="1" dirty="0" err="1"/>
              <a:t>Karakteristik</a:t>
            </a:r>
            <a:r>
              <a:rPr lang="en-US" i="1" dirty="0"/>
              <a:t> Array </a:t>
            </a:r>
            <a:r>
              <a:rPr lang="en-US" i="1" dirty="0" err="1"/>
              <a:t>dan</a:t>
            </a:r>
            <a:r>
              <a:rPr lang="en-US" i="1" dirty="0"/>
              <a:t>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07404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3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Linked List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bagian,yaitu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1.    Medan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2.    Medan </a:t>
            </a:r>
            <a:r>
              <a:rPr lang="en-US" dirty="0" err="1"/>
              <a:t>Penyambung</a:t>
            </a:r>
            <a:r>
              <a:rPr lang="en-US" dirty="0"/>
              <a:t> (Link Field)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</a:t>
            </a:r>
            <a:r>
              <a:rPr lang="en-US" dirty="0" err="1"/>
              <a:t>Bernilai</a:t>
            </a:r>
            <a:r>
              <a:rPr lang="en-US" dirty="0"/>
              <a:t> 0, </a:t>
            </a:r>
            <a:r>
              <a:rPr lang="en-US" dirty="0" err="1"/>
              <a:t>Jika</a:t>
            </a:r>
            <a:r>
              <a:rPr lang="en-US" dirty="0"/>
              <a:t> Link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(</a:t>
            </a:r>
            <a:r>
              <a:rPr lang="en-US" dirty="0" err="1"/>
              <a:t>Simpul</a:t>
            </a:r>
            <a:r>
              <a:rPr lang="en-US" dirty="0"/>
              <a:t>)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Nol.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Linked List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List,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START (AWAL)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8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Linked List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List,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START (AWAL)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6172200" cy="240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089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379</TotalTime>
  <Words>829</Words>
  <Application>Microsoft Office PowerPoint</Application>
  <PresentationFormat>On-screen Show (4:3)</PresentationFormat>
  <Paragraphs>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SINGLE LINKED LIST (Non Circular) </vt:lpstr>
      <vt:lpstr>KONSEP POINTER  DAN LINKED LIST</vt:lpstr>
      <vt:lpstr>Perbedaan Perubah Statis &amp; Dinamis</vt:lpstr>
      <vt:lpstr>DEKLARASI POINTER</vt:lpstr>
      <vt:lpstr>Contoh penggunaan pointer dalam program C++</vt:lpstr>
      <vt:lpstr>LINKED LIST (LINKED LIST)</vt:lpstr>
      <vt:lpstr>Perbedaan Karakteristik Array dan Linked List</vt:lpstr>
      <vt:lpstr>PowerPoint Presentation</vt:lpstr>
      <vt:lpstr>PowerPoint Presentation</vt:lpstr>
      <vt:lpstr>PowerPoint Presentation</vt:lpstr>
      <vt:lpstr>PowerPoint Presentation</vt:lpstr>
      <vt:lpstr>Bentuk Node Single Linked List non Circular</vt:lpstr>
      <vt:lpstr>PowerPoint Presentation</vt:lpstr>
      <vt:lpstr>Pembuatan Single Linked List non Circular</vt:lpstr>
      <vt:lpstr>PowerPoint Presentation</vt:lpstr>
      <vt:lpstr>Single Linked List non Circular Menggunakan Head</vt:lpstr>
      <vt:lpstr>PowerPoint Presentation</vt:lpstr>
      <vt:lpstr>Menambah Node di Depan</vt:lpstr>
      <vt:lpstr>PowerPoint Presentation</vt:lpstr>
      <vt:lpstr>Menambah Node di Belakang</vt:lpstr>
      <vt:lpstr>PowerPoint Presentation</vt:lpstr>
      <vt:lpstr>Menghapus Node di Depan</vt:lpstr>
      <vt:lpstr>PowerPoint Presentation</vt:lpstr>
      <vt:lpstr>Menghapus Node di Belakang</vt:lpstr>
      <vt:lpstr>PowerPoint Presentation</vt:lpstr>
      <vt:lpstr> Function untuk menghapus semua elemen Linked List</vt:lpstr>
      <vt:lpstr>Menampilkan / Membaca Isi Linked List</vt:lpstr>
      <vt:lpstr>PowerPoint Presentation</vt:lpstr>
      <vt:lpstr> Single Linked List non Circular Menggunakan Head dan Tail</vt:lpstr>
      <vt:lpstr>PowerPoint Presentation</vt:lpstr>
      <vt:lpstr>Menambah Node di Depan Dengan Head dan Tail</vt:lpstr>
      <vt:lpstr>Menambah Node di Belakang Dengan Head dan Tail </vt:lpstr>
      <vt:lpstr>Menghapus Node di Depan (Dengan Head dan Tail)</vt:lpstr>
      <vt:lpstr>PowerPoint Presentation</vt:lpstr>
      <vt:lpstr>Menghapus Node di Belakang (Dengan Head dan Tail) </vt:lpstr>
      <vt:lpstr>PowerPoint Presentation</vt:lpstr>
      <vt:lpstr>Function untuk menghapus semua elemen LinkedList dengan HEAD &amp; 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33</cp:revision>
  <dcterms:created xsi:type="dcterms:W3CDTF">2020-03-10T07:04:18Z</dcterms:created>
  <dcterms:modified xsi:type="dcterms:W3CDTF">2020-04-05T16:55:03Z</dcterms:modified>
</cp:coreProperties>
</file>