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76AD1-9020-4EC8-AD4F-A08381A2045D}" v="9" dt="2019-12-10T07:29:3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4059-7F31-4F47-B598-E74C086D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67" y="2471726"/>
            <a:ext cx="10993549" cy="590321"/>
          </a:xfrm>
        </p:spPr>
        <p:txBody>
          <a:bodyPr>
            <a:normAutofit fontScale="90000"/>
          </a:bodyPr>
          <a:lstStyle/>
          <a:p>
            <a:r>
              <a:rPr lang="en-US" dirty="0"/>
              <a:t>Pascal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1FFA6-68C9-4C3A-87D5-2CE4FA22E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70" y="5280392"/>
            <a:ext cx="10993546" cy="1114354"/>
          </a:xfrm>
        </p:spPr>
        <p:txBody>
          <a:bodyPr>
            <a:normAutofit/>
          </a:bodyPr>
          <a:lstStyle/>
          <a:p>
            <a:r>
              <a:rPr lang="en-US" dirty="0"/>
              <a:t>Erik Ford</a:t>
            </a:r>
          </a:p>
          <a:p>
            <a:r>
              <a:rPr lang="en-US" dirty="0"/>
              <a:t>Principles of Translation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31300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A01-FAD8-48DA-B1C8-E8AD92CA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B8FE-305F-41E9-BBA6-683C7B2B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syntax analysis</a:t>
            </a:r>
          </a:p>
          <a:p>
            <a:r>
              <a:rPr lang="en-US" dirty="0"/>
              <a:t>Has a method for each nonterminal of grammar</a:t>
            </a:r>
          </a:p>
          <a:p>
            <a:r>
              <a:rPr lang="en-US" dirty="0"/>
              <a:t>Uses single lookahead symbol</a:t>
            </a:r>
          </a:p>
          <a:p>
            <a:r>
              <a:rPr lang="en-US" dirty="0"/>
              <a:t>Returns true on success to IOModule</a:t>
            </a:r>
          </a:p>
          <a:p>
            <a:r>
              <a:rPr lang="en-US" dirty="0"/>
              <a:t>Gives error messages if detected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00CF5-F28C-418B-A27C-CE2E3675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93" y="2692003"/>
            <a:ext cx="6086214" cy="26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BB6-D541-44B7-A965-6FF67C0D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TypeChecKer.Java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5967-F10D-4E5D-914F-BB1A7E74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semantic analysis and type checking</a:t>
            </a:r>
          </a:p>
          <a:p>
            <a:r>
              <a:rPr lang="en-US" dirty="0"/>
              <a:t>Looks at declarations and adds to TypeDictionary</a:t>
            </a:r>
          </a:p>
          <a:p>
            <a:r>
              <a:rPr lang="en-US" dirty="0"/>
              <a:t>References TypeDictionary to determine type compatibility</a:t>
            </a:r>
          </a:p>
          <a:p>
            <a:r>
              <a:rPr lang="en-US" dirty="0"/>
              <a:t>Gives error messages if detected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3D7E-A625-45B2-ADAB-CD05C763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297" y="2180496"/>
            <a:ext cx="4699510" cy="41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A0E2-45C0-4022-BCB1-F01E55DE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TypeDictionary.Java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1D88-E8A5-42D2-A038-4FEF3FFC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symbol table used for type checking</a:t>
            </a:r>
          </a:p>
          <a:p>
            <a:r>
              <a:rPr lang="en-US" dirty="0"/>
              <a:t>Implemented as HashTable&lt;String,String&gt;</a:t>
            </a:r>
          </a:p>
          <a:p>
            <a:r>
              <a:rPr lang="en-US" dirty="0"/>
              <a:t>Utilizes TokenQueue during variable declarations</a:t>
            </a:r>
          </a:p>
          <a:p>
            <a:r>
              <a:rPr lang="en-US" dirty="0"/>
              <a:t>Provides get operation for TypeChecker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EB3B-704E-4474-9401-A24815C0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80" y="2323960"/>
            <a:ext cx="431542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2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F5F9-0A48-4AF2-84D0-8CC34BD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IntermediateCodeGenerator.JAva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3A9C-CDD6-4CCF-87BF-F412FC97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intermediate code (3AC)</a:t>
            </a:r>
          </a:p>
          <a:p>
            <a:r>
              <a:rPr lang="en-US" dirty="0"/>
              <a:t>Stored in text file</a:t>
            </a:r>
          </a:p>
          <a:p>
            <a:r>
              <a:rPr lang="en-US" dirty="0"/>
              <a:t>3AC used as input to FinalCodeGenerator</a:t>
            </a:r>
          </a:p>
          <a:p>
            <a:r>
              <a:rPr lang="en-US" dirty="0"/>
              <a:t>Similar process to syntax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94BAD-35C9-4C10-A738-50F364CB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0"/>
          <a:stretch/>
        </p:blipFill>
        <p:spPr>
          <a:xfrm>
            <a:off x="9647465" y="2646727"/>
            <a:ext cx="1799779" cy="782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8B5E0-9015-4CF3-9255-8A691F5A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55" y="2887911"/>
            <a:ext cx="2924079" cy="4089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62D7D-D0EE-4468-B58D-50C5CC3D40DA}"/>
              </a:ext>
            </a:extLst>
          </p:cNvPr>
          <p:cNvCxnSpPr/>
          <p:nvPr/>
        </p:nvCxnSpPr>
        <p:spPr>
          <a:xfrm>
            <a:off x="8716161" y="3103927"/>
            <a:ext cx="70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BFFDBE1-5028-4F96-9085-4B35D871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03" y="3972003"/>
            <a:ext cx="2657831" cy="950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9768F-0478-41C4-B63C-E0D1D0E8B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465" y="3761414"/>
            <a:ext cx="2105319" cy="1371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CD1C0C-98B1-4D7D-9747-E160D964B6DD}"/>
              </a:ext>
            </a:extLst>
          </p:cNvPr>
          <p:cNvCxnSpPr/>
          <p:nvPr/>
        </p:nvCxnSpPr>
        <p:spPr>
          <a:xfrm>
            <a:off x="8716161" y="4447308"/>
            <a:ext cx="70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5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B8F-9931-4EA7-8067-3133C930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042-F3FA-40C4-99C8-5C578CF0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Minor bug fixes for IntermediateCodeGenerator</a:t>
            </a:r>
          </a:p>
          <a:p>
            <a:pPr lvl="1"/>
            <a:r>
              <a:rPr lang="en-US" dirty="0"/>
              <a:t>Expression as array index</a:t>
            </a:r>
          </a:p>
          <a:p>
            <a:pPr lvl="1"/>
            <a:r>
              <a:rPr lang="en-US" dirty="0"/>
              <a:t>Checking for temp variable limit</a:t>
            </a:r>
          </a:p>
          <a:p>
            <a:r>
              <a:rPr lang="en-US" dirty="0"/>
              <a:t>Implementation of FinalCodeGenerator</a:t>
            </a:r>
          </a:p>
          <a:p>
            <a:pPr lvl="1"/>
            <a:r>
              <a:rPr lang="en-US" dirty="0"/>
              <a:t>Convert 3AC into MIPS assembly code</a:t>
            </a:r>
          </a:p>
          <a:p>
            <a:pPr lvl="1"/>
            <a:r>
              <a:rPr lang="en-US" dirty="0"/>
              <a:t>Creating read, write, writeln functions</a:t>
            </a:r>
          </a:p>
        </p:txBody>
      </p:sp>
    </p:spTree>
    <p:extLst>
      <p:ext uri="{BB962C8B-B14F-4D97-AF65-F5344CB8AC3E}">
        <p14:creationId xmlns:p14="http://schemas.microsoft.com/office/powerpoint/2010/main" val="134606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53C1-0E6B-4C8E-BF2E-5DB35389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0B4-5ABB-4DA9-BCEB-5A9ABC6D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281D-8836-435A-9888-F9F6A49F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276B-88F1-4804-95F6-D702BFA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techniques</a:t>
            </a:r>
          </a:p>
          <a:p>
            <a:r>
              <a:rPr lang="en-US" dirty="0"/>
              <a:t>System components and architecture</a:t>
            </a:r>
          </a:p>
          <a:p>
            <a:r>
              <a:rPr lang="en-US" dirty="0"/>
              <a:t>Known issues and remaining work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9619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20B7-CEC9-40F1-B52B-AEFE5DD1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2CB3-9820-4FD4-84F2-D4BE1A62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Analysis – regular expressions</a:t>
            </a:r>
          </a:p>
          <a:p>
            <a:r>
              <a:rPr lang="en-US" dirty="0"/>
              <a:t>Syntax Analysis – LL(1) parsing</a:t>
            </a:r>
          </a:p>
          <a:p>
            <a:r>
              <a:rPr lang="en-US" dirty="0"/>
              <a:t>Semantic Analysis – static type checking</a:t>
            </a:r>
          </a:p>
          <a:p>
            <a:r>
              <a:rPr lang="en-US" dirty="0"/>
              <a:t>Intermediate Code Generation – syntax directed definitions</a:t>
            </a:r>
          </a:p>
          <a:p>
            <a:r>
              <a:rPr lang="en-US" dirty="0"/>
              <a:t>Final Code Generation - MIPS</a:t>
            </a:r>
          </a:p>
        </p:txBody>
      </p:sp>
    </p:spTree>
    <p:extLst>
      <p:ext uri="{BB962C8B-B14F-4D97-AF65-F5344CB8AC3E}">
        <p14:creationId xmlns:p14="http://schemas.microsoft.com/office/powerpoint/2010/main" val="137616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796A-38AF-44E0-9CAA-9436A467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5F25-A6EE-408C-897C-7A535098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Java</a:t>
            </a:r>
          </a:p>
          <a:p>
            <a:r>
              <a:rPr lang="en-US" dirty="0"/>
              <a:t>Main driver class</a:t>
            </a:r>
          </a:p>
          <a:p>
            <a:r>
              <a:rPr lang="en-US" dirty="0"/>
              <a:t>I/O module</a:t>
            </a:r>
          </a:p>
          <a:p>
            <a:r>
              <a:rPr lang="en-US" dirty="0"/>
              <a:t>Class for each phase of compilation</a:t>
            </a:r>
          </a:p>
          <a:p>
            <a:r>
              <a:rPr lang="en-US" dirty="0"/>
              <a:t>Custom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132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1B14-0836-42F1-B62A-1B2F4891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PascalCompiler.JAVA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2453-A1C0-47AA-8F37-A418E217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driver program</a:t>
            </a:r>
          </a:p>
          <a:p>
            <a:r>
              <a:rPr lang="en-US" dirty="0"/>
              <a:t>Calls IOModule for each major phase of compilation</a:t>
            </a:r>
          </a:p>
          <a:p>
            <a:r>
              <a:rPr lang="en-US" dirty="0"/>
              <a:t>Exits early if any errors are detected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AB9A-5656-4BDE-92A3-5B0E782D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06" y="2180496"/>
            <a:ext cx="430590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921-1196-46B8-8AA1-2D2EE5C7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IOModule.JAVA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4FFD-2622-423E-900B-97B6A3D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all standard I/O between system, user, and files</a:t>
            </a:r>
          </a:p>
          <a:p>
            <a:r>
              <a:rPr lang="en-US" dirty="0"/>
              <a:t>Has methods for each phase of compilation</a:t>
            </a:r>
          </a:p>
          <a:p>
            <a:r>
              <a:rPr lang="en-US" dirty="0"/>
              <a:t>Includes input handling for initial source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02F93-7D5A-4D11-BA70-637B5589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90" y="2180496"/>
            <a:ext cx="4480017" cy="43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1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CF30-06DE-4459-A800-9D108B5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Lexer.java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F82-2116-48B5-91F2-B21B70DC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tokenization of source program</a:t>
            </a:r>
          </a:p>
          <a:p>
            <a:r>
              <a:rPr lang="en-US" dirty="0"/>
              <a:t>Uses regular expressions</a:t>
            </a:r>
          </a:p>
          <a:p>
            <a:r>
              <a:rPr lang="en-US" dirty="0"/>
              <a:t>Builds tokens through buffer character by character</a:t>
            </a:r>
          </a:p>
          <a:p>
            <a:r>
              <a:rPr lang="en-US" dirty="0"/>
              <a:t>Returns TokenQueue object to IOModule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CEE9-C2DB-4A74-A767-37352E41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34" y="2180496"/>
            <a:ext cx="4245273" cy="43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6887-6309-4FC9-B121-36CCAAB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Token.JAVA / TokenQueue.java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CCCC-AAAA-44E1-A471-41386E4C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Token.java</a:t>
            </a:r>
          </a:p>
          <a:p>
            <a:pPr lvl="1"/>
            <a:r>
              <a:rPr lang="en-US" dirty="0"/>
              <a:t>Data structure representing token</a:t>
            </a:r>
          </a:p>
          <a:p>
            <a:pPr lvl="1"/>
            <a:r>
              <a:rPr lang="en-US" dirty="0"/>
              <a:t>Has fields text, symbol, and next</a:t>
            </a:r>
          </a:p>
          <a:p>
            <a:pPr lvl="1"/>
            <a:r>
              <a:rPr lang="en-US" dirty="0"/>
              <a:t>Basic get/set methods for each field</a:t>
            </a:r>
          </a:p>
          <a:p>
            <a:r>
              <a:rPr lang="en-US" dirty="0"/>
              <a:t>TokenQueue.java</a:t>
            </a:r>
          </a:p>
          <a:p>
            <a:pPr lvl="1"/>
            <a:r>
              <a:rPr lang="en-US" dirty="0"/>
              <a:t>Standard FIFO queue of Token objects</a:t>
            </a:r>
          </a:p>
          <a:p>
            <a:pPr lvl="1"/>
            <a:r>
              <a:rPr lang="en-US" dirty="0"/>
              <a:t>Implements basic queue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694F4-DF44-4B8C-94BD-D39EF25F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85" y="4377033"/>
            <a:ext cx="4096322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5E1A6-1ABB-45BE-84D5-08374D20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590" y="2930156"/>
            <a:ext cx="365811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5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1C7D-09F5-4645-9831-AB972526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SymbolTable.java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4D9F-7B0A-4105-867A-D7E15F34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Initialized with all reserved symbols</a:t>
            </a:r>
          </a:p>
          <a:p>
            <a:r>
              <a:rPr lang="en-US" dirty="0"/>
              <a:t>Implemented as HashTable&lt;String,String&gt;</a:t>
            </a:r>
          </a:p>
          <a:p>
            <a:r>
              <a:rPr lang="en-US" dirty="0"/>
              <a:t>Provides basic get and put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E3CB5-429C-4933-9AF4-847B8646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29" y="2180496"/>
            <a:ext cx="4622778" cy="43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25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90</TotalTime>
  <Words>358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Pascal Compiler</vt:lpstr>
      <vt:lpstr>Overview</vt:lpstr>
      <vt:lpstr>Parsing Techniques</vt:lpstr>
      <vt:lpstr>System Components and Architecture</vt:lpstr>
      <vt:lpstr>PascalCompiler.JAVA</vt:lpstr>
      <vt:lpstr>IOModule.JAVA</vt:lpstr>
      <vt:lpstr>Lexer.java</vt:lpstr>
      <vt:lpstr>Token.JAVA / TokenQueue.java</vt:lpstr>
      <vt:lpstr>SymbolTable.java</vt:lpstr>
      <vt:lpstr>Parser.Java</vt:lpstr>
      <vt:lpstr>TypeChecKer.Java</vt:lpstr>
      <vt:lpstr>TypeDictionary.Java</vt:lpstr>
      <vt:lpstr>IntermediateCodeGenerator.JAva</vt:lpstr>
      <vt:lpstr>Remaining Work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 Compiler</dc:title>
  <dc:creator>Erik Ford</dc:creator>
  <cp:lastModifiedBy>Erik Ford</cp:lastModifiedBy>
  <cp:revision>7</cp:revision>
  <dcterms:created xsi:type="dcterms:W3CDTF">2019-12-10T05:59:16Z</dcterms:created>
  <dcterms:modified xsi:type="dcterms:W3CDTF">2019-12-10T07:29:45Z</dcterms:modified>
</cp:coreProperties>
</file>