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3B35-1FD6-4FC9-9E92-AB5C2A526C7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6F4-DF0C-4EE1-B4DD-9FE401F64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68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3B35-1FD6-4FC9-9E92-AB5C2A526C7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6F4-DF0C-4EE1-B4DD-9FE401F64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51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3B35-1FD6-4FC9-9E92-AB5C2A526C7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6F4-DF0C-4EE1-B4DD-9FE401F64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80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3B35-1FD6-4FC9-9E92-AB5C2A526C7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6F4-DF0C-4EE1-B4DD-9FE401F64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76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3B35-1FD6-4FC9-9E92-AB5C2A526C7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6F4-DF0C-4EE1-B4DD-9FE401F64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8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3B35-1FD6-4FC9-9E92-AB5C2A526C7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6F4-DF0C-4EE1-B4DD-9FE401F64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03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3B35-1FD6-4FC9-9E92-AB5C2A526C7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6F4-DF0C-4EE1-B4DD-9FE401F64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72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3B35-1FD6-4FC9-9E92-AB5C2A526C7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6F4-DF0C-4EE1-B4DD-9FE401F64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8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3B35-1FD6-4FC9-9E92-AB5C2A526C7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6F4-DF0C-4EE1-B4DD-9FE401F64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16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3B35-1FD6-4FC9-9E92-AB5C2A526C7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6F4-DF0C-4EE1-B4DD-9FE401F64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2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3B35-1FD6-4FC9-9E92-AB5C2A526C7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86F4-DF0C-4EE1-B4DD-9FE401F64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15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3B35-1FD6-4FC9-9E92-AB5C2A526C7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86F4-DF0C-4EE1-B4DD-9FE401F64B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69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AALG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BLOCK 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4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905773" y="1825625"/>
            <a:ext cx="23981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HAULT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05773" y="3907766"/>
            <a:ext cx="23981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SEARCH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1509623" y="2852168"/>
            <a:ext cx="1" cy="943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674189" y="2874962"/>
            <a:ext cx="0" cy="920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860850" y="3139229"/>
            <a:ext cx="41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BT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5384320" y="3139229"/>
            <a:ext cx="1423359" cy="802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TRACKING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384319" y="4775903"/>
            <a:ext cx="1423359" cy="802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416060" y="3540357"/>
            <a:ext cx="1837427" cy="746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416060" y="4572000"/>
            <a:ext cx="1943100" cy="683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674853" y="5029200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 black</a:t>
            </a:r>
          </a:p>
          <a:p>
            <a:r>
              <a:rPr lang="en-US" altLang="zh-TW" dirty="0" smtClean="0"/>
              <a:t>&amp; no line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17993" y="357215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41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Arduino-NODE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950342" y="1690688"/>
            <a:ext cx="1423359" cy="802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NODE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16" idx="3"/>
          </p:cNvCxnSpPr>
          <p:nvPr/>
        </p:nvCxnSpPr>
        <p:spPr>
          <a:xfrm flipV="1">
            <a:off x="2373701" y="2087592"/>
            <a:ext cx="1163129" cy="4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631057" y="1837426"/>
            <a:ext cx="85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Ask_BT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3536830" y="1561381"/>
            <a:ext cx="1966823" cy="1699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BT_PX</a:t>
            </a:r>
          </a:p>
          <a:p>
            <a:pPr algn="ctr"/>
            <a:r>
              <a:rPr lang="en-US" altLang="zh-TW" dirty="0" smtClean="0"/>
              <a:t>BT_PY</a:t>
            </a:r>
          </a:p>
          <a:p>
            <a:pPr algn="ctr"/>
            <a:r>
              <a:rPr lang="en-US" altLang="zh-TW" dirty="0" smtClean="0"/>
              <a:t>BT_NX</a:t>
            </a:r>
          </a:p>
          <a:p>
            <a:pPr algn="ctr"/>
            <a:r>
              <a:rPr lang="en-US" altLang="zh-TW" dirty="0" smtClean="0"/>
              <a:t>BT_NY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667555" y="2087592"/>
            <a:ext cx="12076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835994" y="1745093"/>
            <a:ext cx="1039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Compare</a:t>
            </a:r>
          </a:p>
          <a:p>
            <a:r>
              <a:rPr lang="en-US" altLang="zh-TW" dirty="0" smtClean="0"/>
              <a:t>With</a:t>
            </a:r>
          </a:p>
          <a:p>
            <a:r>
              <a:rPr lang="en-US" altLang="zh-TW" dirty="0" smtClean="0"/>
              <a:t>_</a:t>
            </a:r>
            <a:r>
              <a:rPr lang="en-US" altLang="zh-TW" dirty="0" err="1" smtClean="0"/>
              <a:t>dir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6875253" y="1561381"/>
            <a:ext cx="2398143" cy="1578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r>
              <a:rPr lang="en-US" altLang="zh-TW" dirty="0" smtClean="0"/>
              <a:t>orward()</a:t>
            </a:r>
          </a:p>
          <a:p>
            <a:pPr algn="ctr"/>
            <a:r>
              <a:rPr lang="en-US" altLang="zh-TW" dirty="0" err="1" smtClean="0"/>
              <a:t>Left_turn</a:t>
            </a:r>
            <a:r>
              <a:rPr lang="en-US" altLang="zh-TW" dirty="0" smtClean="0"/>
              <a:t>()</a:t>
            </a:r>
          </a:p>
          <a:p>
            <a:pPr algn="ctr"/>
            <a:r>
              <a:rPr lang="en-US" altLang="zh-TW" dirty="0" err="1" smtClean="0"/>
              <a:t>Right_turn</a:t>
            </a:r>
            <a:r>
              <a:rPr lang="en-US" altLang="zh-TW" dirty="0" smtClean="0"/>
              <a:t>()</a:t>
            </a:r>
          </a:p>
          <a:p>
            <a:pPr algn="ctr"/>
            <a:r>
              <a:rPr lang="en-US" altLang="zh-TW" dirty="0" err="1" smtClean="0"/>
              <a:t>U_turn</a:t>
            </a:r>
            <a:r>
              <a:rPr lang="en-US" altLang="zh-TW" dirty="0" smtClean="0"/>
              <a:t>()</a:t>
            </a:r>
          </a:p>
          <a:p>
            <a:pPr algn="ctr"/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7944928" y="3260785"/>
            <a:ext cx="17253" cy="1285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151298" y="4641011"/>
            <a:ext cx="2449902" cy="132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Check_line</a:t>
            </a:r>
            <a:r>
              <a:rPr lang="en-US" altLang="zh-TW" dirty="0" smtClean="0"/>
              <a:t>()</a:t>
            </a:r>
          </a:p>
          <a:p>
            <a:pPr algn="ctr"/>
            <a:r>
              <a:rPr lang="zh-TW" altLang="en-US" dirty="0" smtClean="0"/>
              <a:t>包含</a:t>
            </a:r>
            <a:r>
              <a:rPr lang="en-US" altLang="zh-TW" dirty="0" err="1" smtClean="0"/>
              <a:t>send_BT</a:t>
            </a:r>
            <a:r>
              <a:rPr lang="en-US" altLang="zh-TW" dirty="0" smtClean="0"/>
              <a:t>(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54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70040" y="5185914"/>
            <a:ext cx="23981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870040" y="1802831"/>
            <a:ext cx="23981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HAULT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488832" y="2717231"/>
            <a:ext cx="0" cy="2468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3268184" y="2554468"/>
            <a:ext cx="1688802" cy="291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0356" y="3398804"/>
            <a:ext cx="1458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start</a:t>
            </a:r>
          </a:p>
          <a:p>
            <a:r>
              <a:rPr lang="en-US" altLang="zh-TW" dirty="0" smtClean="0"/>
              <a:t>Then Send BT</a:t>
            </a:r>
          </a:p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2326120" y="2717232"/>
            <a:ext cx="26555" cy="2468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460724" y="3472094"/>
            <a:ext cx="1458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</a:t>
            </a:r>
            <a:r>
              <a:rPr lang="en-US" altLang="zh-TW" dirty="0" err="1" smtClean="0"/>
              <a:t>hault</a:t>
            </a:r>
            <a:endParaRPr lang="en-US" altLang="zh-TW" dirty="0" smtClean="0"/>
          </a:p>
          <a:p>
            <a:r>
              <a:rPr lang="en-US" altLang="zh-TW" dirty="0" smtClean="0"/>
              <a:t>Then Send BT</a:t>
            </a:r>
          </a:p>
          <a:p>
            <a:r>
              <a:rPr lang="en-US" altLang="zh-TW" dirty="0" smtClean="0"/>
              <a:t>HAULT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4991100" y="1601576"/>
            <a:ext cx="2062770" cy="9528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</a:t>
            </a:r>
            <a:endParaRPr lang="en-US" altLang="zh-TW" dirty="0" smtClean="0"/>
          </a:p>
        </p:txBody>
      </p:sp>
      <p:sp>
        <p:nvSpPr>
          <p:cNvPr id="3" name="圓角矩形 2"/>
          <p:cNvSpPr/>
          <p:nvPr/>
        </p:nvSpPr>
        <p:spPr>
          <a:xfrm>
            <a:off x="7670707" y="1690688"/>
            <a:ext cx="2734491" cy="8100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Condition 1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7670707" y="2907216"/>
            <a:ext cx="2734491" cy="8100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Condition 2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7670707" y="4156745"/>
            <a:ext cx="2734491" cy="8100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Condition 3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45" idx="3"/>
            <a:endCxn id="3" idx="1"/>
          </p:cNvCxnSpPr>
          <p:nvPr/>
        </p:nvCxnSpPr>
        <p:spPr>
          <a:xfrm>
            <a:off x="7053870" y="2078022"/>
            <a:ext cx="616837" cy="17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45" idx="3"/>
            <a:endCxn id="28" idx="1"/>
          </p:cNvCxnSpPr>
          <p:nvPr/>
        </p:nvCxnSpPr>
        <p:spPr>
          <a:xfrm>
            <a:off x="7053870" y="2078022"/>
            <a:ext cx="616837" cy="1234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45" idx="3"/>
            <a:endCxn id="29" idx="1"/>
          </p:cNvCxnSpPr>
          <p:nvPr/>
        </p:nvCxnSpPr>
        <p:spPr>
          <a:xfrm>
            <a:off x="7053870" y="2078022"/>
            <a:ext cx="616837" cy="2483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916765" y="517523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cxnSp>
        <p:nvCxnSpPr>
          <p:cNvPr id="40" name="直線單箭頭接點 39"/>
          <p:cNvCxnSpPr>
            <a:stCxn id="3" idx="0"/>
          </p:cNvCxnSpPr>
          <p:nvPr/>
        </p:nvCxnSpPr>
        <p:spPr>
          <a:xfrm flipH="1" flipV="1">
            <a:off x="9037952" y="853440"/>
            <a:ext cx="1" cy="83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45" idx="0"/>
          </p:cNvCxnSpPr>
          <p:nvPr/>
        </p:nvCxnSpPr>
        <p:spPr>
          <a:xfrm>
            <a:off x="6022485" y="853440"/>
            <a:ext cx="0" cy="748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6016084" y="853440"/>
            <a:ext cx="3003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9037953" y="879188"/>
            <a:ext cx="1103318" cy="2028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9" idx="3"/>
          </p:cNvCxnSpPr>
          <p:nvPr/>
        </p:nvCxnSpPr>
        <p:spPr>
          <a:xfrm>
            <a:off x="10405198" y="4561772"/>
            <a:ext cx="7853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11190514" y="4097241"/>
            <a:ext cx="929061" cy="9290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18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70040" y="5185914"/>
            <a:ext cx="23981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870040" y="1802831"/>
            <a:ext cx="23981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HAULT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488832" y="2717231"/>
            <a:ext cx="0" cy="2468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3268184" y="2554468"/>
            <a:ext cx="1688802" cy="291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0356" y="3398804"/>
            <a:ext cx="1458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start</a:t>
            </a:r>
          </a:p>
          <a:p>
            <a:r>
              <a:rPr lang="en-US" altLang="zh-TW" dirty="0" smtClean="0"/>
              <a:t>Then Send BT</a:t>
            </a:r>
          </a:p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45" idx="3"/>
          </p:cNvCxnSpPr>
          <p:nvPr/>
        </p:nvCxnSpPr>
        <p:spPr>
          <a:xfrm>
            <a:off x="7053870" y="2078022"/>
            <a:ext cx="994575" cy="1390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978514" y="2411861"/>
            <a:ext cx="3391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Car go till node</a:t>
            </a:r>
          </a:p>
          <a:p>
            <a:r>
              <a:rPr lang="en-US" altLang="zh-TW" dirty="0" smtClean="0">
                <a:solidFill>
                  <a:schemeClr val="accent1"/>
                </a:solidFill>
              </a:rPr>
              <a:t>GRAPH update car </a:t>
            </a:r>
            <a:r>
              <a:rPr lang="en-US" altLang="zh-TW" dirty="0" err="1" smtClean="0">
                <a:solidFill>
                  <a:schemeClr val="accent1"/>
                </a:solidFill>
              </a:rPr>
              <a:t>coor</a:t>
            </a:r>
            <a:r>
              <a:rPr lang="en-US" altLang="zh-TW" dirty="0" smtClean="0">
                <a:solidFill>
                  <a:schemeClr val="accent1"/>
                </a:solidFill>
              </a:rPr>
              <a:t>., </a:t>
            </a:r>
            <a:r>
              <a:rPr lang="en-US" altLang="zh-TW" dirty="0" err="1" smtClean="0">
                <a:solidFill>
                  <a:schemeClr val="accent1"/>
                </a:solidFill>
              </a:rPr>
              <a:t>node_list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en-US" altLang="zh-TW" dirty="0" smtClean="0"/>
              <a:t>Receive BT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2326120" y="2717232"/>
            <a:ext cx="26555" cy="2468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460724" y="3472094"/>
            <a:ext cx="1458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</a:t>
            </a:r>
            <a:r>
              <a:rPr lang="en-US" altLang="zh-TW" dirty="0" err="1" smtClean="0"/>
              <a:t>hault</a:t>
            </a:r>
            <a:endParaRPr lang="en-US" altLang="zh-TW" dirty="0" smtClean="0"/>
          </a:p>
          <a:p>
            <a:r>
              <a:rPr lang="en-US" altLang="zh-TW" dirty="0" smtClean="0"/>
              <a:t>Then Send BT</a:t>
            </a:r>
          </a:p>
          <a:p>
            <a:r>
              <a:rPr lang="en-US" altLang="zh-TW" dirty="0" smtClean="0"/>
              <a:t>HAULT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4991100" y="1601576"/>
            <a:ext cx="2062770" cy="9528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Send BT</a:t>
            </a:r>
          </a:p>
          <a:p>
            <a:pPr algn="ctr"/>
            <a:r>
              <a:rPr lang="en-US" altLang="zh-TW" dirty="0" smtClean="0"/>
              <a:t>Which </a:t>
            </a:r>
            <a:r>
              <a:rPr lang="en-US" altLang="zh-TW" dirty="0" err="1" smtClean="0"/>
              <a:t>dir</a:t>
            </a:r>
            <a:r>
              <a:rPr lang="en-US" altLang="zh-TW" dirty="0" smtClean="0"/>
              <a:t> to check</a:t>
            </a:r>
          </a:p>
          <a:p>
            <a:pPr algn="ctr"/>
            <a:r>
              <a:rPr lang="en-US" altLang="zh-TW" dirty="0" smtClean="0"/>
              <a:t>Default </a:t>
            </a:r>
            <a:r>
              <a:rPr lang="en-US" altLang="zh-TW" dirty="0" err="1" smtClean="0"/>
              <a:t>start:PX</a:t>
            </a:r>
            <a:endParaRPr lang="zh-TW" altLang="en-US" dirty="0"/>
          </a:p>
        </p:txBody>
      </p:sp>
      <p:sp>
        <p:nvSpPr>
          <p:cNvPr id="48" name="圓角矩形 47"/>
          <p:cNvSpPr/>
          <p:nvPr/>
        </p:nvSpPr>
        <p:spPr>
          <a:xfrm>
            <a:off x="7936384" y="3450107"/>
            <a:ext cx="2011213" cy="9548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Know which is check, update NODE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48" idx="1"/>
            <a:endCxn id="17" idx="3"/>
          </p:cNvCxnSpPr>
          <p:nvPr/>
        </p:nvCxnSpPr>
        <p:spPr>
          <a:xfrm flipH="1">
            <a:off x="6978514" y="3927535"/>
            <a:ext cx="957870" cy="13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022485" y="4413767"/>
            <a:ext cx="0" cy="934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670242" y="469625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 line</a:t>
            </a:r>
            <a:endParaRPr lang="zh-TW" altLang="en-US" dirty="0"/>
          </a:p>
        </p:txBody>
      </p:sp>
      <p:sp>
        <p:nvSpPr>
          <p:cNvPr id="61" name="圓角矩形 60"/>
          <p:cNvSpPr/>
          <p:nvPr/>
        </p:nvSpPr>
        <p:spPr>
          <a:xfrm>
            <a:off x="4668710" y="5348079"/>
            <a:ext cx="1764516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NODE choose next </a:t>
            </a:r>
            <a:r>
              <a:rPr lang="en-US" altLang="zh-TW" dirty="0" err="1" smtClean="0"/>
              <a:t>dir</a:t>
            </a:r>
            <a:endParaRPr lang="zh-TW" altLang="en-US" dirty="0"/>
          </a:p>
        </p:txBody>
      </p:sp>
      <p:cxnSp>
        <p:nvCxnSpPr>
          <p:cNvPr id="63" name="直線單箭頭接點 62"/>
          <p:cNvCxnSpPr>
            <a:stCxn id="48" idx="3"/>
            <a:endCxn id="76" idx="2"/>
          </p:cNvCxnSpPr>
          <p:nvPr/>
        </p:nvCxnSpPr>
        <p:spPr>
          <a:xfrm flipV="1">
            <a:off x="9947597" y="2544551"/>
            <a:ext cx="1090791" cy="1382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10390838" y="3075248"/>
            <a:ext cx="1669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All check</a:t>
            </a:r>
          </a:p>
          <a:p>
            <a:r>
              <a:rPr lang="en-US" altLang="zh-TW" dirty="0" smtClean="0"/>
              <a:t>Node</a:t>
            </a:r>
            <a:r>
              <a:rPr lang="en-US" altLang="zh-TW" dirty="0"/>
              <a:t> </a:t>
            </a:r>
            <a:r>
              <a:rPr lang="en-US" altLang="zh-TW" dirty="0" smtClean="0"/>
              <a:t>tell Graph</a:t>
            </a:r>
            <a:endParaRPr lang="zh-TW" altLang="en-US" dirty="0"/>
          </a:p>
        </p:txBody>
      </p:sp>
      <p:cxnSp>
        <p:nvCxnSpPr>
          <p:cNvPr id="73" name="直線單箭頭接點 72"/>
          <p:cNvCxnSpPr/>
          <p:nvPr/>
        </p:nvCxnSpPr>
        <p:spPr>
          <a:xfrm flipH="1">
            <a:off x="7053870" y="1846141"/>
            <a:ext cx="3063450" cy="4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5382884" y="2552408"/>
            <a:ext cx="6386" cy="2795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5760556" y="3468730"/>
            <a:ext cx="1217958" cy="9450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Check BT message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5815168" y="2546140"/>
            <a:ext cx="280832" cy="922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圓角矩形 75"/>
          <p:cNvSpPr/>
          <p:nvPr/>
        </p:nvSpPr>
        <p:spPr>
          <a:xfrm>
            <a:off x="10117320" y="1601576"/>
            <a:ext cx="1842136" cy="9429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NODE choose the “from” direction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760556" y="2836958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Have line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237296" y="1220576"/>
            <a:ext cx="152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PX&gt;PY&gt;NX&gt;NY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12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018198" y="2088203"/>
            <a:ext cx="1018350" cy="208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7786" y="457519"/>
            <a:ext cx="11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Start:(0,0)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31779" y="1439694"/>
            <a:ext cx="1608306" cy="6485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CAR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31779" y="4169924"/>
            <a:ext cx="1608306" cy="648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2140084" y="1682885"/>
            <a:ext cx="9701719" cy="16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2140085" y="4413115"/>
            <a:ext cx="9701719" cy="16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399900" y="2126542"/>
            <a:ext cx="331913" cy="2043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148377" y="2410399"/>
            <a:ext cx="10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Ask_BT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168764" y="2086424"/>
            <a:ext cx="277711" cy="2083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798244" y="3237865"/>
            <a:ext cx="810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Send</a:t>
            </a:r>
          </a:p>
          <a:p>
            <a:r>
              <a:rPr lang="en-US" altLang="zh-TW" dirty="0" smtClean="0"/>
              <a:t>Dir=PX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2928611" y="1446844"/>
            <a:ext cx="3673225" cy="6485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Check (0,0) PX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forward, </a:t>
            </a:r>
            <a:r>
              <a:rPr lang="en-US" altLang="zh-TW" dirty="0" err="1" smtClean="0"/>
              <a:t>checkline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991038" y="2135060"/>
            <a:ext cx="183386" cy="2002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29221" y="2341191"/>
            <a:ext cx="1137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Send_BT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Have line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2516035" y="4169922"/>
            <a:ext cx="969168" cy="648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PX not check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601838" y="1576685"/>
            <a:ext cx="9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tracking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3922154" y="4143448"/>
            <a:ext cx="3769182" cy="6485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(0,0) PX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check,Car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coor</a:t>
            </a:r>
            <a:r>
              <a:rPr lang="en-US" altLang="zh-TW" dirty="0" smtClean="0"/>
              <a:t>. = (0,1)</a:t>
            </a:r>
          </a:p>
          <a:p>
            <a:pPr algn="ctr"/>
            <a:r>
              <a:rPr lang="en-US" altLang="zh-TW" dirty="0" err="1" smtClean="0"/>
              <a:t>Nodelist</a:t>
            </a:r>
            <a:r>
              <a:rPr lang="en-US" altLang="zh-TW" dirty="0" smtClean="0"/>
              <a:t>[0,1]=node[1]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7466322" y="2002065"/>
            <a:ext cx="277711" cy="2083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095802" y="3153506"/>
            <a:ext cx="810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Send</a:t>
            </a:r>
          </a:p>
          <a:p>
            <a:r>
              <a:rPr lang="en-US" altLang="zh-TW" dirty="0" smtClean="0"/>
              <a:t>Dir=PX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7605177" y="1353554"/>
            <a:ext cx="1608306" cy="6485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Arrive (0,1)</a:t>
            </a:r>
          </a:p>
          <a:p>
            <a:pPr algn="ctr"/>
            <a:r>
              <a:rPr lang="en-US" altLang="zh-TW" dirty="0" smtClean="0"/>
              <a:t>Check (0,1) PX</a:t>
            </a:r>
            <a:endParaRPr lang="en-US" altLang="zh-TW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001128" y="2465989"/>
            <a:ext cx="10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Ask_BT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114553" y="2003845"/>
            <a:ext cx="1018350" cy="208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8496255" y="2042184"/>
            <a:ext cx="331913" cy="2043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244732" y="2326041"/>
            <a:ext cx="10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Ask_BT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760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Python-Data Structure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979637" y="1544039"/>
            <a:ext cx="3450566" cy="4675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 smtClean="0"/>
              <a:t>GRAPH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ADJ_list</a:t>
            </a:r>
            <a:endParaRPr lang="en-US" altLang="zh-TW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 smtClean="0"/>
              <a:t>NODE_LIST(by coordinate)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/>
              <a:t>NODE_LIST(by </a:t>
            </a:r>
            <a:r>
              <a:rPr lang="en-US" altLang="zh-TW" dirty="0" smtClean="0"/>
              <a:t>index)?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 smtClean="0"/>
              <a:t>BT interface?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 smtClean="0"/>
              <a:t>CAR coordinate</a:t>
            </a:r>
          </a:p>
          <a:p>
            <a:pPr algn="ctr"/>
            <a:r>
              <a:rPr lang="en-US" altLang="zh-TW" dirty="0" smtClean="0"/>
              <a:t>-&gt;  </a:t>
            </a:r>
            <a:r>
              <a:rPr lang="zh-TW" altLang="en-US" dirty="0" smtClean="0"/>
              <a:t>呼叫相應</a:t>
            </a:r>
            <a:r>
              <a:rPr lang="en-US" altLang="zh-TW" dirty="0" smtClean="0"/>
              <a:t>node</a:t>
            </a:r>
          </a:p>
          <a:p>
            <a:pPr algn="ctr"/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669407" y="1525978"/>
            <a:ext cx="3536830" cy="4675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 smtClean="0"/>
              <a:t>NODE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 smtClean="0"/>
              <a:t>Coordinate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 smtClean="0"/>
              <a:t>PX,PY,NX,NY check</a:t>
            </a:r>
          </a:p>
          <a:p>
            <a:pPr algn="ctr"/>
            <a:r>
              <a:rPr lang="en-US" altLang="zh-TW" dirty="0" smtClean="0"/>
              <a:t>-&gt;  All check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 smtClean="0"/>
              <a:t>From which direction</a:t>
            </a:r>
            <a:endParaRPr lang="en-US" altLang="zh-TW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02218" y="3971925"/>
            <a:ext cx="1435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New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Link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trike="sngStrike" dirty="0" smtClean="0"/>
              <a:t>DFS?</a:t>
            </a:r>
          </a:p>
          <a:p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8609162" y="1525977"/>
            <a:ext cx="3220888" cy="46938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 smtClean="0"/>
              <a:t>BT</a:t>
            </a:r>
            <a:r>
              <a:rPr lang="zh-TW" altLang="en-US" dirty="0"/>
              <a:t> </a:t>
            </a:r>
            <a:r>
              <a:rPr lang="en-US" altLang="zh-TW" dirty="0" smtClean="0"/>
              <a:t>interface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 smtClean="0"/>
              <a:t>Send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 smtClean="0"/>
              <a:t>Receive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 smtClean="0"/>
              <a:t>Protocol?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381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235</Words>
  <Application>Microsoft Office PowerPoint</Application>
  <PresentationFormat>寬螢幕</PresentationFormat>
  <Paragraphs>113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AALG</vt:lpstr>
      <vt:lpstr>Arduino</vt:lpstr>
      <vt:lpstr>Arduino-NODE</vt:lpstr>
      <vt:lpstr>python</vt:lpstr>
      <vt:lpstr>python</vt:lpstr>
      <vt:lpstr>PowerPoint 簡報</vt:lpstr>
      <vt:lpstr>Python-Data 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AALG</dc:title>
  <dc:creator>Erik Kuo</dc:creator>
  <cp:lastModifiedBy>Erik Kuo</cp:lastModifiedBy>
  <cp:revision>21</cp:revision>
  <dcterms:created xsi:type="dcterms:W3CDTF">2019-12-05T08:11:57Z</dcterms:created>
  <dcterms:modified xsi:type="dcterms:W3CDTF">2020-01-14T07:20:31Z</dcterms:modified>
</cp:coreProperties>
</file>