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54a5637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54a5637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54a5637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54a5637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54a5637c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54a5637c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54a563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54a563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54a5637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54a5637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54a5637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54a5637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54a5637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54a5637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54a5637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54a5637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54a5637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54a563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54a5637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54a5637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54a5637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54a5637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循跡（＆中途校正）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2.node, graph的class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3.bluetooth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4.紀錄座標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5.生成adj list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期末自選專題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喝了兩杯咖啡還是好累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未來展望</a:t>
            </a:r>
            <a:endParaRPr sz="30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完成更複雜的迷宮</a:t>
            </a:r>
            <a:endParaRPr sz="1800"/>
          </a:p>
          <a:p>
            <a:pPr indent="-3429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有cycle</a:t>
            </a:r>
            <a:endParaRPr sz="1800"/>
          </a:p>
          <a:p>
            <a:pPr indent="-3429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不是每一單位都有node</a:t>
            </a:r>
            <a:endParaRPr sz="1800"/>
          </a:p>
          <a:p>
            <a:pPr indent="-342900" lvl="1" marL="9144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非直角的圖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也能生成圖形化介面，方便大家查看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</a:pPr>
            <a:r>
              <a:rPr lang="zh-TW" sz="1800"/>
              <a:t>紀錄RFID在地圖中的位置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未來展望</a:t>
            </a:r>
            <a:endParaRPr sz="3000"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88" y="1475275"/>
            <a:ext cx="7486223" cy="26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2021775" y="1634450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49450" y="369242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8058775" y="1567550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8058775" y="369242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888475" y="369242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5400000">
            <a:off x="2497175" y="334922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5400000">
            <a:off x="3191800" y="1886300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5400000">
            <a:off x="5990875" y="140942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5400000">
            <a:off x="6460900" y="2505900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rot="5400000">
            <a:off x="7844950" y="1942275"/>
            <a:ext cx="186000" cy="3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Ｑ＆Ａ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27825" y="1623150"/>
            <a:ext cx="4587000" cy="18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Auto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Adjacent List Generator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OutLine</a:t>
            </a:r>
            <a:endParaRPr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專題構想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設計理念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實作發想＆時程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未來展望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專題構想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讓車子在一張未知的圖上循跡，讓車子走過整張圖之後，產生這張圖的graph。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</a:pPr>
            <a:r>
              <a:rPr lang="zh-TW" sz="1800"/>
              <a:t>希望可以幫助助教產生給學生的Adjacent List。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示意圖</a:t>
            </a:r>
            <a:endParaRPr sz="3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5" y="1386848"/>
            <a:ext cx="4016126" cy="279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175" y="3147975"/>
            <a:ext cx="4084726" cy="18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 rot="5400000">
            <a:off x="5165625" y="1324725"/>
            <a:ext cx="1188000" cy="2061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設計理念</a:t>
            </a:r>
            <a:endParaRPr sz="30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符合大一程度的演算法與資料結構設計以及應用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</a:pPr>
            <a:r>
              <a:rPr lang="zh-TW" sz="1800"/>
              <a:t>讓大家好好做循跡，才能精確算出當前座標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實作發想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圖的每個整數點位置都有節點，先不考慮有cycle的圖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走到一個節點，記錄他的座標，往每個方向走看看，</a:t>
            </a:r>
            <a:br>
              <a:rPr lang="zh-TW" sz="1800"/>
            </a:br>
            <a:r>
              <a:rPr lang="zh-TW" sz="1800"/>
              <a:t>在每個方向都結束之後離開這個節點。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151" y="1087176"/>
            <a:ext cx="5561700" cy="38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實作</a:t>
            </a:r>
            <a:r>
              <a:rPr lang="zh-TW" sz="3000"/>
              <a:t>時程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Week 13：循跡優化、資料結構初步設計（Node, Graph）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Week 14：藍芽傳輸、資料結構實作（基本function）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Week 15：資料結構實作</a:t>
            </a:r>
            <a:r>
              <a:rPr lang="zh-TW" sz="1800"/>
              <a:t>（記錄座標、路徑function）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Week 16：</a:t>
            </a:r>
            <a:r>
              <a:rPr lang="zh-TW" sz="1800"/>
              <a:t>資料結構實作（記錄座標、路徑function）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Week 17：</a:t>
            </a:r>
            <a:r>
              <a:rPr lang="zh-TW" sz="1800"/>
              <a:t>資料結構實作（生成adjacent list function）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每周都需要調整硬體參數</a:t>
            </a:r>
            <a:endParaRPr sz="1800"/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