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3BFB9D6-ACFA-40B9-9D64-F0240F88D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3148B-B948-4682-BB8B-45B23FB50D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F3DEB-1DFF-4F05-9D8B-11A851154AB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8105C1-0681-4574-A9AE-B574657C01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469A39-2D01-4C0D-9F9F-28DDBB7C58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9F120-D389-472F-AB19-6B3E9FD068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496B-4486-4D7C-A92B-EADA1C9B21B0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A3F23-CBEE-48C2-A370-BFA5019456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639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E843-E817-4C6B-852A-0DA7AFFB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90C44-3311-413C-AAE4-35DC3F26C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AF102-C13E-41B9-A17A-020E2D5B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B52E1-7E36-468F-BEAB-CAF90CF9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1B9E61-6405-46B9-AB57-E1F95349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2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F6328-BFDA-48FC-BC62-FC354A91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DE033-06D3-4952-BACF-42476F04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380A3-836D-4640-873C-C865913D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72104-B25C-4A09-8963-58D2B53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86816-BE72-4281-8559-3CD59B3F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7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BDC20-6521-4F04-9E58-07AD3858B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8C75C-8461-49BF-8405-6993F016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BBC2C-4ED2-4645-BDDE-A36D08C7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7D54A-A376-4C25-9603-E12FDD82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E5C93-645C-4BF2-96DD-93B6EBD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DE5A-E517-46C4-91EF-7D7A4FC8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B851B-8A20-49B0-8380-BD7F55BA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487B5-6CB0-445B-8C26-DB89383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F348F-42CC-4D42-B65B-8928FBE5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B3475-3BA2-4DBA-A0D3-D6C9D55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2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11973-46DE-4495-88EF-F0B244B0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D9DEC-3944-4FFC-8CDA-F9744B36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4ACB2-3712-4307-8218-8AC8395C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403CA-4479-46D6-9FA0-F70CB7B9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79047-5AFD-4D8B-A0FA-689ABC5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6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E700A-4B7B-4B2C-AC91-17966AAE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0C0CA-94B6-42A1-B6E7-215910DC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17C21-F06F-4509-9844-61BBAA64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CAFFB-85ED-4E21-9090-FB40B3D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4E265D-0DF4-414F-BBCD-7B77F658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8CEAE8-6EF5-4154-B793-54BB64C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36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AD4D1-51EE-4C1E-93E4-6739213C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2A750-AB89-47DA-8745-49506263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CFEC7-8C2F-40E9-A4E9-1D3EC242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79FC3D-43C1-4238-9C34-AA0E1DF3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E1A008-982D-4B8E-B648-3B0C4E1A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F59B8-E5FE-42E4-AA0A-073FA21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138DEC-949D-4744-9F69-CF76B4A8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E0047A-084E-4444-9936-23D57E6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3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406B-BB84-4459-9E97-27B7ECD7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A3BBFB-BBAA-40EE-888D-48E206E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A45732-1D9F-4B04-9F65-E97C0E0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1D003-6DD1-4570-B94A-0ABFBD65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1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557EB7-2A8E-44EA-8B28-04BF2672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4ADC0E-BF42-430F-A80B-C34B1847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A3AAE-9BF5-4763-9171-CA1233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6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3B61-C044-4406-A869-002187A7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D0C9C1-4B89-4D0D-879F-10BF950E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B39B3-39F8-4DC0-B90D-C953DBEDB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3BDB4-755A-4846-AB0F-E84182B6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55328-95D3-430F-B66A-12FF60CC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D93-44EA-4A62-AB25-343069C1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2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CEA4-FA32-4EB7-A00C-D367A4E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3A2C05-0695-4A51-B552-21310C981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5343E-583A-47A7-B2F6-601083CE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BE755E-2F9C-415C-BE3C-A4C3D85E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FE41BC-5D9D-4CCC-977D-55A1EE6F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1AB25E-372C-4C47-BC2F-49A37238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9B5FEC-265B-4280-A80C-57EA96B8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2957A-1EA6-4D2F-A3CD-2FEA7CCE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A99C7-2C3A-42A9-BEB8-6FD45BD0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5208-D20A-4527-9C4A-6F3817E23166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16D8F-B8CA-4D01-881C-7A7AA9FD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DDFEC-07F0-43AC-BE98-FC664421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C0A5-1FF8-4F8F-9DD4-BCEB758E1E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9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E993CB-1DF1-4925-A985-183CD13867CB}"/>
              </a:ext>
            </a:extLst>
          </p:cNvPr>
          <p:cNvCxnSpPr/>
          <p:nvPr/>
        </p:nvCxnSpPr>
        <p:spPr>
          <a:xfrm>
            <a:off x="1132144" y="1392242"/>
            <a:ext cx="0" cy="4810539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CB2125D-AA5F-48DC-B7F8-CEAEDDE3E5DD}"/>
              </a:ext>
            </a:extLst>
          </p:cNvPr>
          <p:cNvCxnSpPr>
            <a:cxnSpLocks/>
          </p:cNvCxnSpPr>
          <p:nvPr/>
        </p:nvCxnSpPr>
        <p:spPr>
          <a:xfrm>
            <a:off x="1294534" y="1568497"/>
            <a:ext cx="0" cy="5025733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AEEB5C-D098-4D57-98E4-EE3DBEB21AA7}"/>
              </a:ext>
            </a:extLst>
          </p:cNvPr>
          <p:cNvCxnSpPr/>
          <p:nvPr/>
        </p:nvCxnSpPr>
        <p:spPr>
          <a:xfrm>
            <a:off x="1436435" y="1392241"/>
            <a:ext cx="0" cy="48105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nstituto Tecnológico de Iztapalapa | LinkedIn">
            <a:extLst>
              <a:ext uri="{FF2B5EF4-FFF2-40B4-BE49-F238E27FC236}">
                <a16:creationId xmlns:a16="http://schemas.microsoft.com/office/drawing/2014/main" id="{CB8C61B3-240A-471D-B3FB-7EFB27B8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8" y="1146704"/>
            <a:ext cx="1532792" cy="1532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C6810D4-21C4-4F0B-827D-FB174EE2FC4B}"/>
              </a:ext>
            </a:extLst>
          </p:cNvPr>
          <p:cNvCxnSpPr/>
          <p:nvPr/>
        </p:nvCxnSpPr>
        <p:spPr>
          <a:xfrm>
            <a:off x="2019593" y="1543879"/>
            <a:ext cx="96363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7144">
            <a:extLst>
              <a:ext uri="{FF2B5EF4-FFF2-40B4-BE49-F238E27FC236}">
                <a16:creationId xmlns:a16="http://schemas.microsoft.com/office/drawing/2014/main" id="{A5494619-A5CB-436C-AD06-746CCC86E8D4}"/>
              </a:ext>
            </a:extLst>
          </p:cNvPr>
          <p:cNvGrpSpPr/>
          <p:nvPr/>
        </p:nvGrpSpPr>
        <p:grpSpPr>
          <a:xfrm>
            <a:off x="282884" y="109412"/>
            <a:ext cx="3881136" cy="1132531"/>
            <a:chOff x="0" y="0"/>
            <a:chExt cx="3473831" cy="788614"/>
          </a:xfrm>
        </p:grpSpPr>
        <p:sp>
          <p:nvSpPr>
            <p:cNvPr id="13" name="Rectangle 7146">
              <a:extLst>
                <a:ext uri="{FF2B5EF4-FFF2-40B4-BE49-F238E27FC236}">
                  <a16:creationId xmlns:a16="http://schemas.microsoft.com/office/drawing/2014/main" id="{5C7B656C-923C-45E4-8027-C48C0C6DFEEE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7149">
              <a:extLst>
                <a:ext uri="{FF2B5EF4-FFF2-40B4-BE49-F238E27FC236}">
                  <a16:creationId xmlns:a16="http://schemas.microsoft.com/office/drawing/2014/main" id="{417C7638-AD1E-4206-92E3-EAACA38DDF12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Rectangle 7147">
              <a:extLst>
                <a:ext uri="{FF2B5EF4-FFF2-40B4-BE49-F238E27FC236}">
                  <a16:creationId xmlns:a16="http://schemas.microsoft.com/office/drawing/2014/main" id="{095B2110-A4C2-4B8A-B68A-6FEE38C343A7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Rectangle 7148">
              <a:extLst>
                <a:ext uri="{FF2B5EF4-FFF2-40B4-BE49-F238E27FC236}">
                  <a16:creationId xmlns:a16="http://schemas.microsoft.com/office/drawing/2014/main" id="{A2E387A8-A281-47ED-911F-4F6FD7BF13AC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17" name="Picture 7145">
              <a:extLst>
                <a:ext uri="{FF2B5EF4-FFF2-40B4-BE49-F238E27FC236}">
                  <a16:creationId xmlns:a16="http://schemas.microsoft.com/office/drawing/2014/main" id="{9483754C-BCBE-43D1-B6C0-3958FB189B4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8" name="Picture 33">
            <a:extLst>
              <a:ext uri="{FF2B5EF4-FFF2-40B4-BE49-F238E27FC236}">
                <a16:creationId xmlns:a16="http://schemas.microsoft.com/office/drawing/2014/main" id="{15329F23-BFD8-4355-AAFD-B00F0A7FE1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77267" y="-68561"/>
            <a:ext cx="3862810" cy="1310504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8C836E8-D7E7-4FA1-BAB4-7460126F1D65}"/>
              </a:ext>
            </a:extLst>
          </p:cNvPr>
          <p:cNvCxnSpPr/>
          <p:nvPr/>
        </p:nvCxnSpPr>
        <p:spPr>
          <a:xfrm>
            <a:off x="2019593" y="1682212"/>
            <a:ext cx="9636369" cy="0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D339E49-738F-46B6-B0B1-0008BD52F1FD}"/>
              </a:ext>
            </a:extLst>
          </p:cNvPr>
          <p:cNvCxnSpPr/>
          <p:nvPr/>
        </p:nvCxnSpPr>
        <p:spPr>
          <a:xfrm>
            <a:off x="2019593" y="1820543"/>
            <a:ext cx="96363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AFCAAF-ECF2-4A07-96B7-C9A967B5B603}"/>
              </a:ext>
            </a:extLst>
          </p:cNvPr>
          <p:cNvSpPr txBox="1"/>
          <p:nvPr/>
        </p:nvSpPr>
        <p:spPr>
          <a:xfrm>
            <a:off x="2060929" y="1958873"/>
            <a:ext cx="959503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  <a:p>
            <a:pPr algn="ctr"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  <a:p>
            <a:pPr algn="ctr">
              <a:lnSpc>
                <a:spcPct val="150000"/>
              </a:lnSpc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PROYECTO FINAL POLLY </a:t>
            </a:r>
          </a:p>
          <a:p>
            <a:pPr algn="ctr">
              <a:lnSpc>
                <a:spcPct val="150000"/>
              </a:lnSpc>
            </a:pPr>
            <a:r>
              <a:rPr lang="es-MX" sz="1400" b="1">
                <a:latin typeface="Arial" panose="020B0604020202020204" pitchFamily="34" charset="0"/>
                <a:cs typeface="Arial" panose="020B0604020202020204" pitchFamily="34" charset="0"/>
              </a:rPr>
              <a:t>TECNOCOVID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Montserrat"/>
              </a:rPr>
              <a:t>PRESENTAN: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MX" sz="1100" b="0" dirty="0">
                <a:effectLst/>
              </a:rPr>
            </a:b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RUEDA IMÁN SOFIA VIRIDIANA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CELISEO GOMEZ ADAN GAMALIEL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MEJIA RAMOS LUIS ENRIQUE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QUINTERO BOLIO ERIK EDUARDO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MX" sz="11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Montserrat"/>
              </a:rPr>
              <a:t>NO. DE CONTROL: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MX" sz="1100" b="0" dirty="0">
                <a:effectLst/>
              </a:rPr>
            </a:b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171080043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171080044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161080183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171080151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MX" sz="11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Montserrat"/>
              </a:rPr>
              <a:t>ASESOR INTERNO:</a:t>
            </a:r>
            <a:endParaRPr lang="es-MX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MX" sz="1100" b="0" dirty="0">
                <a:effectLst/>
              </a:rPr>
            </a:b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Montserrat"/>
              </a:rPr>
              <a:t>PARRA HERNANDEZ ABIEL TOMAS</a:t>
            </a:r>
            <a:endParaRPr lang="es-MX" sz="1100" b="0" dirty="0">
              <a:effectLst/>
            </a:endParaRPr>
          </a:p>
          <a:p>
            <a:br>
              <a:rPr lang="es-MX" sz="1100" dirty="0"/>
            </a:b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CIUDAD DE MÉXICO                                                                                                                                                                           ENERO/2021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FA3874-C2B6-4423-85A4-5BCD3C340121}"/>
              </a:ext>
            </a:extLst>
          </p:cNvPr>
          <p:cNvSpPr txBox="1"/>
          <p:nvPr/>
        </p:nvSpPr>
        <p:spPr>
          <a:xfrm>
            <a:off x="7880020" y="104511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</p:spTree>
    <p:extLst>
      <p:ext uri="{BB962C8B-B14F-4D97-AF65-F5344CB8AC3E}">
        <p14:creationId xmlns:p14="http://schemas.microsoft.com/office/powerpoint/2010/main" val="48838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A6BDA5A-4CB6-49BE-AD8B-126E9B93A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26" t="36061" r="25758" b="18407"/>
          <a:stretch/>
        </p:blipFill>
        <p:spPr>
          <a:xfrm>
            <a:off x="2931887" y="2644464"/>
            <a:ext cx="6499906" cy="3546575"/>
          </a:xfrm>
        </p:spPr>
      </p:pic>
      <p:grpSp>
        <p:nvGrpSpPr>
          <p:cNvPr id="4" name="Group 7144">
            <a:extLst>
              <a:ext uri="{FF2B5EF4-FFF2-40B4-BE49-F238E27FC236}">
                <a16:creationId xmlns:a16="http://schemas.microsoft.com/office/drawing/2014/main" id="{B367168C-A120-49D8-9DC8-27E398566C40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7AACA598-B57A-43E1-93A5-862A80F9B548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962EA217-ED16-47AC-9DCB-C4DBAC33A88C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7D1B6900-6C77-4A60-88AA-EF7292CEEC59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2375AAD4-8861-4B57-91CD-1FA2507E4213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DD1669F3-70A9-4919-880D-D75D73366A3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EC1B1DEF-5EE3-467A-B765-3247B0804C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FE1A30-92CE-4E6A-A479-14356467DB31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D1CD577-BFB7-4FFE-A852-84605D06D9B6}"/>
              </a:ext>
            </a:extLst>
          </p:cNvPr>
          <p:cNvSpPr txBox="1"/>
          <p:nvPr/>
        </p:nvSpPr>
        <p:spPr>
          <a:xfrm>
            <a:off x="4406" y="1355039"/>
            <a:ext cx="12058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/>
              <a:t>Estrategia de vibración a la directiva o algoritmo de reintento. </a:t>
            </a:r>
          </a:p>
          <a:p>
            <a:endParaRPr lang="es-MX" sz="2000" dirty="0"/>
          </a:p>
          <a:p>
            <a:r>
              <a:rPr lang="es-MX" sz="2000" dirty="0"/>
              <a:t>Gestión de los picos de reintentos similares procedentes de diferentes clientes en caso de interrupciones parciales</a:t>
            </a:r>
          </a:p>
        </p:txBody>
      </p:sp>
    </p:spTree>
    <p:extLst>
      <p:ext uri="{BB962C8B-B14F-4D97-AF65-F5344CB8AC3E}">
        <p14:creationId xmlns:p14="http://schemas.microsoft.com/office/powerpoint/2010/main" val="299205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F9AF-ADC7-478A-91E1-7E0EAB83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1350367"/>
            <a:ext cx="10083309" cy="102354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ED62-859F-44E3-9C4C-CC36D1E3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93" y="1862140"/>
            <a:ext cx="8819513" cy="42546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Cancelación</a:t>
            </a:r>
          </a:p>
          <a:p>
            <a:pPr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Reintento</a:t>
            </a:r>
          </a:p>
          <a:p>
            <a:pPr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Reintento con retraso</a:t>
            </a:r>
          </a:p>
          <a:p>
            <a:pPr marL="0" indent="0">
              <a:lnSpc>
                <a:spcPct val="150000"/>
              </a:lnSpc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33EA6558-488A-4CF9-8BC6-1B7C9B1BBD77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3D1B472A-9FF4-4C4C-907A-43CE5F251AEB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2814D27B-D0E9-484A-BAAD-140B3DCEED7A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1A8420F3-BF15-4D23-AC9E-B0C240038D73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734E9B49-5756-419B-9D13-918CB79154C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48D90D0-1CF3-4657-8158-61ED1DBC618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2C87D052-D53E-4458-815A-56A6703FCE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27C55-967A-47B4-8E66-755638FFF1C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</p:spTree>
    <p:extLst>
      <p:ext uri="{BB962C8B-B14F-4D97-AF65-F5344CB8AC3E}">
        <p14:creationId xmlns:p14="http://schemas.microsoft.com/office/powerpoint/2010/main" val="9390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BFF42-67FB-4CF7-8323-D2F4D7FE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28" y="1327677"/>
            <a:ext cx="10229976" cy="860129"/>
          </a:xfrm>
        </p:spPr>
        <p:txBody>
          <a:bodyPr/>
          <a:lstStyle/>
          <a:p>
            <a:pPr algn="ctr"/>
            <a:r>
              <a:rPr lang="es-MX" b="1" dirty="0"/>
              <a:t>LLVM</a:t>
            </a: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68CBDAC1-DBB9-4E36-A05A-B9F058C46C6E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0264E8E8-82B7-452B-B174-B7C0D4141BB8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5CEBF5C7-4EEA-4190-A102-11DCDD2C012C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6BA766FC-DD09-4E5C-94E0-980D58EE2764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4CBEB44C-A381-47F1-A3B1-CB1FCC92218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A2226FF-67C4-4CA9-9813-27D05934CEA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5B80690F-C42E-49E1-BDDB-32DC73401C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DCE06E-2DC5-4825-9B5C-CA3E2B9EDA5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65F6F34C-DDCB-4642-A2FE-73868268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28" y="2469257"/>
            <a:ext cx="10229976" cy="4193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i="0" dirty="0">
                <a:effectLst/>
                <a:latin typeface="Arial" panose="020B0604020202020204" pitchFamily="34" charset="0"/>
              </a:rPr>
              <a:t>Es una infraestructura para desarrollar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compiladores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, escrita a su vez en el lenguaje de programación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C++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, que está diseñada para optimizar el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tiempo de compilación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, el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tiempo de enlazado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, el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tiempo de ejecución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 y el "tiempo ocioso" en cualquier </a:t>
            </a:r>
            <a:r>
              <a:rPr lang="es-MX" sz="2400" i="0" u="none" strike="noStrike" dirty="0">
                <a:effectLst/>
                <a:latin typeface="Arial" panose="020B0604020202020204" pitchFamily="34" charset="0"/>
              </a:rPr>
              <a:t>lenguaje de programación</a:t>
            </a:r>
            <a:r>
              <a:rPr lang="es-MX" sz="2400" i="0" dirty="0">
                <a:effectLst/>
                <a:latin typeface="Arial" panose="020B0604020202020204" pitchFamily="34" charset="0"/>
              </a:rPr>
              <a:t> que el usuario quiera definir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79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FB04B-9095-4448-8B4D-A7B9F3B5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86" y="2163894"/>
            <a:ext cx="10098711" cy="38330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err="1"/>
              <a:t>Polly</a:t>
            </a:r>
            <a:r>
              <a:rPr lang="es-MX" dirty="0"/>
              <a:t> es el marco de optimización y optimización de bucles y localización de datos avanzados de LLVM. Utiliza notación matemática abstracta basada en un método poliédrico entero para analizar y optimizar el patrón de acceso a la memoria del programa.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05392233-E3D9-4298-A6DD-197EE3262B43}"/>
              </a:ext>
            </a:extLst>
          </p:cNvPr>
          <p:cNvGrpSpPr/>
          <p:nvPr/>
        </p:nvGrpSpPr>
        <p:grpSpPr>
          <a:xfrm>
            <a:off x="52395" y="5992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54B55157-39C8-4EEB-9B99-832C6BD5420E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86CDCF11-B464-41CF-82E2-2FD2A3F3CBDE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9C0754E1-4187-4AF5-8D4F-536BAC305EBC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A4685FFF-423C-42DC-8550-DE0F5390CBF1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F28D7EFF-22E6-4E64-A1DC-E346D548AF5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C18BF2DA-1DD8-4B2A-853B-68C61D79D9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22C1B0-EDA0-49A5-A412-470DAE73BB03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</p:spTree>
    <p:extLst>
      <p:ext uri="{BB962C8B-B14F-4D97-AF65-F5344CB8AC3E}">
        <p14:creationId xmlns:p14="http://schemas.microsoft.com/office/powerpoint/2010/main" val="25266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8CED7-BBEC-49DE-BAE5-106368E2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63" y="2566360"/>
            <a:ext cx="10515599" cy="39859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err="1"/>
              <a:t>Polly</a:t>
            </a:r>
            <a:r>
              <a:rPr lang="es-MX" dirty="0"/>
              <a:t> está diseñado como un conjunto de pases de optimización y análisis internos del compilador. Se pueden dividir en pases frontales, intermedios y posteriores</a:t>
            </a: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E998C1C9-1E09-4B26-A63F-80A1F2D1F2AC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913BF40A-0528-4676-9F65-41C8D00ACB27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A99BFF40-441E-47F7-95D7-0BAA17172997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D429F1BC-C0B2-478B-B039-A63ADBBACC50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DA8B2289-7D55-460D-8A63-7DF1716AF869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7FE42D80-CAD3-45BD-A915-0150C358372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FDFE9AE3-DC2E-453C-8A01-CBDFFBA712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5ED9A2-FA3B-469D-91D9-C15BB4F9D0B2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</p:spTree>
    <p:extLst>
      <p:ext uri="{BB962C8B-B14F-4D97-AF65-F5344CB8AC3E}">
        <p14:creationId xmlns:p14="http://schemas.microsoft.com/office/powerpoint/2010/main" val="27928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F9AF-ADC7-478A-91E1-7E0EAB83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1350367"/>
            <a:ext cx="10083309" cy="102354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ED62-859F-44E3-9C4C-CC36D1E3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513" y="1090320"/>
            <a:ext cx="8819513" cy="42546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 proyecto con mucho en desarrollo</a:t>
            </a: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33EA6558-488A-4CF9-8BC6-1B7C9B1BBD77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3D1B472A-9FF4-4C4C-907A-43CE5F251AEB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2814D27B-D0E9-484A-BAAD-140B3DCEED7A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1A8420F3-BF15-4D23-AC9E-B0C240038D73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734E9B49-5756-419B-9D13-918CB79154C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48D90D0-1CF3-4657-8158-61ED1DBC618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2C87D052-D53E-4458-815A-56A6703FCE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27C55-967A-47B4-8E66-755638FFF1C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2AFA82-1E46-4825-A0C4-690C4FBB1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14086" r="10002" b="16833"/>
          <a:stretch/>
        </p:blipFill>
        <p:spPr>
          <a:xfrm>
            <a:off x="2110285" y="1682490"/>
            <a:ext cx="6408844" cy="49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144">
            <a:extLst>
              <a:ext uri="{FF2B5EF4-FFF2-40B4-BE49-F238E27FC236}">
                <a16:creationId xmlns:a16="http://schemas.microsoft.com/office/drawing/2014/main" id="{376F784C-1BC7-4E4D-B76C-70B29AD35540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B31E6268-8199-4FE6-B52D-68E9E9EB14F1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542089F3-E63F-476C-A1DF-63194BCB13EC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74973C4B-8D02-4395-9354-B6B319ECF1C5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A09E82BA-FF1C-4E51-88D9-209D2D78E7DB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707B60A7-6368-4273-843F-EB89DA98A18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9BC30241-E59F-42A3-B8DB-106BEF980A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4F21EB5-9C59-4807-A455-9A0191F9CD73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4230A81-54B1-4F51-8760-2360C0C6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857" y="3117397"/>
            <a:ext cx="2630714" cy="132397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Instalación: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F428E8F-983F-474E-8226-76F9ECDAE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5" t="13686" r="66129" b="22834"/>
          <a:stretch/>
        </p:blipFill>
        <p:spPr>
          <a:xfrm>
            <a:off x="3762786" y="1437791"/>
            <a:ext cx="4566404" cy="53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F9AF-ADC7-478A-91E1-7E0EAB83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1350367"/>
            <a:ext cx="10083309" cy="102354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ED62-859F-44E3-9C4C-CC36D1E3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195" y="1447768"/>
            <a:ext cx="8819513" cy="42546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Nuestro proyecto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/>
              <a:t>Implementación de reintentos de llamada HTTP con retroceso exponencial con </a:t>
            </a:r>
            <a:r>
              <a:rPr lang="es-MX" sz="2400" dirty="0" err="1"/>
              <a:t>IHttpClientFactory</a:t>
            </a:r>
            <a:r>
              <a:rPr lang="es-MX" sz="2400" dirty="0"/>
              <a:t> y las directivas de </a:t>
            </a:r>
            <a:r>
              <a:rPr lang="es-MX" sz="2400" dirty="0" err="1"/>
              <a:t>Polly</a:t>
            </a:r>
            <a:r>
              <a:rPr lang="es-MX" sz="2400" dirty="0"/>
              <a:t>, aprovechando las ventajas de las bibliotecas de .NET más avanzadas como la biblioteca de código abierto </a:t>
            </a:r>
            <a:r>
              <a:rPr lang="es-MX" sz="2400" dirty="0" err="1"/>
              <a:t>Polly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7144">
            <a:extLst>
              <a:ext uri="{FF2B5EF4-FFF2-40B4-BE49-F238E27FC236}">
                <a16:creationId xmlns:a16="http://schemas.microsoft.com/office/drawing/2014/main" id="{33EA6558-488A-4CF9-8BC6-1B7C9B1BBD77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3D1B472A-9FF4-4C4C-907A-43CE5F251AEB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2814D27B-D0E9-484A-BAAD-140B3DCEED7A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1A8420F3-BF15-4D23-AC9E-B0C240038D73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734E9B49-5756-419B-9D13-918CB79154C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48D90D0-1CF3-4657-8158-61ED1DBC618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2C87D052-D53E-4458-815A-56A6703FCE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27C55-967A-47B4-8E66-755638FFF1C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</p:spTree>
    <p:extLst>
      <p:ext uri="{BB962C8B-B14F-4D97-AF65-F5344CB8AC3E}">
        <p14:creationId xmlns:p14="http://schemas.microsoft.com/office/powerpoint/2010/main" val="12879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F9AF-ADC7-478A-91E1-7E0EAB83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1350367"/>
            <a:ext cx="10083309" cy="102354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40B4EC9-1BE6-4515-9C6D-AACB34457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92" t="46292" r="22944" b="24008"/>
          <a:stretch/>
        </p:blipFill>
        <p:spPr>
          <a:xfrm>
            <a:off x="2422349" y="2795129"/>
            <a:ext cx="7838246" cy="2578256"/>
          </a:xfrm>
        </p:spPr>
      </p:pic>
      <p:grpSp>
        <p:nvGrpSpPr>
          <p:cNvPr id="4" name="Group 7144">
            <a:extLst>
              <a:ext uri="{FF2B5EF4-FFF2-40B4-BE49-F238E27FC236}">
                <a16:creationId xmlns:a16="http://schemas.microsoft.com/office/drawing/2014/main" id="{33EA6558-488A-4CF9-8BC6-1B7C9B1BBD77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3D1B472A-9FF4-4C4C-907A-43CE5F251AEB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2814D27B-D0E9-484A-BAAD-140B3DCEED7A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1A8420F3-BF15-4D23-AC9E-B0C240038D73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734E9B49-5756-419B-9D13-918CB79154C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48D90D0-1CF3-4657-8158-61ED1DBC618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2C87D052-D53E-4458-815A-56A6703FCE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27C55-967A-47B4-8E66-755638FFF1C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27C0B1-7525-4BC3-AD66-8AF5562DBC42}"/>
              </a:ext>
            </a:extLst>
          </p:cNvPr>
          <p:cNvSpPr txBox="1"/>
          <p:nvPr/>
        </p:nvSpPr>
        <p:spPr>
          <a:xfrm>
            <a:off x="3327794" y="1819347"/>
            <a:ext cx="602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Código incremental con retroceso exponencial </a:t>
            </a:r>
          </a:p>
        </p:txBody>
      </p:sp>
    </p:spTree>
    <p:extLst>
      <p:ext uri="{BB962C8B-B14F-4D97-AF65-F5344CB8AC3E}">
        <p14:creationId xmlns:p14="http://schemas.microsoft.com/office/powerpoint/2010/main" val="340577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F9AF-ADC7-478A-91E1-7E0EAB83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1350367"/>
            <a:ext cx="10083309" cy="102354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C2532893-C170-46B4-8579-EEC91BD25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93" t="36077" r="25483" b="19914"/>
          <a:stretch/>
        </p:blipFill>
        <p:spPr>
          <a:xfrm>
            <a:off x="2610854" y="2542027"/>
            <a:ext cx="6970292" cy="3576297"/>
          </a:xfrm>
        </p:spPr>
      </p:pic>
      <p:grpSp>
        <p:nvGrpSpPr>
          <p:cNvPr id="4" name="Group 7144">
            <a:extLst>
              <a:ext uri="{FF2B5EF4-FFF2-40B4-BE49-F238E27FC236}">
                <a16:creationId xmlns:a16="http://schemas.microsoft.com/office/drawing/2014/main" id="{33EA6558-488A-4CF9-8BC6-1B7C9B1BBD77}"/>
              </a:ext>
            </a:extLst>
          </p:cNvPr>
          <p:cNvGrpSpPr/>
          <p:nvPr/>
        </p:nvGrpSpPr>
        <p:grpSpPr>
          <a:xfrm>
            <a:off x="100004" y="88875"/>
            <a:ext cx="3881136" cy="1120947"/>
            <a:chOff x="0" y="0"/>
            <a:chExt cx="3473831" cy="788614"/>
          </a:xfrm>
        </p:grpSpPr>
        <p:sp>
          <p:nvSpPr>
            <p:cNvPr id="5" name="Rectangle 7146">
              <a:extLst>
                <a:ext uri="{FF2B5EF4-FFF2-40B4-BE49-F238E27FC236}">
                  <a16:creationId xmlns:a16="http://schemas.microsoft.com/office/drawing/2014/main" id="{3D1B472A-9FF4-4C4C-907A-43CE5F251AEB}"/>
                </a:ext>
              </a:extLst>
            </p:cNvPr>
            <p:cNvSpPr/>
            <p:nvPr/>
          </p:nvSpPr>
          <p:spPr>
            <a:xfrm>
              <a:off x="509321" y="2573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Rectangle 7149">
              <a:extLst>
                <a:ext uri="{FF2B5EF4-FFF2-40B4-BE49-F238E27FC236}">
                  <a16:creationId xmlns:a16="http://schemas.microsoft.com/office/drawing/2014/main" id="{2814D27B-D0E9-484A-BAAD-140B3DCEED7A}"/>
                </a:ext>
              </a:extLst>
            </p:cNvPr>
            <p:cNvSpPr/>
            <p:nvPr/>
          </p:nvSpPr>
          <p:spPr>
            <a:xfrm>
              <a:off x="3315335" y="25730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7147">
              <a:extLst>
                <a:ext uri="{FF2B5EF4-FFF2-40B4-BE49-F238E27FC236}">
                  <a16:creationId xmlns:a16="http://schemas.microsoft.com/office/drawing/2014/main" id="{1A8420F3-BF15-4D23-AC9E-B0C240038D73}"/>
                </a:ext>
              </a:extLst>
            </p:cNvPr>
            <p:cNvSpPr/>
            <p:nvPr/>
          </p:nvSpPr>
          <p:spPr>
            <a:xfrm>
              <a:off x="509321" y="42799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148">
              <a:extLst>
                <a:ext uri="{FF2B5EF4-FFF2-40B4-BE49-F238E27FC236}">
                  <a16:creationId xmlns:a16="http://schemas.microsoft.com/office/drawing/2014/main" id="{734E9B49-5756-419B-9D13-918CB79154CD}"/>
                </a:ext>
              </a:extLst>
            </p:cNvPr>
            <p:cNvSpPr/>
            <p:nvPr/>
          </p:nvSpPr>
          <p:spPr>
            <a:xfrm>
              <a:off x="509321" y="59867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3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3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9" name="Picture 7145">
              <a:extLst>
                <a:ext uri="{FF2B5EF4-FFF2-40B4-BE49-F238E27FC236}">
                  <a16:creationId xmlns:a16="http://schemas.microsoft.com/office/drawing/2014/main" id="{548D90D0-1CF3-4657-8158-61ED1DBC618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473831" cy="720090"/>
            </a:xfrm>
            <a:prstGeom prst="rect">
              <a:avLst/>
            </a:prstGeom>
          </p:spPr>
        </p:pic>
      </p:grpSp>
      <p:pic>
        <p:nvPicPr>
          <p:cNvPr id="10" name="Picture 33">
            <a:extLst>
              <a:ext uri="{FF2B5EF4-FFF2-40B4-BE49-F238E27FC236}">
                <a16:creationId xmlns:a16="http://schemas.microsoft.com/office/drawing/2014/main" id="{2C87D052-D53E-4458-815A-56A6703FCE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0387" y="-100682"/>
            <a:ext cx="3862810" cy="13105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27C55-967A-47B4-8E66-755638FFF1CE}"/>
              </a:ext>
            </a:extLst>
          </p:cNvPr>
          <p:cNvSpPr txBox="1"/>
          <p:nvPr/>
        </p:nvSpPr>
        <p:spPr>
          <a:xfrm>
            <a:off x="8329190" y="739676"/>
            <a:ext cx="386281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INSTITUTO TECNOLOGICO DE IZTAPALAPA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BE8637-2333-402B-A176-CCF251B83FD0}"/>
              </a:ext>
            </a:extLst>
          </p:cNvPr>
          <p:cNvSpPr txBox="1"/>
          <p:nvPr/>
        </p:nvSpPr>
        <p:spPr>
          <a:xfrm>
            <a:off x="3559119" y="1436531"/>
            <a:ext cx="507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Reintentos HTTP con enfoque modular </a:t>
            </a:r>
          </a:p>
        </p:txBody>
      </p:sp>
    </p:spTree>
    <p:extLst>
      <p:ext uri="{BB962C8B-B14F-4D97-AF65-F5344CB8AC3E}">
        <p14:creationId xmlns:p14="http://schemas.microsoft.com/office/powerpoint/2010/main" val="899343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363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LLVM</vt:lpstr>
      <vt:lpstr>Presentación de PowerPoint</vt:lpstr>
      <vt:lpstr>Presentación de PowerPoint</vt:lpstr>
      <vt:lpstr> </vt:lpstr>
      <vt:lpstr>Presentación de PowerPoint</vt:lpstr>
      <vt:lpstr> </vt:lpstr>
      <vt:lpstr> </vt:lpstr>
      <vt:lpstr> </vt:lpstr>
      <vt:lpstr>Presentación de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Viri´s</dc:creator>
  <cp:lastModifiedBy>Luis Enrique Mejia Ramos</cp:lastModifiedBy>
  <cp:revision>21</cp:revision>
  <dcterms:created xsi:type="dcterms:W3CDTF">2021-01-21T03:08:28Z</dcterms:created>
  <dcterms:modified xsi:type="dcterms:W3CDTF">2021-01-24T20:03:12Z</dcterms:modified>
</cp:coreProperties>
</file>