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39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48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6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6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4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8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9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9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520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7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18E7-8BFA-4447-A8DD-11FF36909A6B}" type="datetimeFigureOut">
              <a:rPr lang="nl-NL" smtClean="0"/>
              <a:t>17-2-2018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168F-0469-4E1F-A0BE-AFEC2F5486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6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2490DFD-F4D7-4133-BD48-038C4BBD086D}"/>
              </a:ext>
            </a:extLst>
          </p:cNvPr>
          <p:cNvSpPr/>
          <p:nvPr/>
        </p:nvSpPr>
        <p:spPr>
          <a:xfrm>
            <a:off x="3958046" y="2823759"/>
            <a:ext cx="1227908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err="1"/>
              <a:t>Hello</a:t>
            </a:r>
            <a:endParaRPr lang="nl-NL" sz="135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23BB395-22B1-4D7E-A751-13A6C20895FD}"/>
              </a:ext>
            </a:extLst>
          </p:cNvPr>
          <p:cNvSpPr txBox="1"/>
          <p:nvPr/>
        </p:nvSpPr>
        <p:spPr>
          <a:xfrm>
            <a:off x="3958046" y="2532800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Demo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EE52221-9390-46EE-8A7E-10FDA73406F8}"/>
              </a:ext>
            </a:extLst>
          </p:cNvPr>
          <p:cNvSpPr txBox="1"/>
          <p:nvPr/>
        </p:nvSpPr>
        <p:spPr>
          <a:xfrm>
            <a:off x="3958046" y="4060376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Work</a:t>
            </a:r>
            <a:endParaRPr lang="nl-NL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88080A7-EAE9-476B-9739-4F7CE706D85C}"/>
              </a:ext>
            </a:extLst>
          </p:cNvPr>
          <p:cNvSpPr txBox="1"/>
          <p:nvPr/>
        </p:nvSpPr>
        <p:spPr>
          <a:xfrm rot="5400000">
            <a:off x="4721830" y="3299214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Contact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E8FAD0F-B08D-472C-988D-41DCC51E58A9}"/>
              </a:ext>
            </a:extLst>
          </p:cNvPr>
          <p:cNvSpPr txBox="1"/>
          <p:nvPr/>
        </p:nvSpPr>
        <p:spPr>
          <a:xfrm rot="16200000">
            <a:off x="3200697" y="3289091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Story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C4B15F0-F1B2-4B95-B127-65188D180E97}"/>
              </a:ext>
            </a:extLst>
          </p:cNvPr>
          <p:cNvSpPr/>
          <p:nvPr/>
        </p:nvSpPr>
        <p:spPr>
          <a:xfrm>
            <a:off x="6191795" y="2823759"/>
            <a:ext cx="1227908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/>
              <a:t>Contact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A26EDA7-F3BB-4218-8256-FFEF5C13C779}"/>
              </a:ext>
            </a:extLst>
          </p:cNvPr>
          <p:cNvSpPr txBox="1"/>
          <p:nvPr/>
        </p:nvSpPr>
        <p:spPr>
          <a:xfrm>
            <a:off x="6191795" y="2532800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Demo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B5FAE00-E980-4E91-8CD8-BB3E8277A11F}"/>
              </a:ext>
            </a:extLst>
          </p:cNvPr>
          <p:cNvSpPr txBox="1"/>
          <p:nvPr/>
        </p:nvSpPr>
        <p:spPr>
          <a:xfrm>
            <a:off x="6191795" y="4060376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Work</a:t>
            </a:r>
            <a:endParaRPr lang="nl-NL" sz="12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D5C1736-B343-433D-97CE-CFBB660BA531}"/>
              </a:ext>
            </a:extLst>
          </p:cNvPr>
          <p:cNvSpPr txBox="1"/>
          <p:nvPr/>
        </p:nvSpPr>
        <p:spPr>
          <a:xfrm rot="5400000">
            <a:off x="6955579" y="3299214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Story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ADAB007-E0CF-4031-BA42-6F3C3B6AE5D9}"/>
              </a:ext>
            </a:extLst>
          </p:cNvPr>
          <p:cNvSpPr txBox="1"/>
          <p:nvPr/>
        </p:nvSpPr>
        <p:spPr>
          <a:xfrm rot="16200000">
            <a:off x="5434446" y="3289091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Hello</a:t>
            </a:r>
            <a:endParaRPr lang="nl-NL" sz="1200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A9E63E8-B0F9-4428-945D-767F9CB1785B}"/>
              </a:ext>
            </a:extLst>
          </p:cNvPr>
          <p:cNvSpPr/>
          <p:nvPr/>
        </p:nvSpPr>
        <p:spPr>
          <a:xfrm>
            <a:off x="1634273" y="2804928"/>
            <a:ext cx="1227908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/>
              <a:t>Story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6C59D18-D75B-4A75-8E56-766831A66E7D}"/>
              </a:ext>
            </a:extLst>
          </p:cNvPr>
          <p:cNvSpPr txBox="1"/>
          <p:nvPr/>
        </p:nvSpPr>
        <p:spPr>
          <a:xfrm>
            <a:off x="1634273" y="2513969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Demo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EFD85D6-E0A9-47A4-A4EF-84F86CA81C3D}"/>
              </a:ext>
            </a:extLst>
          </p:cNvPr>
          <p:cNvSpPr txBox="1"/>
          <p:nvPr/>
        </p:nvSpPr>
        <p:spPr>
          <a:xfrm>
            <a:off x="1634273" y="4041545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Work</a:t>
            </a:r>
            <a:endParaRPr lang="nl-NL" sz="12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E0ED83F-4E0A-4E41-AE7D-ACD9742A0564}"/>
              </a:ext>
            </a:extLst>
          </p:cNvPr>
          <p:cNvSpPr txBox="1"/>
          <p:nvPr/>
        </p:nvSpPr>
        <p:spPr>
          <a:xfrm rot="5400000">
            <a:off x="2398057" y="3280383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Hello</a:t>
            </a:r>
            <a:endParaRPr lang="nl-NL" sz="12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22FF010-43FF-481D-8D2A-2155A0001934}"/>
              </a:ext>
            </a:extLst>
          </p:cNvPr>
          <p:cNvSpPr txBox="1"/>
          <p:nvPr/>
        </p:nvSpPr>
        <p:spPr>
          <a:xfrm rot="16200000">
            <a:off x="876924" y="3270260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Story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211F323-DE11-4CD1-AD2B-166740296C7D}"/>
              </a:ext>
            </a:extLst>
          </p:cNvPr>
          <p:cNvSpPr/>
          <p:nvPr/>
        </p:nvSpPr>
        <p:spPr>
          <a:xfrm>
            <a:off x="3969376" y="675249"/>
            <a:ext cx="1227908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/>
              <a:t>Demo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5121735A-6FAC-4FF2-BE50-0B0DACACBE10}"/>
              </a:ext>
            </a:extLst>
          </p:cNvPr>
          <p:cNvSpPr txBox="1"/>
          <p:nvPr/>
        </p:nvSpPr>
        <p:spPr>
          <a:xfrm>
            <a:off x="3969376" y="384290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Work</a:t>
            </a:r>
            <a:endParaRPr lang="nl-NL" sz="12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2BACD41-E20B-4ABB-BD64-35A13BE1A0D4}"/>
              </a:ext>
            </a:extLst>
          </p:cNvPr>
          <p:cNvSpPr txBox="1"/>
          <p:nvPr/>
        </p:nvSpPr>
        <p:spPr>
          <a:xfrm>
            <a:off x="3969376" y="1911866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Hello</a:t>
            </a:r>
            <a:endParaRPr lang="nl-NL" sz="12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6100884-3609-4138-8D8D-00B22C2EA4D3}"/>
              </a:ext>
            </a:extLst>
          </p:cNvPr>
          <p:cNvSpPr txBox="1"/>
          <p:nvPr/>
        </p:nvSpPr>
        <p:spPr>
          <a:xfrm rot="5400000">
            <a:off x="4733160" y="1150704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Contact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5C27F896-196B-4C50-874D-112051102783}"/>
              </a:ext>
            </a:extLst>
          </p:cNvPr>
          <p:cNvSpPr txBox="1"/>
          <p:nvPr/>
        </p:nvSpPr>
        <p:spPr>
          <a:xfrm rot="16200000">
            <a:off x="3212027" y="1140581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Story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0EF8C33-039F-4093-91AD-814238268B16}"/>
              </a:ext>
            </a:extLst>
          </p:cNvPr>
          <p:cNvSpPr/>
          <p:nvPr/>
        </p:nvSpPr>
        <p:spPr>
          <a:xfrm>
            <a:off x="3953151" y="4946134"/>
            <a:ext cx="1227908" cy="1227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350" dirty="0" err="1"/>
              <a:t>Work</a:t>
            </a:r>
            <a:endParaRPr lang="nl-NL" sz="1350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E30B6A9-3C41-4F7F-A3C6-B0C8D545DB97}"/>
              </a:ext>
            </a:extLst>
          </p:cNvPr>
          <p:cNvSpPr txBox="1"/>
          <p:nvPr/>
        </p:nvSpPr>
        <p:spPr>
          <a:xfrm>
            <a:off x="3953151" y="4655175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/>
              <a:t>Hello</a:t>
            </a:r>
            <a:endParaRPr lang="nl-NL" sz="1200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E209BAB-3839-401B-9377-887E0DC84890}"/>
              </a:ext>
            </a:extLst>
          </p:cNvPr>
          <p:cNvSpPr txBox="1"/>
          <p:nvPr/>
        </p:nvSpPr>
        <p:spPr>
          <a:xfrm>
            <a:off x="3953151" y="6182751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Demo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5E1C3C0-03A5-4620-AA71-18D96C1550B5}"/>
              </a:ext>
            </a:extLst>
          </p:cNvPr>
          <p:cNvSpPr txBox="1"/>
          <p:nvPr/>
        </p:nvSpPr>
        <p:spPr>
          <a:xfrm rot="5400000">
            <a:off x="4716935" y="5421589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Contact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D65A4363-AE54-444C-A82B-59CBBDC1A368}"/>
              </a:ext>
            </a:extLst>
          </p:cNvPr>
          <p:cNvSpPr txBox="1"/>
          <p:nvPr/>
        </p:nvSpPr>
        <p:spPr>
          <a:xfrm rot="16200000">
            <a:off x="3195802" y="5411466"/>
            <a:ext cx="122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/>
              <a:t>Story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1994136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25</Words>
  <Application>Microsoft Office PowerPoint</Application>
  <PresentationFormat>Diavoorstelling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Stuit</dc:creator>
  <cp:lastModifiedBy>Erik Stuit</cp:lastModifiedBy>
  <cp:revision>3</cp:revision>
  <dcterms:created xsi:type="dcterms:W3CDTF">2018-02-17T20:56:37Z</dcterms:created>
  <dcterms:modified xsi:type="dcterms:W3CDTF">2018-02-18T06:53:52Z</dcterms:modified>
</cp:coreProperties>
</file>