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1002-EAAF-2317-9DA5-756873B78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7F232-E434-98C4-18A6-6479E415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44B7-62AD-F37E-DD2A-084988F7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722D-EF0E-E0E5-98E9-3D4B5308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DAEA8-11C3-C50B-1B68-43E69FC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99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078E-36BD-FA52-85B0-5F822E714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41EB-E141-BCEF-7712-697B7F80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4E01-6DE5-7BAE-9234-9735C190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27F3-A585-68FA-BA39-96EDDE77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F48F-BF00-25C3-0FF2-6794CEE1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02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7B2B1-E321-25EE-6868-516B4801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AD22-9D66-9C1A-F89E-886DDD2A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5400-69ED-890F-35FC-160783DB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039E-B610-728D-4826-ED9EACD8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088D-44F7-F9B9-4FDD-94AE20F5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541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FB53-2695-EF80-6A8A-7FAB3C9B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B937-2693-980C-697A-EA0653E1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50E5-5D8E-6843-546B-A8703774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5B41-594B-3DEB-563B-CB0F456C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8C80-91B5-A4F4-5321-546F203D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921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0164-1A35-82AF-4C90-5CCF332E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91FFA-E60A-7F2A-5B98-986E5720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8C1D-2ACD-3605-FBBC-122B85E7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08B94-5BBD-E7AE-30A2-6206F571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ED2FC-FE19-811D-3E9D-8A385BD5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8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96FE-C624-4883-6469-8BCFBDFD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51EF-C30E-2B89-721C-AAE2DEC0D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6FA70-D527-6EF7-3E88-87C84E7E2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B206-ECEE-3B4F-A733-365D341DB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A3E79-8EBE-2A10-BBEB-85668E01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6DBC6-B848-E131-2B48-B8D0D26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34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0269-1289-87DA-98D5-849BC75B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5D5E4-C6A9-A9A4-3DA7-14286D4E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3FD18-F52A-C514-48AE-99DE4FAD4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57FA5-FDD7-4947-B0E5-17ECB7BD8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3B5CE-D2EC-6E71-AE14-B114D9A9C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A16C0-F41D-1D12-6DF0-6E31DD87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74413-5015-0135-430F-B18566F4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C093-CB20-A473-B067-EA64CD6D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9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DF09-1339-C47F-4588-E7ACA310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E29DC-8DE1-0859-F8D9-C3E11A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549CE-5231-D319-B5DD-8FEDB447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CC23-79FF-97CD-D34C-18C5FCC6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309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817BBB-55EB-E8EB-9F14-35EF84B6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593B8-D7C2-88E1-C09B-0D6326E5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BA757-CE82-449C-20F8-00E6BE0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414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2281-6FA0-2EF2-D41D-38952EAD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441-E324-925E-F4CC-215E0D7C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34CCD-1338-6F44-AC9E-B916D750E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A8318-8443-2E55-B1CF-CF2A91C5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80CA-9E8B-814A-3A46-EF50AD4D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CC980-D536-13D0-31DD-1BBB875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286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A36A-927B-6A07-1CB2-DCC19BBE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7F578-3404-E2FB-9D04-9BD31A273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7B843-9145-77F2-E09D-30A4C7E1C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E7A90-9DF3-C759-EA9A-226B9790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979BE-4780-197F-D04E-CDAB3BE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0512-F326-9CAC-258D-1A21CD60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90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CD460-DBAD-1980-7745-91D43485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08EA6-A06A-8237-3D92-0431E5E9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373C3-DB12-F6FF-4AF7-656584CA5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1738A-89A0-4546-BB00-4F1DA020C164}" type="datetimeFigureOut">
              <a:rPr lang="LID4096" smtClean="0"/>
              <a:t>10/24/2024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5E8FF-EBA2-7736-DF95-E8DE04764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364F-8409-B56B-0AA7-DE2CAF96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170B-D283-43EC-8EBB-A0590D631CC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65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3B53-9037-8FA1-FD0D-18AA50C4C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F0C39-A2BB-E0A9-1F12-FA7566622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601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Altynbayev</dc:creator>
  <cp:lastModifiedBy>Erik Altynbayev</cp:lastModifiedBy>
  <cp:revision>2</cp:revision>
  <dcterms:created xsi:type="dcterms:W3CDTF">2024-10-24T12:22:46Z</dcterms:created>
  <dcterms:modified xsi:type="dcterms:W3CDTF">2024-10-24T12:24:46Z</dcterms:modified>
</cp:coreProperties>
</file>