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TT Rounds Condensed" panose="020B0604020202020204" charset="-5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5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2693" y="2682681"/>
            <a:ext cx="12541844" cy="3147339"/>
          </a:xfrm>
        </p:spPr>
        <p:txBody>
          <a:bodyPr anchor="b">
            <a:noAutofit/>
          </a:bodyPr>
          <a:lstStyle>
            <a:lvl1pPr algn="ct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860" y="5934419"/>
            <a:ext cx="10247510" cy="162935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5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87" y="9680079"/>
            <a:ext cx="2411916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082" y="9680079"/>
            <a:ext cx="10535066" cy="60692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9288" y="1116704"/>
            <a:ext cx="16011176" cy="8024507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963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3443288"/>
            <a:ext cx="14401800" cy="53578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4842" y="936234"/>
            <a:ext cx="2348649" cy="78648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1" y="936234"/>
            <a:ext cx="12269462" cy="7864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38" y="1952041"/>
            <a:ext cx="14419457" cy="4279106"/>
          </a:xfrm>
        </p:spPr>
        <p:txBody>
          <a:bodyPr anchor="b">
            <a:normAutofit/>
          </a:bodyPr>
          <a:lstStyle>
            <a:lvl1pPr algn="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538" y="6324492"/>
            <a:ext cx="14419457" cy="171498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tx2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363" y="9680079"/>
            <a:ext cx="2433614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469" y="9680079"/>
            <a:ext cx="10535066" cy="60692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2227944" y="2528478"/>
            <a:ext cx="4912520" cy="661273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017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3428999"/>
            <a:ext cx="6671679" cy="537210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8105" y="3428999"/>
            <a:ext cx="6671679" cy="53721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7521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7521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030" y="1028702"/>
            <a:ext cx="7818120" cy="7762875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2700"/>
            </a:lvl3pPr>
            <a:lvl4pPr>
              <a:defRPr sz="27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4516"/>
            <a:ext cx="5783580" cy="451658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0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7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8180" y="1"/>
            <a:ext cx="9989820" cy="10286999"/>
          </a:xfrm>
        </p:spPr>
        <p:txBody>
          <a:bodyPr anchor="t">
            <a:normAutofit/>
          </a:bodyPr>
          <a:lstStyle>
            <a:lvl1pPr marL="0" indent="0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3952"/>
            <a:ext cx="5783580" cy="4517148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429000"/>
            <a:ext cx="14401800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975" y="9680079"/>
            <a:ext cx="180685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346" y="9680079"/>
            <a:ext cx="9421245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9104" y="9680079"/>
            <a:ext cx="239443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717143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9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89000"/>
        </a:lnSpc>
        <a:spcBef>
          <a:spcPct val="0"/>
        </a:spcBef>
        <a:buNone/>
        <a:defRPr sz="66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6072" indent="-576072" algn="l" defTabSz="1371600" rtl="0" eaLnBrk="1" latinLnBrk="0" hangingPunct="1">
        <a:lnSpc>
          <a:spcPct val="94000"/>
        </a:lnSpc>
        <a:spcBef>
          <a:spcPts val="1500"/>
        </a:spcBef>
        <a:spcAft>
          <a:spcPts val="3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71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057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7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743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7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4290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1148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800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86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172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IlyaGusev/ru_turbo_saiga" TargetMode="External"/><Relationship Id="rId2" Type="http://schemas.openxmlformats.org/officeDocument/2006/relationships/hyperlink" Target="https://huggingface.co/meta-llama/Llama-3.2-3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CDCF7-41AB-4F0B-98A8-A732D69F84E8}"/>
              </a:ext>
            </a:extLst>
          </p:cNvPr>
          <p:cNvSpPr txBox="1"/>
          <p:nvPr/>
        </p:nvSpPr>
        <p:spPr>
          <a:xfrm>
            <a:off x="4343400" y="400050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spc="-38" dirty="0">
                <a:solidFill>
                  <a:srgbClr val="000000"/>
                </a:solidFill>
                <a:latin typeface="TT Rounds Condensed"/>
              </a:rPr>
              <a:t>Лабораторная работа №3</a:t>
            </a:r>
            <a:endParaRPr lang="ru-KZ" sz="7200" b="1" spc="-38" dirty="0">
              <a:solidFill>
                <a:srgbClr val="000000"/>
              </a:solidFill>
              <a:latin typeface="TT Rounds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82453-0958-4F8C-9B08-CC7967C8445A}"/>
              </a:ext>
            </a:extLst>
          </p:cNvPr>
          <p:cNvSpPr txBox="1"/>
          <p:nvPr/>
        </p:nvSpPr>
        <p:spPr>
          <a:xfrm>
            <a:off x="11887200" y="57531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pc="-38" dirty="0">
                <a:solidFill>
                  <a:srgbClr val="000000"/>
                </a:solidFill>
                <a:latin typeface="TT Rounds Condensed"/>
              </a:rPr>
              <a:t>Выполнили:</a:t>
            </a:r>
          </a:p>
          <a:p>
            <a:r>
              <a:rPr lang="ru-RU" sz="3200" spc="-38" dirty="0">
                <a:solidFill>
                  <a:srgbClr val="000000"/>
                </a:solidFill>
                <a:latin typeface="TT Rounds Condensed"/>
              </a:rPr>
              <a:t>		Алтынбаев Эрик</a:t>
            </a:r>
          </a:p>
          <a:p>
            <a:r>
              <a:rPr lang="ru-RU" sz="3200" spc="-38" dirty="0">
                <a:solidFill>
                  <a:srgbClr val="000000"/>
                </a:solidFill>
                <a:latin typeface="TT Rounds Condensed"/>
              </a:rPr>
              <a:t>		</a:t>
            </a:r>
            <a:r>
              <a:rPr lang="ru-RU" sz="3200" spc="-38" dirty="0" err="1">
                <a:solidFill>
                  <a:srgbClr val="000000"/>
                </a:solidFill>
                <a:latin typeface="TT Rounds Condensed"/>
              </a:rPr>
              <a:t>Байзаков</a:t>
            </a:r>
            <a:r>
              <a:rPr lang="ru-RU" sz="3200" spc="-38" dirty="0">
                <a:solidFill>
                  <a:srgbClr val="000000"/>
                </a:solidFill>
                <a:latin typeface="TT Rounds Condensed"/>
              </a:rPr>
              <a:t> Алиби</a:t>
            </a:r>
          </a:p>
          <a:p>
            <a:r>
              <a:rPr lang="ru-RU" sz="3200" spc="-38" dirty="0">
                <a:solidFill>
                  <a:srgbClr val="000000"/>
                </a:solidFill>
                <a:latin typeface="TT Rounds Condensed"/>
              </a:rPr>
              <a:t>		Пыхтин Андрей</a:t>
            </a:r>
            <a:endParaRPr lang="ru-KZ" sz="8000" spc="-38" dirty="0">
              <a:solidFill>
                <a:srgbClr val="000000"/>
              </a:solidFill>
              <a:latin typeface="TT Round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660082"/>
            <a:ext cx="14881860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Объедение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6"/>
            <a:ext cx="15590520" cy="7293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add_xlsx_to_json.py объеденял boarding_data и Sirena-export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Менялся форматы даты для приведения к общему виду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Объеденение происходило по номеру документа, если номер документа из Sirena-export уже присутствовал в boarding_data, то данные о нем дополнялись: BonusProgramm, FullName(rus). Если документ отсутствовал в json, он добавлялся в json со всеми данными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Если человек существует, то проверялись его полеты по полям BookingCode и e-Ticket, если полет присутствовал, но данные были не полными, данные дополнялись. Если полет отсутствовал, то полет добавлялся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660082"/>
            <a:ext cx="14958060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Объедение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15590520" cy="639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bp_bd_sirena_merge.py добавлял Boarding_pass_merged.xlsx в общий файл json 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Объеднение происходило по номеру билета или номеру бронирования. Если находились совпадающие номер билета или бронирования, данные обновлялись. Если совпадений не было найдено, добавлялись новые данные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Объедненные данные были загружены mongoDB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311645"/>
            <a:ext cx="17116074" cy="1839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Проверка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использование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паспорта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несколькими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940" spc="-36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людьми</a:t>
            </a:r>
            <a:r>
              <a:rPr lang="en-US" sz="5940" spc="-36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(fine_tune.py и name_check.py)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48740" y="2864244"/>
            <a:ext cx="15590520" cy="711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Поскольку имена в трех изначальных файлах были даны в разном формате для проверки использования одного паспорта несколькими людьми, была дообучена Llama-3.2-3b(</a:t>
            </a:r>
            <a:r>
              <a:rPr lang="en-US" sz="4200" u="sng" spc="39">
                <a:solidFill>
                  <a:srgbClr val="0563C1"/>
                </a:solidFill>
                <a:latin typeface="TT Rounds Condensed"/>
                <a:ea typeface="TT Rounds Condensed"/>
                <a:cs typeface="TT Rounds Condensed"/>
                <a:sym typeface="TT Rounds Condensed"/>
                <a:hlinkClick r:id="rId2" tooltip="https://huggingface.co/meta-llama/Llama-3.2-3B"/>
              </a:rPr>
              <a:t>ссылка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на русскоязычном датасете(</a:t>
            </a:r>
            <a:r>
              <a:rPr lang="en-US" sz="4200" u="sng" spc="39">
                <a:solidFill>
                  <a:srgbClr val="0563C1"/>
                </a:solidFill>
                <a:latin typeface="TT Rounds Condensed"/>
                <a:ea typeface="TT Rounds Condensed"/>
                <a:cs typeface="TT Rounds Condensed"/>
                <a:sym typeface="TT Rounds Condensed"/>
                <a:hlinkClick r:id="rId3" tooltip="https://huggingface.co/datasets/IlyaGusev/ru_turbo_saiga"/>
              </a:rPr>
              <a:t>ссылка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и написан промпт для языковой модели:</a:t>
            </a:r>
          </a:p>
          <a:p>
            <a:pPr marL="760095" lvl="1" indent="-380048" algn="l">
              <a:lnSpc>
                <a:spcPts val="4536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Ты - помощник для сравнения полей с именами. Тебе даны три поля: "FullName(rus)", "FirstName+LastName" и склеенное поле из "FirstName", "SecondName" и "LastName". Твоя задача - проверить, совпадают ли эти поля. Имя считается совпадающим, даже если отсутствует "SecondName", но "FirstName" и "LastName" совпадают. Ответь "Да", если имена совпадают, и "Нет", если нет.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519911"/>
            <a:ext cx="15590520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Проблема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с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языковой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моделью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38" y="1754097"/>
            <a:ext cx="16390620" cy="2538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Примерно в 29% случаях модель решала написать код вместо ответа да или нет, в результате этого среднее время ответа увеличивалось с 0.06 секунд до 0.9, что увеличевало ожидаемое время обработки с 10 часов до 159 часов(6,6 дней)</a:t>
            </a:r>
          </a:p>
          <a:p>
            <a:pPr marL="651510" lvl="1" indent="-325755" algn="l">
              <a:lnSpc>
                <a:spcPts val="3888"/>
              </a:lnSpc>
            </a:pPr>
            <a:endParaRPr lang="en-US" sz="3600" spc="33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8738" y="4488890"/>
            <a:ext cx="16390620" cy="281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Поле "FullName(rus)": ВОРОНОВА ВАРВАРА ПАВЛОВНА Поле "FirstName+LastName": VORONOVA VARVARA Поле, склеенное из "FirstName", "SecondName", "LastName": VARVARA PAVLOVNA VORONOVA&lt;|eot_id|&gt;&lt;|start_header_id|&gt;assistant&lt;|end_header_id|&gt;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Да. --- 0.06439971923828125 секунд на ответ ---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711" y="3645790"/>
            <a:ext cx="6241668" cy="60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Пример «правильного» ответа: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38" y="7629618"/>
            <a:ext cx="15590518" cy="115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Проблема была замечена слишком поздно, чтобы успеть к дедлайну исправить её и заново обработать данные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8738" y="9108354"/>
            <a:ext cx="15970745" cy="60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Среди обработанных данных, подозрительных личностей выявлено не было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34846"/>
            <a:ext cx="15590520" cy="916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12"/>
              </a:lnSpc>
              <a:spcBef>
                <a:spcPct val="0"/>
              </a:spcBef>
            </a:pP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Пример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«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неправильного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» 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ответа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1790700"/>
            <a:ext cx="16306800" cy="8272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Чтобы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решить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эту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задачу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мы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можем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Python.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Мы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сможем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функцию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split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для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разбить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rus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)"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отдельные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имена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а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затем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сравнить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их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с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полем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FirstName+LastName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".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def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compare_names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first_name_last_name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):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#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Разбить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rus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)"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отдельные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имена</a:t>
            </a:r>
            <a:endParaRPr lang="en-US" sz="3239" spc="3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=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full_name.split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()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#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Сравнить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имена</a:t>
            </a:r>
            <a:endParaRPr lang="en-US" sz="3239" spc="3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if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len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== 2 and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[0] ==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first_name_last_name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return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elif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len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== 3 and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[0] ==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first_name_last_name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and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full_names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[1] ==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SecondName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":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return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else: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return "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Нет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</a:t>
            </a: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#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Тестирование</a:t>
            </a:r>
            <a:endParaRPr lang="en-US" sz="3239" spc="3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799"/>
              </a:lnSpc>
            </a:pP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= "ОВСЯННИКОВ ДАМИР АЛЕКСЕЕВИЧ"</a:t>
            </a:r>
          </a:p>
          <a:p>
            <a:pPr algn="l">
              <a:lnSpc>
                <a:spcPts val="2799"/>
              </a:lnSpc>
            </a:pP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first_name_last_name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= "OVSIANNIKOV DAMIR"</a:t>
            </a:r>
          </a:p>
          <a:p>
            <a:pPr algn="l">
              <a:lnSpc>
                <a:spcPts val="2799"/>
              </a:lnSpc>
            </a:pPr>
            <a:r>
              <a:rPr lang="en-US" sz="3239" spc="2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print(</a:t>
            </a:r>
            <a:r>
              <a:rPr lang="en-US" sz="3239" spc="2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compare_names</a:t>
            </a:r>
            <a:r>
              <a:rPr lang="en-US" sz="3239" spc="2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</a:t>
            </a:r>
            <a:r>
              <a:rPr lang="en-US" sz="3239" spc="2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full_name</a:t>
            </a:r>
            <a:r>
              <a:rPr lang="en-US" sz="3239" spc="2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3239" spc="2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first_name_last_name</a:t>
            </a:r>
            <a:r>
              <a:rPr lang="en-US" sz="3239" spc="2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))  # "</a:t>
            </a:r>
            <a:r>
              <a:rPr lang="en-US" sz="3239" spc="2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</a:t>
            </a:r>
            <a:r>
              <a:rPr lang="en-US" sz="3239" spc="2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"</a:t>
            </a:r>
          </a:p>
          <a:p>
            <a:pPr algn="l">
              <a:lnSpc>
                <a:spcPts val="2799"/>
              </a:lnSpc>
            </a:pPr>
            <a:endParaRPr lang="en-US" sz="3239" spc="29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799"/>
              </a:lnSpc>
            </a:pPr>
            <a:endParaRPr lang="en-US" sz="3239" spc="29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799"/>
              </a:lnSpc>
            </a:pP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а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еще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мы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забыли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данные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можно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было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обрабатывать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239" spc="3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батчами</a:t>
            </a:r>
            <a:r>
              <a:rPr lang="en-US" sz="3239" spc="3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))))))))))))))))))))))))))))</a:t>
            </a:r>
          </a:p>
          <a:p>
            <a:pPr algn="l">
              <a:lnSpc>
                <a:spcPts val="2799"/>
              </a:lnSpc>
            </a:pPr>
            <a:endParaRPr lang="en-US" sz="3239" spc="3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1104900"/>
            <a:ext cx="15241905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12"/>
              </a:lnSpc>
              <a:spcBef>
                <a:spcPct val="0"/>
              </a:spcBef>
            </a:pP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Дальнейшая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обработка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полученных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endParaRPr lang="en-US" sz="6400" b="1" u="none" strike="noStrike" spc="-38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98959" y="3424555"/>
            <a:ext cx="15890081" cy="404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4200" u="none" strike="noStrike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Команда решила для дальнейшей обработки объединить все файлы в одной базе данных. Так как по заданию требовалось найти подозрительных личностей, структурно коллекция была организована относительно людей и всех рейсов на которых они летали. К этой информации были добавлены все программы лояльности и персональные данные, несостыковки в котрых могли бы помочь вычислить “шпионов”.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800100"/>
            <a:ext cx="15590520" cy="1843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Проверка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использование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паспорта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несколькими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людьми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15590520" cy="4655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использован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скрипт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fake_passport_check.py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файле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cleaned_boarding_data.xlsx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сравнивались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всегда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ли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совпадают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Имя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фамилия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год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рождения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номеру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паспорта</a:t>
            </a:r>
            <a:endParaRPr lang="en-US" sz="4200" spc="39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Были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найдены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два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человека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использовавших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один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и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тот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же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паспорт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BUROV RAMIL ALBERTOVICH 2017-01-03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документ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(8248 013778),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этот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же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документ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трижды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использовал</a:t>
            </a:r>
            <a:r>
              <a:rPr lang="en-US" sz="42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GLEBOV GORDEI MAKAREVICH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8298" y="7511528"/>
            <a:ext cx="2237702" cy="2237702"/>
          </a:xfrm>
          <a:custGeom>
            <a:avLst/>
            <a:gdLst/>
            <a:ahLst/>
            <a:cxnLst/>
            <a:rect l="l" t="t" r="r" b="b"/>
            <a:pathLst>
              <a:path w="2237702" h="2237702">
                <a:moveTo>
                  <a:pt x="0" y="0"/>
                </a:moveTo>
                <a:lnTo>
                  <a:pt x="2237702" y="0"/>
                </a:lnTo>
                <a:lnTo>
                  <a:pt x="2237702" y="2237702"/>
                </a:lnTo>
                <a:lnTo>
                  <a:pt x="0" y="2237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6800" y="260161"/>
            <a:ext cx="16459200" cy="265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12"/>
              </a:lnSpc>
              <a:spcBef>
                <a:spcPct val="0"/>
              </a:spcBef>
            </a:pP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В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качестве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способа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хранения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информации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из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файлов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командой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была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выбрана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нереляционная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база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</a:t>
            </a:r>
            <a:r>
              <a:rPr lang="en-US" sz="6000" b="1" spc="-38" dirty="0" err="1">
                <a:solidFill>
                  <a:srgbClr val="000000"/>
                </a:solidFill>
                <a:latin typeface="TT Rounds Condensed"/>
                <a:sym typeface="TT Rounds Condensed"/>
              </a:rPr>
              <a:t>данных</a:t>
            </a:r>
            <a:r>
              <a:rPr lang="en-US" sz="6000" b="1" spc="-38" dirty="0">
                <a:solidFill>
                  <a:srgbClr val="000000"/>
                </a:solidFill>
                <a:latin typeface="TT Rounds Condensed"/>
                <a:sym typeface="TT Rounds Condensed"/>
              </a:rPr>
              <a:t> MongoDB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800" y="3430143"/>
            <a:ext cx="18288000" cy="118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Основной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причиной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такого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выбора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послужило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более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оптримальное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хранение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большого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объема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неоднотипных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000" y="5181600"/>
            <a:ext cx="17272000" cy="233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А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также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простота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и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скорость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получения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блоков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ввиду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хранения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виде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объектов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позволяет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без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специальных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сериализаторов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напрямую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записывать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переменные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и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наоборот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900" y="266700"/>
            <a:ext cx="18288000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12"/>
              </a:lnSpc>
              <a:spcBef>
                <a:spcPct val="0"/>
              </a:spcBef>
            </a:pPr>
            <a:r>
              <a:rPr lang="en-US" sz="60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Обработка</a:t>
            </a:r>
            <a:r>
              <a:rPr lang="en-US" sz="60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0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файлов</a:t>
            </a:r>
            <a:r>
              <a:rPr lang="en-US" sz="60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0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FrequentFlyerForum-Profiles.json</a:t>
            </a:r>
            <a:r>
              <a:rPr lang="en-US" sz="60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и  PointzAggregator-AirlinesData.xml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68500" y="3511074"/>
            <a:ext cx="14935200" cy="233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данного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заключалась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том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чтобы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перенести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большой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объем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хорошо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структурированных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базу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Для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дальнейше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обработки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необходимо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наличие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информации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из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других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файлов</a:t>
            </a:r>
            <a:endParaRPr lang="en-US" sz="4200" u="none" strike="noStrike" spc="39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68500" y="6299359"/>
            <a:ext cx="15290800" cy="233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spcBef>
                <a:spcPct val="0"/>
              </a:spcBef>
              <a:buFont typeface="Arial"/>
              <a:buChar char="•"/>
            </a:pPr>
            <a:r>
              <a:rPr lang="en-US" sz="4200" u="none" strike="noStrike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Командой было принято решения о первичной обработке файла, заключающейся в переводе xml записей в json. По Окончании работы соответсвующего скрипта выходной json файл был так же  записан в базу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51700" y="2070507"/>
            <a:ext cx="10007600" cy="3274769"/>
          </a:xfrm>
          <a:custGeom>
            <a:avLst/>
            <a:gdLst/>
            <a:ahLst/>
            <a:cxnLst/>
            <a:rect l="l" t="t" r="r" b="b"/>
            <a:pathLst>
              <a:path w="10007600" h="3274769">
                <a:moveTo>
                  <a:pt x="0" y="0"/>
                </a:moveTo>
                <a:lnTo>
                  <a:pt x="10007600" y="0"/>
                </a:lnTo>
                <a:lnTo>
                  <a:pt x="10007600" y="3274769"/>
                </a:lnTo>
                <a:lnTo>
                  <a:pt x="0" y="3274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33" b="-23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96999" y="994854"/>
            <a:ext cx="11694001" cy="916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12"/>
              </a:lnSpc>
              <a:spcBef>
                <a:spcPct val="0"/>
              </a:spcBef>
            </a:pP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Обработка</a:t>
            </a:r>
            <a:r>
              <a:rPr lang="en-US" sz="6400" b="1" u="none" strike="noStrike" spc="-38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400" b="1" u="none" strike="noStrike" spc="-38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SkyTeam_Exchange.yaml</a:t>
            </a:r>
            <a:endParaRPr lang="en-US" sz="6400" b="1" u="none" strike="noStrike" spc="-38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1600" y="1911540"/>
            <a:ext cx="6223000" cy="574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SkyTeam-Exchange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имеет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строгую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структуру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схожую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с json,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ожнако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часть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необходимой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информации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предсьавлена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виде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ключей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 (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Дата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номер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рейса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и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номер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карты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программы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лояльности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u="none" strike="noStrike" spc="39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пользователей</a:t>
            </a:r>
            <a:r>
              <a:rPr lang="en-US" sz="4200" u="none" strike="noStrike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51700" y="5633337"/>
            <a:ext cx="10007600" cy="402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36"/>
              </a:lnSpc>
              <a:spcBef>
                <a:spcPct val="0"/>
              </a:spcBef>
            </a:pPr>
            <a:r>
              <a:rPr lang="en-US" sz="4200" u="none" strike="noStrike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Для обработки потребовалось написать скрипт-обработчик, который при считывании построчно преобразует в более удобную структуру, однако в отличие от оригинального файла информация опирается не на дату и номер рейса а на человека и его полеты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60082"/>
            <a:ext cx="15590520" cy="1830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Конвертация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YourBoardingPassDotAero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в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один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файл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15590520" cy="4597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 использован скрипт Boarding_pass_process.py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Конверитировали значения пола из формата Mr/Mrs в Male/Female, чтобы данные были в одном формате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Данные из ячеек были струкутуризированы и объеденены в один файл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Во всех файлах при всех конвертациях номер документа всегда кастовался в strting, дабы избежать потери нулей, если номер документа начинался с нулей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60082"/>
            <a:ext cx="15590520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Конвертация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BoardingData.csv в xlsx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формат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15590520" cy="639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 использован скрипт Boarding_data_process.py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Были изменены названия некоторых полей для приведения к общему формату и виду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60082"/>
            <a:ext cx="15590520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Sirena-export-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fixed.tab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3990237" cy="402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Была использована встроенная в excel функция обработки данных</a:t>
            </a:r>
          </a:p>
          <a:p>
            <a:pPr marL="760095" lvl="1" indent="-380048" algn="l">
              <a:lnSpc>
                <a:spcPts val="4536"/>
              </a:lnSpc>
            </a:pPr>
            <a:endParaRPr lang="en-US" sz="4200" spc="39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941976" y="2325682"/>
            <a:ext cx="11196737" cy="7965557"/>
          </a:xfrm>
          <a:custGeom>
            <a:avLst/>
            <a:gdLst/>
            <a:ahLst/>
            <a:cxnLst/>
            <a:rect l="l" t="t" r="r" b="b"/>
            <a:pathLst>
              <a:path w="11196737" h="7965557">
                <a:moveTo>
                  <a:pt x="0" y="0"/>
                </a:moveTo>
                <a:lnTo>
                  <a:pt x="11196736" y="0"/>
                </a:lnTo>
                <a:lnTo>
                  <a:pt x="11196736" y="7965557"/>
                </a:lnTo>
                <a:lnTo>
                  <a:pt x="0" y="7965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60082"/>
            <a:ext cx="15590520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Объедение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2822258"/>
            <a:ext cx="15590520" cy="639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Из-за увелечения размера файлов, было принято решение отказаться от xlsx и объеденять файлы в формате json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xlsx_to_json.py конвертировал cleaned_boarding_data.xlsx в json формат. В некоторых полях отчество было записано только первой буквой отчества. Этот скрипт смотрел все записи по данному номеру документа и если в записях, где только одна буква, это буква совпадала с первой буквой отчества в другой записе, то буква заменялась полноценным отчеством.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Каждый человек записывался только, один рази при этом мог иметь несколько полетов</a:t>
            </a:r>
          </a:p>
          <a:p>
            <a:pPr marL="760095" lvl="1" indent="-380048" algn="l">
              <a:lnSpc>
                <a:spcPts val="4536"/>
              </a:lnSpc>
            </a:pPr>
            <a:endParaRPr lang="en-US" sz="4200" spc="39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660082"/>
            <a:ext cx="9322682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Структура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данных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после</a:t>
            </a:r>
            <a:r>
              <a:rPr lang="en-US" sz="6600" b="1" spc="-4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6600" b="1" spc="-4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обработки</a:t>
            </a:r>
            <a:endParaRPr lang="en-US" sz="6600" b="1" spc="-4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1196735" y="0"/>
            <a:ext cx="7091265" cy="10339365"/>
          </a:xfrm>
          <a:custGeom>
            <a:avLst/>
            <a:gdLst/>
            <a:ahLst/>
            <a:cxnLst/>
            <a:rect l="l" t="t" r="r" b="b"/>
            <a:pathLst>
              <a:path w="7091265" h="10339365">
                <a:moveTo>
                  <a:pt x="0" y="0"/>
                </a:moveTo>
                <a:lnTo>
                  <a:pt x="7091265" y="0"/>
                </a:lnTo>
                <a:lnTo>
                  <a:pt x="7091265" y="10339365"/>
                </a:lnTo>
                <a:lnTo>
                  <a:pt x="0" y="10339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</TotalTime>
  <Words>1218</Words>
  <Application>Microsoft Office PowerPoint</Application>
  <PresentationFormat>Произвольный</PresentationFormat>
  <Paragraphs>74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Franklin Gothic Book</vt:lpstr>
      <vt:lpstr>Arial</vt:lpstr>
      <vt:lpstr>TT Rounds Condensed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качестве способа хранения информации из файлов командой была выбрана нереляционная база данных MongoDB</dc:title>
  <cp:lastModifiedBy>Андрей Пыхтин</cp:lastModifiedBy>
  <cp:revision>3</cp:revision>
  <dcterms:created xsi:type="dcterms:W3CDTF">2006-08-16T00:00:00Z</dcterms:created>
  <dcterms:modified xsi:type="dcterms:W3CDTF">2024-10-24T18:59:22Z</dcterms:modified>
  <dc:identifier>DAGUfUU_9Bk</dc:identifier>
</cp:coreProperties>
</file>