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1002-EAAF-2317-9DA5-756873B78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7F232-E434-98C4-18A6-6479E4151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B44B7-62AD-F37E-DD2A-084988F7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C722D-EF0E-E0E5-98E9-3D4B5308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AEA8-11C3-C50B-1B68-43E69FCE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992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078E-36BD-FA52-85B0-5F822E71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D41EB-E141-BCEF-7712-697B7F807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4E01-6DE5-7BAE-9234-9735C190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027F3-A585-68FA-BA39-96EDDE77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F48F-BF00-25C3-0FF2-6794CEE1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102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7B2B1-E321-25EE-6868-516B4801B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BAD22-9D66-9C1A-F89E-886DDD2A6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E5400-69ED-890F-35FC-160783DB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2039E-B610-728D-4826-ED9EACD8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0088D-44F7-F9B9-4FDD-94AE20F5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541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FB53-2695-EF80-6A8A-7FAB3C9B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B937-2693-980C-697A-EA0653E1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C50E5-5D8E-6843-546B-A8703774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5B41-594B-3DEB-563B-CB0F456C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8C80-91B5-A4F4-5321-546F203D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921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0164-1A35-82AF-4C90-5CCF332E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91FFA-E60A-7F2A-5B98-986E57201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88C1D-2ACD-3605-FBBC-122B85E7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08B94-5BBD-E7AE-30A2-6206F571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D2FC-FE19-811D-3E9D-8A385BD5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182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96FE-C624-4883-6469-8BCFBDFD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51EF-C30E-2B89-721C-AAE2DEC0D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6FA70-D527-6EF7-3E88-87C84E7E2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7B206-ECEE-3B4F-A733-365D341D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A3E79-8EBE-2A10-BBEB-85668E01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6DBC6-B848-E131-2B48-B8D0D261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634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0269-1289-87DA-98D5-849BC75B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5D5E4-C6A9-A9A4-3DA7-14286D4E2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3FD18-F52A-C514-48AE-99DE4FAD4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57FA5-FDD7-4947-B0E5-17ECB7BD8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3B5CE-D2EC-6E71-AE14-B114D9A9C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A16C0-F41D-1D12-6DF0-6E31DD87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74413-5015-0135-430F-B18566F4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7C093-CB20-A473-B067-EA64CD6D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396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DF09-1339-C47F-4588-E7ACA310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E29DC-8DE1-0859-F8D9-C3E11A87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549CE-5231-D319-B5DD-8FEDB447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CC23-79FF-97CD-D34C-18C5FCC6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309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17BBB-55EB-E8EB-9F14-35EF84B6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593B8-D7C2-88E1-C09B-0D6326E5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BA757-CE82-449C-20F8-00E6BE04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414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2281-6FA0-2EF2-D41D-38952EAD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8441-E324-925E-F4CC-215E0D7C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34CCD-1338-6F44-AC9E-B916D750E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A8318-8443-2E55-B1CF-CF2A91C5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880CA-9E8B-814A-3A46-EF50AD4D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CC980-D536-13D0-31DD-1BBB8759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286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A36A-927B-6A07-1CB2-DCC19BBE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7F578-3404-E2FB-9D04-9BD31A273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7B843-9145-77F2-E09D-30A4C7E1C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E7A90-9DF3-C759-EA9A-226B9790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979BE-4780-197F-D04E-CDAB3BEE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90512-F326-9CAC-258D-1A21CD60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902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CD460-DBAD-1980-7745-91D43485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8EA6-A06A-8237-3D92-0431E5E90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373C3-DB12-F6FF-4AF7-656584CA5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5E8FF-EBA2-7736-DF95-E8DE04764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364F-8409-B56B-0AA7-DE2CAF961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965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IlyaGusev/ru_turbo_saiga" TargetMode="External"/><Relationship Id="rId2" Type="http://schemas.openxmlformats.org/officeDocument/2006/relationships/hyperlink" Target="https://huggingface.co/meta-llama/Llama-3.2-3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3B53-9037-8FA1-FD0D-18AA50C4C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F0C39-A2BB-E0A9-1F12-FA7566622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60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E734-B889-1DF3-495D-387FFDC4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" y="365125"/>
            <a:ext cx="11532636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Проверка на использование паспорта несколькими людьми</a:t>
            </a:r>
            <a:r>
              <a:rPr lang="en-CA" dirty="0"/>
              <a:t>(fine_tune.py </a:t>
            </a:r>
            <a:r>
              <a:rPr lang="ru-RU" dirty="0"/>
              <a:t>и </a:t>
            </a:r>
            <a:r>
              <a:rPr lang="en-CA" dirty="0"/>
              <a:t>name_check.py)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4CF5-1456-AC87-3A74-0E2B68447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6"/>
            <a:ext cx="10515600" cy="4827101"/>
          </a:xfrm>
        </p:spPr>
        <p:txBody>
          <a:bodyPr>
            <a:normAutofit/>
          </a:bodyPr>
          <a:lstStyle/>
          <a:p>
            <a:r>
              <a:rPr lang="ru-RU" dirty="0"/>
              <a:t>Поскольку имена в трех изначальных файлах были даны в разном формате для проверки использования одного паспорта несколькими людьми, была дообучена </a:t>
            </a:r>
            <a:r>
              <a:rPr lang="en-CA" dirty="0"/>
              <a:t>Llama-3.2-3b(</a:t>
            </a:r>
            <a:r>
              <a:rPr lang="ru-RU" dirty="0">
                <a:hlinkClick r:id="rId2"/>
              </a:rPr>
              <a:t>ссылка</a:t>
            </a:r>
            <a:r>
              <a:rPr lang="en-CA" dirty="0"/>
              <a:t>)</a:t>
            </a:r>
            <a:r>
              <a:rPr lang="ru-RU" dirty="0"/>
              <a:t> на русскоязычном датасете(</a:t>
            </a:r>
            <a:r>
              <a:rPr lang="ru-RU" dirty="0">
                <a:hlinkClick r:id="rId3"/>
              </a:rPr>
              <a:t>ссылка</a:t>
            </a:r>
            <a:r>
              <a:rPr lang="ru-RU" dirty="0"/>
              <a:t>) </a:t>
            </a:r>
            <a:r>
              <a:rPr lang="ru-RU" b="0" i="0" dirty="0">
                <a:solidFill>
                  <a:srgbClr val="000000"/>
                </a:solidFill>
                <a:effectLst/>
                <a:latin typeface="REG"/>
              </a:rPr>
              <a:t>и написан промпт для языковой модели:</a:t>
            </a:r>
          </a:p>
          <a:p>
            <a:pPr marL="0" indent="0">
              <a:buNone/>
            </a:pPr>
            <a:r>
              <a:rPr lang="ru-RU" dirty="0"/>
              <a:t>Ты - помощник для сравнения полей с именами. Тебе даны три поля: "FullName(rus)", "FirstName+LastName" и склеенное поле из "FirstName", "SecondName" и "LastName". Твоя задача - проверить, совпадают ли эти поля. Имя считается совпадающим, даже если отсутствует "SecondName", но "FirstName" и "LastName" совпадают. Ответь "Да", если имена совпадают, и "Нет", если нет.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1285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1275-AB54-75CA-04FE-42C0FBB1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Конвертация </a:t>
            </a:r>
            <a:r>
              <a:rPr lang="en-CA" dirty="0" err="1"/>
              <a:t>YourBoardingPassDotAero</a:t>
            </a:r>
            <a:r>
              <a:rPr lang="ru-RU" dirty="0"/>
              <a:t> в один файл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800E-F813-6D15-4EBC-B89612CE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 использован скрипт </a:t>
            </a:r>
            <a:r>
              <a:rPr lang="en-CA" dirty="0"/>
              <a:t>Boarding_pass_process.py</a:t>
            </a:r>
          </a:p>
          <a:p>
            <a:r>
              <a:rPr lang="ru-RU" dirty="0"/>
              <a:t>Конверитировали значения пола из формата </a:t>
            </a:r>
            <a:r>
              <a:rPr lang="en-CA" dirty="0" err="1"/>
              <a:t>Mr</a:t>
            </a:r>
            <a:r>
              <a:rPr lang="en-CA" dirty="0"/>
              <a:t>/</a:t>
            </a:r>
            <a:r>
              <a:rPr lang="en-CA" dirty="0" err="1"/>
              <a:t>Mrs</a:t>
            </a:r>
            <a:r>
              <a:rPr lang="en-CA" dirty="0"/>
              <a:t> </a:t>
            </a:r>
            <a:r>
              <a:rPr lang="ru-RU" dirty="0"/>
              <a:t>в </a:t>
            </a:r>
            <a:r>
              <a:rPr lang="en-CA" dirty="0"/>
              <a:t>Male/Female</a:t>
            </a:r>
            <a:r>
              <a:rPr lang="ru-RU" dirty="0"/>
              <a:t>, чтобы данные были в одном формате</a:t>
            </a:r>
          </a:p>
          <a:p>
            <a:r>
              <a:rPr lang="ru-RU" dirty="0"/>
              <a:t>Данные из ячеек были струкутуризированы и объеденены в один файл</a:t>
            </a:r>
          </a:p>
          <a:p>
            <a:r>
              <a:rPr lang="ru-RU" dirty="0"/>
              <a:t>Во всех файлах при всех конвертациях номер документа всегда кастовался в </a:t>
            </a:r>
            <a:r>
              <a:rPr lang="en-CA" dirty="0" err="1"/>
              <a:t>strting</a:t>
            </a:r>
            <a:r>
              <a:rPr lang="ru-RU" dirty="0"/>
              <a:t>, дабы избежать потери нулей, если номер документа начинался с нулей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519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2E8D-8A5D-CCAC-D8AA-6E81A5CD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Конвертация </a:t>
            </a:r>
            <a:r>
              <a:rPr lang="en-CA" dirty="0"/>
              <a:t>BoardingData.csv</a:t>
            </a:r>
            <a:r>
              <a:rPr lang="ru-RU" dirty="0"/>
              <a:t> в </a:t>
            </a:r>
            <a:r>
              <a:rPr lang="en-CA" dirty="0"/>
              <a:t>xlsx </a:t>
            </a:r>
            <a:r>
              <a:rPr lang="ru-RU" dirty="0"/>
              <a:t>формат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A56B-265C-465B-36D9-F41EE954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 использован скрипт </a:t>
            </a:r>
            <a:r>
              <a:rPr lang="en-CA" dirty="0"/>
              <a:t>Boarding_data_process.py</a:t>
            </a:r>
            <a:endParaRPr lang="ru-RU" dirty="0"/>
          </a:p>
          <a:p>
            <a:r>
              <a:rPr lang="ru-RU" dirty="0"/>
              <a:t>Были изменены названия некоторых полей для приведения к общему формату и виду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8583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1995-9246-A751-C743-385104C3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CA" dirty="0"/>
              <a:t>Sirena-export-</a:t>
            </a:r>
            <a:r>
              <a:rPr lang="en-CA" dirty="0" err="1"/>
              <a:t>fixed.tab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B0B4-2A17-B221-303C-804E5F3C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82078" cy="4351338"/>
          </a:xfrm>
        </p:spPr>
        <p:txBody>
          <a:bodyPr/>
          <a:lstStyle/>
          <a:p>
            <a:r>
              <a:rPr lang="ru-RU" dirty="0"/>
              <a:t>Была использована встроенная </a:t>
            </a:r>
            <a:r>
              <a:rPr lang="en-CA" dirty="0"/>
              <a:t>excel </a:t>
            </a:r>
            <a:r>
              <a:rPr lang="ru-RU" dirty="0"/>
              <a:t>функция обработки данных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31FB2-0CDA-BF9B-4A43-CD9B76A6E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984" y="1550455"/>
            <a:ext cx="7464491" cy="531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1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6BC2-0282-A999-DB0A-F0A12CAD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 использование паспорта несколькими людьми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86F3-F188-31A9-2149-EE3C4F47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 использован скрипт </a:t>
            </a:r>
            <a:r>
              <a:rPr lang="en-CA" dirty="0"/>
              <a:t>fake_passport_check.py</a:t>
            </a:r>
            <a:endParaRPr lang="ru-RU" dirty="0"/>
          </a:p>
          <a:p>
            <a:r>
              <a:rPr lang="ru-RU" dirty="0"/>
              <a:t>В файле </a:t>
            </a:r>
            <a:r>
              <a:rPr lang="en-CA" dirty="0"/>
              <a:t>cleaned_boarding_data.xlsx</a:t>
            </a:r>
            <a:r>
              <a:rPr lang="ru-RU" dirty="0"/>
              <a:t> сравнивались всегда ли совпадают Имя, фамилия, пол, год рождения по номеру паспорта</a:t>
            </a:r>
            <a:endParaRPr lang="ru-RU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ru-RU" dirty="0"/>
              <a:t>Были найдены два человека, использовавших один и тот же паспорт: </a:t>
            </a:r>
            <a:r>
              <a:rPr lang="en-CA" dirty="0"/>
              <a:t>BUROV RAMIL ALBERTOVICH 2017-01-03 </a:t>
            </a:r>
            <a:r>
              <a:rPr lang="ru-RU" dirty="0"/>
              <a:t>документ(8248 013778), этот же документ трижды использовал </a:t>
            </a:r>
            <a:r>
              <a:rPr lang="en-CA" dirty="0"/>
              <a:t>GLEBOV GORDEI MAKAREVICH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68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C8AC-BEC9-C1F7-3BF0-BCA08A6C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Объедение данных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5C46-AF0F-30C4-F346-B3AF17A9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Из-за увелечения размера файлов, было принято решение отказаться от </a:t>
            </a:r>
            <a:r>
              <a:rPr lang="en-CA" dirty="0"/>
              <a:t>xlsx </a:t>
            </a:r>
            <a:r>
              <a:rPr lang="ru-RU" dirty="0"/>
              <a:t>и объеденять файлы в формате </a:t>
            </a:r>
            <a:r>
              <a:rPr lang="en-CA" dirty="0"/>
              <a:t>json</a:t>
            </a:r>
          </a:p>
          <a:p>
            <a:r>
              <a:rPr lang="en-CA" dirty="0"/>
              <a:t>xlsx_to_json.py </a:t>
            </a:r>
            <a:r>
              <a:rPr lang="ru-RU" dirty="0"/>
              <a:t>конвертировал </a:t>
            </a:r>
            <a:r>
              <a:rPr lang="en-CA" dirty="0" err="1"/>
              <a:t>cleaned_boarding_data</a:t>
            </a:r>
            <a:r>
              <a:rPr lang="ru-RU" dirty="0"/>
              <a:t>.</a:t>
            </a:r>
            <a:r>
              <a:rPr lang="en-CA" dirty="0"/>
              <a:t>xlsx </a:t>
            </a:r>
            <a:r>
              <a:rPr lang="ru-RU" dirty="0"/>
              <a:t>в </a:t>
            </a:r>
            <a:r>
              <a:rPr lang="en-CA" dirty="0"/>
              <a:t>json </a:t>
            </a:r>
            <a:r>
              <a:rPr lang="ru-RU" dirty="0"/>
              <a:t>формат. В некоторых полях отчество было записано только первой буквой отчества. Этот скрипт смотрел все записи по данному номеру документа и если в записях, где только одна буква, это буква совпадала с первой буквой отчества в другой записе, то буква заменялась полноценным отчеством.</a:t>
            </a:r>
          </a:p>
          <a:p>
            <a:r>
              <a:rPr lang="ru-RU" dirty="0"/>
              <a:t>Каждый человек записывался только, один рази при этом мог иметь несколько полетов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9198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D5A1-9D4A-669D-2731-109DFFC3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37041" cy="6380908"/>
          </a:xfrm>
        </p:spPr>
        <p:txBody>
          <a:bodyPr/>
          <a:lstStyle/>
          <a:p>
            <a:r>
              <a:rPr lang="ru-RU" dirty="0"/>
              <a:t>Структура данных после обработки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E7F08-9F5B-7AD4-090B-36FE4B1B7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4490" y="0"/>
            <a:ext cx="4727510" cy="6892910"/>
          </a:xfrm>
        </p:spPr>
      </p:pic>
    </p:spTree>
    <p:extLst>
      <p:ext uri="{BB962C8B-B14F-4D97-AF65-F5344CB8AC3E}">
        <p14:creationId xmlns:p14="http://schemas.microsoft.com/office/powerpoint/2010/main" val="69832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60A2-B5A3-D24F-7113-65A2936B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Объедение данных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749D-9FBD-D04F-589E-E5A77D7D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8399"/>
          </a:xfrm>
        </p:spPr>
        <p:txBody>
          <a:bodyPr>
            <a:normAutofit/>
          </a:bodyPr>
          <a:lstStyle/>
          <a:p>
            <a:r>
              <a:rPr lang="en-CA" dirty="0"/>
              <a:t>add_xlsx_to_json.py</a:t>
            </a:r>
            <a:r>
              <a:rPr lang="ru-RU" dirty="0"/>
              <a:t> объеденял </a:t>
            </a:r>
            <a:r>
              <a:rPr lang="en-CA" dirty="0" err="1"/>
              <a:t>boarding_data</a:t>
            </a:r>
            <a:r>
              <a:rPr lang="ru-RU" dirty="0"/>
              <a:t> и </a:t>
            </a:r>
            <a:r>
              <a:rPr lang="en-CA" dirty="0"/>
              <a:t>Sirena-export</a:t>
            </a:r>
            <a:endParaRPr lang="ru-RU" dirty="0"/>
          </a:p>
          <a:p>
            <a:r>
              <a:rPr lang="ru-RU" dirty="0"/>
              <a:t>Менялся форматы даты для приведения к общему виду</a:t>
            </a:r>
          </a:p>
          <a:p>
            <a:r>
              <a:rPr lang="ru-RU" dirty="0"/>
              <a:t>Объеденение происходило по номеру документа, если номер документа из </a:t>
            </a:r>
            <a:r>
              <a:rPr lang="en-CA" dirty="0"/>
              <a:t>Sirena-export</a:t>
            </a:r>
            <a:r>
              <a:rPr lang="ru-RU" dirty="0"/>
              <a:t> уже присутствовал в </a:t>
            </a:r>
            <a:r>
              <a:rPr lang="en-CA" dirty="0" err="1"/>
              <a:t>boarding_data</a:t>
            </a:r>
            <a:r>
              <a:rPr lang="ru-RU" dirty="0"/>
              <a:t>, то данные о нем дополнялись: </a:t>
            </a:r>
            <a:r>
              <a:rPr lang="en-CA" dirty="0" err="1"/>
              <a:t>BonusProgramm</a:t>
            </a:r>
            <a:r>
              <a:rPr lang="ru-RU" dirty="0"/>
              <a:t>, </a:t>
            </a:r>
            <a:r>
              <a:rPr lang="en-CA" dirty="0" err="1"/>
              <a:t>FullName</a:t>
            </a:r>
            <a:r>
              <a:rPr lang="en-CA" dirty="0"/>
              <a:t>(</a:t>
            </a:r>
            <a:r>
              <a:rPr lang="en-CA" dirty="0" err="1"/>
              <a:t>rus</a:t>
            </a:r>
            <a:r>
              <a:rPr lang="en-CA" dirty="0"/>
              <a:t>)</a:t>
            </a:r>
            <a:r>
              <a:rPr lang="ru-RU" dirty="0"/>
              <a:t>. Если документ отсутствовал в </a:t>
            </a:r>
            <a:r>
              <a:rPr lang="en-CA" dirty="0"/>
              <a:t>json</a:t>
            </a:r>
            <a:r>
              <a:rPr lang="ru-RU" dirty="0"/>
              <a:t>, он добавлялся в </a:t>
            </a:r>
            <a:r>
              <a:rPr lang="en-CA" dirty="0"/>
              <a:t>json</a:t>
            </a:r>
            <a:r>
              <a:rPr lang="ru-RU" dirty="0"/>
              <a:t> со всеми данными</a:t>
            </a:r>
          </a:p>
          <a:p>
            <a:r>
              <a:rPr lang="ru-RU" dirty="0"/>
              <a:t>Если человек существует, то проверялись его полеты по полям </a:t>
            </a:r>
            <a:r>
              <a:rPr lang="en-CA" dirty="0" err="1"/>
              <a:t>BookingCode</a:t>
            </a:r>
            <a:r>
              <a:rPr lang="en-CA" dirty="0"/>
              <a:t> </a:t>
            </a:r>
            <a:r>
              <a:rPr lang="ru-RU" dirty="0"/>
              <a:t>и </a:t>
            </a:r>
            <a:r>
              <a:rPr lang="en-CA" dirty="0"/>
              <a:t>e-Ticket</a:t>
            </a:r>
            <a:r>
              <a:rPr lang="ru-RU" dirty="0"/>
              <a:t>, если полет присутствовал, но данные были не полными, данные дополнялись. Если полет отсутствовал, то полет добавлялся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188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129D-307D-0375-C8C6-B45A6E81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Объедение данных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4DC1-54C1-1127-BE5D-3440232B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bp_bd_sirena_merge.py</a:t>
            </a:r>
            <a:r>
              <a:rPr lang="ru-RU" dirty="0"/>
              <a:t> добавлял </a:t>
            </a:r>
            <a:r>
              <a:rPr lang="en-CA" dirty="0"/>
              <a:t>Boarding_pass_merged.xlsx</a:t>
            </a:r>
            <a:r>
              <a:rPr lang="ru-RU" dirty="0"/>
              <a:t> в общий файл </a:t>
            </a:r>
            <a:r>
              <a:rPr lang="en-CA" dirty="0"/>
              <a:t>json </a:t>
            </a:r>
          </a:p>
          <a:p>
            <a:r>
              <a:rPr lang="ru-RU" dirty="0"/>
              <a:t>Объеднение происходило по номеру билета или номеру бронирования. Если находились совпадающие номер билета или бронирования, данные обновлялись. Если совпадений не было найдено, добавлялись новые данные</a:t>
            </a:r>
          </a:p>
          <a:p>
            <a:r>
              <a:rPr lang="ru-RU" dirty="0"/>
              <a:t>Объедненные данные были загружены </a:t>
            </a:r>
            <a:r>
              <a:rPr lang="en-CA" dirty="0" err="1"/>
              <a:t>mongoDB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8198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579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REG</vt:lpstr>
      <vt:lpstr>Office Theme</vt:lpstr>
      <vt:lpstr>PowerPoint Presentation</vt:lpstr>
      <vt:lpstr>Конвертация YourBoardingPassDotAero в один файл</vt:lpstr>
      <vt:lpstr>Конвертация BoardingData.csv в xlsx формат</vt:lpstr>
      <vt:lpstr>Обработка Sirena-export-fixed.tab</vt:lpstr>
      <vt:lpstr>Проверка на использование паспорта несколькими людьми</vt:lpstr>
      <vt:lpstr>Объедение данных</vt:lpstr>
      <vt:lpstr>Структура данных после обработки</vt:lpstr>
      <vt:lpstr>Объедение данных</vt:lpstr>
      <vt:lpstr>Объедение данных</vt:lpstr>
      <vt:lpstr>Проверка на использование паспорта несколькими людьми(fine_tune.py и name_check.py)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Altynbayev</dc:creator>
  <cp:lastModifiedBy>Erik Altynbayev</cp:lastModifiedBy>
  <cp:revision>4</cp:revision>
  <dcterms:created xsi:type="dcterms:W3CDTF">2024-10-24T12:22:46Z</dcterms:created>
  <dcterms:modified xsi:type="dcterms:W3CDTF">2024-10-24T14:53:26Z</dcterms:modified>
</cp:coreProperties>
</file>