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76" r:id="rId6"/>
    <p:sldId id="274" r:id="rId7"/>
    <p:sldId id="275" r:id="rId8"/>
    <p:sldId id="271" r:id="rId9"/>
    <p:sldId id="269" r:id="rId10"/>
    <p:sldId id="270" r:id="rId11"/>
    <p:sldId id="273" r:id="rId12"/>
    <p:sldId id="272" r:id="rId13"/>
    <p:sldId id="268" r:id="rId14"/>
    <p:sldId id="267" r:id="rId15"/>
    <p:sldId id="266" r:id="rId16"/>
    <p:sldId id="265" r:id="rId17"/>
    <p:sldId id="264" r:id="rId18"/>
    <p:sldId id="263" r:id="rId19"/>
    <p:sldId id="260" r:id="rId20"/>
    <p:sldId id="262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445523"/>
            <a:ext cx="7772400" cy="68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Quiet Corners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3359925"/>
            <a:ext cx="7772400" cy="11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b="0" i="0" u="none" strike="noStrike" cap="none" baseline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Developed by: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b="0" i="0" u="none" strike="noStrike" cap="none" baseline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Steven Bewerse, Erik Hendrickson and Michael 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Image consists of integer Id and Blob</a:t>
            </a:r>
            <a:endParaRPr lang="en-US" dirty="0" smtClean="0">
              <a:solidFill>
                <a:srgbClr val="9FC5E8"/>
              </a:solidFill>
            </a:endParaRP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Talk about BLOB</a:t>
            </a:r>
            <a:endParaRPr lang="en-US" dirty="0"/>
          </a:p>
        </p:txBody>
      </p:sp>
      <p:pic>
        <p:nvPicPr>
          <p:cNvPr id="3074" name="Picture 2" descr="C:\Users\Steven\Desktop\Pictures\Image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743200"/>
            <a:ext cx="39290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is a JSON data source return by PHP to android through HTTP Get</a:t>
            </a:r>
            <a:endParaRPr lang="en-US" dirty="0"/>
          </a:p>
        </p:txBody>
      </p:sp>
      <p:pic>
        <p:nvPicPr>
          <p:cNvPr id="7170" name="Picture 2" descr="C:\Users\Steven\Desktop\Pictures\queryJSONresul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87088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is the return data when we fetch an image from the database through HTTP Get</a:t>
            </a:r>
            <a:endParaRPr lang="en-US" dirty="0" smtClean="0">
              <a:solidFill>
                <a:srgbClr val="9FC5E8"/>
              </a:solidFill>
            </a:endParaRPr>
          </a:p>
        </p:txBody>
      </p:sp>
      <p:pic>
        <p:nvPicPr>
          <p:cNvPr id="4098" name="Picture 2" descr="C:\Users\Steven\Desktop\Pictures\ImageQuery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7543800" cy="3694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GPS 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We use the built in Android class regarding location to pull the current GPS coordinates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entails creating a listener event to find when the location is found or changed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When this event happens, we record the latitude and longitude to the corner’s internal properties</a:t>
            </a:r>
            <a:endParaRPr lang="en-US" dirty="0" smtClean="0">
              <a:solidFill>
                <a:srgbClr val="9FC5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Sound Rating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Uses the microphone to record amplitude.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On button press, it will record a sample sound clip, and calculate amplitude.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The amplitude is converted into a 5-stcar scale.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Once finished, saves the rating to the Corner Information.</a:t>
            </a:r>
            <a:endParaRPr lang="en-US" dirty="0" smtClean="0">
              <a:solidFill>
                <a:srgbClr val="9FC5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Light Rating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239000" cy="1600200"/>
          </a:xfrm>
        </p:spPr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Use internal light sensors to rate the ambient lumen measurements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View rating bar that updates as the light changes and converts lumens to a 5-star scale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Rate manually if light sensors are unavailable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Send back light rating to be saved in Corner information</a:t>
            </a:r>
            <a:endParaRPr lang="en-US" dirty="0" smtClean="0">
              <a:solidFill>
                <a:srgbClr val="9FC5E8"/>
              </a:solidFill>
            </a:endParaRPr>
          </a:p>
        </p:txBody>
      </p:sp>
      <p:pic>
        <p:nvPicPr>
          <p:cNvPr id="11265" name="Picture 1" descr="C:\Users\Steven\Desktop\Pictures\Ligh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733800"/>
            <a:ext cx="1800922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err="1" smtClean="0">
                <a:solidFill>
                  <a:srgbClr val="CFE2F3"/>
                </a:solidFill>
              </a:rPr>
              <a:t>Wifi</a:t>
            </a:r>
            <a:r>
              <a:rPr lang="en-US" b="0" dirty="0" smtClean="0">
                <a:solidFill>
                  <a:srgbClr val="CFE2F3"/>
                </a:solidFill>
              </a:rPr>
              <a:t>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Scans for local </a:t>
            </a:r>
            <a:r>
              <a:rPr lang="en-US" dirty="0" err="1" smtClean="0">
                <a:solidFill>
                  <a:srgbClr val="9FC5E8"/>
                </a:solidFill>
              </a:rPr>
              <a:t>wifi</a:t>
            </a:r>
            <a:r>
              <a:rPr lang="en-US" dirty="0" smtClean="0">
                <a:solidFill>
                  <a:srgbClr val="9FC5E8"/>
                </a:solidFill>
              </a:rPr>
              <a:t> points.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If </a:t>
            </a:r>
            <a:r>
              <a:rPr lang="en-US" dirty="0" err="1" smtClean="0">
                <a:solidFill>
                  <a:srgbClr val="9FC5E8"/>
                </a:solidFill>
              </a:rPr>
              <a:t>wifi</a:t>
            </a:r>
            <a:r>
              <a:rPr lang="en-US" dirty="0" smtClean="0">
                <a:solidFill>
                  <a:srgbClr val="9FC5E8"/>
                </a:solidFill>
              </a:rPr>
              <a:t> is turned on, it will interpret each </a:t>
            </a:r>
            <a:r>
              <a:rPr lang="en-US" dirty="0" err="1" smtClean="0">
                <a:solidFill>
                  <a:srgbClr val="9FC5E8"/>
                </a:solidFill>
              </a:rPr>
              <a:t>wifi</a:t>
            </a:r>
            <a:r>
              <a:rPr lang="en-US" dirty="0" smtClean="0">
                <a:solidFill>
                  <a:srgbClr val="9FC5E8"/>
                </a:solidFill>
              </a:rPr>
              <a:t> point.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Retrieves info from available </a:t>
            </a:r>
            <a:r>
              <a:rPr lang="en-US" dirty="0" err="1" smtClean="0">
                <a:solidFill>
                  <a:srgbClr val="9FC5E8"/>
                </a:solidFill>
              </a:rPr>
              <a:t>wifi</a:t>
            </a:r>
            <a:r>
              <a:rPr lang="en-US" dirty="0" smtClean="0">
                <a:solidFill>
                  <a:srgbClr val="9FC5E8"/>
                </a:solidFill>
              </a:rPr>
              <a:t> points and determines if they are open.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If the </a:t>
            </a:r>
            <a:r>
              <a:rPr lang="en-US" dirty="0" err="1" smtClean="0">
                <a:solidFill>
                  <a:srgbClr val="9FC5E8"/>
                </a:solidFill>
              </a:rPr>
              <a:t>wifi</a:t>
            </a:r>
            <a:r>
              <a:rPr lang="en-US" dirty="0" smtClean="0">
                <a:solidFill>
                  <a:srgbClr val="9FC5E8"/>
                </a:solidFill>
              </a:rPr>
              <a:t> point is open, it will store it as a </a:t>
            </a:r>
            <a:r>
              <a:rPr lang="en-US" dirty="0" err="1" smtClean="0">
                <a:solidFill>
                  <a:srgbClr val="9FC5E8"/>
                </a:solidFill>
              </a:rPr>
              <a:t>boolean</a:t>
            </a:r>
            <a:r>
              <a:rPr lang="en-US" dirty="0" smtClean="0">
                <a:solidFill>
                  <a:srgbClr val="9FC5E8"/>
                </a:solidFill>
              </a:rPr>
              <a:t> to the Corner information.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endParaRPr lang="en-US" dirty="0" smtClean="0">
              <a:solidFill>
                <a:srgbClr val="9FC5E8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Picture of Corner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76800" cy="4648200"/>
          </a:xfrm>
        </p:spPr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Use internal camera application to take a picture of the corner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View the picture preview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Convert to byte array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Send back byte array to be saved in Corner information</a:t>
            </a:r>
          </a:p>
        </p:txBody>
      </p:sp>
      <p:pic>
        <p:nvPicPr>
          <p:cNvPr id="13313" name="Picture 1" descr="C:\Users\Steven\Desktop\Pictures\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828800"/>
            <a:ext cx="2905125" cy="470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On the location details page, the user has the ability to add a comment for a corner.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A notification is displayed which has an input of a text box.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When then the user clicks save, we pass the text and the Corner Id to </a:t>
            </a:r>
            <a:r>
              <a:rPr lang="en-US" dirty="0" err="1" smtClean="0">
                <a:solidFill>
                  <a:srgbClr val="9FC5E8"/>
                </a:solidFill>
              </a:rPr>
              <a:t>mySQL</a:t>
            </a:r>
            <a:r>
              <a:rPr lang="en-US" dirty="0" smtClean="0">
                <a:solidFill>
                  <a:srgbClr val="9FC5E8"/>
                </a:solidFill>
              </a:rPr>
              <a:t> and store them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We then reload the comments, including the newly added one.</a:t>
            </a:r>
            <a:endParaRPr lang="en-US" dirty="0" smtClean="0">
              <a:solidFill>
                <a:srgbClr val="9FC5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Explore Corners</a:t>
            </a:r>
            <a:endParaRPr lang="en-US" sz="4400" b="0" i="0" u="none" strike="noStrike" cap="none" baseline="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84150" algn="l" rtl="0">
              <a:spcBef>
                <a:spcPts val="90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000" dirty="0" smtClean="0">
                <a:solidFill>
                  <a:srgbClr val="9FC5E8"/>
                </a:solidFill>
              </a:rPr>
              <a:t>The user clicks on the explore button which opens a map fragment</a:t>
            </a:r>
            <a:r>
              <a:rPr lang="en-US" sz="2000" dirty="0">
                <a:solidFill>
                  <a:srgbClr val="9FC5E8"/>
                </a:solidFill>
              </a:rPr>
              <a:t> </a:t>
            </a:r>
            <a:r>
              <a:rPr lang="en-US" sz="2000" dirty="0" smtClean="0">
                <a:solidFill>
                  <a:srgbClr val="9FC5E8"/>
                </a:solidFill>
              </a:rPr>
              <a:t>activity</a:t>
            </a:r>
          </a:p>
          <a:p>
            <a:pPr marL="342900" marR="0" lvl="0" indent="-184150" algn="l" rtl="0">
              <a:spcBef>
                <a:spcPts val="90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000" dirty="0" smtClean="0">
                <a:solidFill>
                  <a:srgbClr val="9FC5E8"/>
                </a:solidFill>
              </a:rPr>
              <a:t>The map has a listener which waits for the current fine location</a:t>
            </a:r>
          </a:p>
          <a:p>
            <a:pPr marL="342900" marR="0" lvl="0" indent="-184150" algn="l" rtl="0">
              <a:spcBef>
                <a:spcPts val="90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000" dirty="0" smtClean="0">
                <a:solidFill>
                  <a:srgbClr val="9FC5E8"/>
                </a:solidFill>
              </a:rPr>
              <a:t>After location has been found, current position is passed to database to pull any corner Ids within about a 3 mile radius</a:t>
            </a:r>
          </a:p>
          <a:p>
            <a:pPr marL="342900" marR="0" lvl="0" indent="-184150" algn="l" rtl="0">
              <a:spcBef>
                <a:spcPts val="90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000" dirty="0" smtClean="0">
                <a:solidFill>
                  <a:srgbClr val="9FC5E8"/>
                </a:solidFill>
              </a:rPr>
              <a:t>These Ids are placed on markers which are clickable.</a:t>
            </a:r>
          </a:p>
          <a:p>
            <a:pPr marL="342900" marR="0" lvl="0" indent="-184150" algn="l" rtl="0">
              <a:spcBef>
                <a:spcPts val="90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000" dirty="0" smtClean="0">
                <a:solidFill>
                  <a:srgbClr val="9FC5E8"/>
                </a:solidFill>
              </a:rPr>
              <a:t>When a marker is clicked, we query the database for all info about a corner.</a:t>
            </a:r>
          </a:p>
          <a:p>
            <a:pPr marL="342900" marR="0" lvl="0" indent="-184150" algn="l" rtl="0">
              <a:spcBef>
                <a:spcPts val="90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000" dirty="0" smtClean="0">
                <a:solidFill>
                  <a:srgbClr val="9FC5E8"/>
                </a:solidFill>
              </a:rPr>
              <a:t>This then leads to the location details page which shows all properties for a corner including comments and the image. </a:t>
            </a:r>
            <a:endParaRPr lang="en-US" sz="2000" dirty="0" smtClean="0">
              <a:solidFill>
                <a:srgbClr val="9FC5E8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7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Vision and Scope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7772400" cy="262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Quiet Corners is a humanitarian application used to log and rate quiet areas to study</a:t>
            </a:r>
          </a:p>
          <a:p>
            <a:pPr marL="342900" marR="0" lvl="0" indent="-292100" algn="l" rtl="0">
              <a:spcBef>
                <a:spcPts val="64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Logs GPS Location, Pictures, Wireless Information, Sound Rating and Light Rating</a:t>
            </a:r>
          </a:p>
          <a:p>
            <a:pPr marL="342900" marR="0" lvl="0" indent="-292100" algn="l" rtl="0">
              <a:spcBef>
                <a:spcPts val="64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Other users can view and rate locations or add their own</a:t>
            </a:r>
          </a:p>
          <a:p>
            <a:pPr marL="342900" marR="0" lvl="0" indent="-292100" algn="l" rtl="0">
              <a:spcBef>
                <a:spcPts val="64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Initially released for just Android and just the USF area, but plenty of room to expand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lang="en-US" sz="4400" b="0" i="0" u="none" strike="noStrike" cap="none" baseline="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66325" y="869575"/>
            <a:ext cx="7811349" cy="5757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9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0">
                <a:solidFill>
                  <a:srgbClr val="CFE2F3"/>
                </a:solidFill>
              </a:rPr>
              <a:t>Dialogue Map</a:t>
            </a:r>
          </a:p>
        </p:txBody>
      </p:sp>
      <p:sp>
        <p:nvSpPr>
          <p:cNvPr id="117" name="Shape 117"/>
          <p:cNvSpPr/>
          <p:nvPr/>
        </p:nvSpPr>
        <p:spPr>
          <a:xfrm>
            <a:off x="666325" y="869575"/>
            <a:ext cx="7811400" cy="5759825"/>
          </a:xfrm>
          <a:prstGeom prst="rect">
            <a:avLst/>
          </a:prstGeom>
          <a:noFill/>
          <a:ln w="38100" cap="flat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Feature:</a:t>
            </a:r>
            <a:br>
              <a:rPr lang="en-US" sz="4400" b="0" i="0" u="none" strike="noStrike" cap="none" baseline="0" dirty="0" smtClean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0" dirty="0" smtClean="0">
                <a:solidFill>
                  <a:srgbClr val="CFE2F3"/>
                </a:solidFill>
              </a:rPr>
              <a:t>Create New Corner</a:t>
            </a:r>
            <a:endParaRPr lang="en-US" sz="4400" b="0" i="0" u="none" strike="noStrike" cap="none" baseline="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5257800" cy="4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smtClean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Create your</a:t>
            </a:r>
            <a:r>
              <a:rPr lang="en-US" sz="2400" b="0" i="0" u="none" strike="noStrike" cap="none" dirty="0" smtClean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 own Corners</a:t>
            </a:r>
          </a:p>
          <a:p>
            <a:pPr marL="342900" marR="0" lvl="0" indent="-292100" algn="l" rtl="0">
              <a:spcBef>
                <a:spcPts val="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rgbClr val="9FC5E8"/>
                </a:solidFill>
              </a:rPr>
              <a:t>R</a:t>
            </a:r>
            <a:r>
              <a:rPr lang="en-US" sz="2400" dirty="0" smtClean="0">
                <a:solidFill>
                  <a:srgbClr val="9FC5E8"/>
                </a:solidFill>
              </a:rPr>
              <a:t>ecord relevant information into a Corner class using other features</a:t>
            </a:r>
          </a:p>
          <a:p>
            <a:pPr marL="342900" marR="0" lvl="0" indent="-292100" algn="l" rtl="0">
              <a:spcBef>
                <a:spcPts val="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rgbClr val="9FC5E8"/>
                </a:solidFill>
              </a:rPr>
              <a:t>View and rate your corner submission</a:t>
            </a:r>
          </a:p>
          <a:p>
            <a:pPr marL="342900" marR="0" lvl="0" indent="-292100" algn="l" rtl="0">
              <a:spcBef>
                <a:spcPts val="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smtClean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400" b="0" i="0" u="none" strike="noStrike" cap="none" dirty="0" smtClean="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 your Corner to PHP server</a:t>
            </a:r>
          </a:p>
          <a:p>
            <a:pPr marL="342900" marR="0" lvl="0" indent="-292100" algn="l" rtl="0">
              <a:spcBef>
                <a:spcPts val="0"/>
              </a:spcBef>
              <a:buClr>
                <a:srgbClr val="CFE2F3"/>
              </a:buClr>
              <a:buSzPct val="100000"/>
              <a:buFont typeface="Calibri"/>
              <a:buChar char="•"/>
            </a:pPr>
            <a:r>
              <a:rPr lang="en-US" sz="2400" baseline="0" dirty="0" smtClean="0">
                <a:solidFill>
                  <a:srgbClr val="9FC5E8"/>
                </a:solidFill>
              </a:rPr>
              <a:t>PHP</a:t>
            </a:r>
            <a:r>
              <a:rPr lang="en-US" sz="2400" dirty="0" smtClean="0">
                <a:solidFill>
                  <a:srgbClr val="9FC5E8"/>
                </a:solidFill>
              </a:rPr>
              <a:t> server parses the Corner and uploads into </a:t>
            </a:r>
            <a:r>
              <a:rPr lang="en-US" sz="2400" dirty="0" err="1" smtClean="0">
                <a:solidFill>
                  <a:srgbClr val="9FC5E8"/>
                </a:solidFill>
              </a:rPr>
              <a:t>MySQL</a:t>
            </a:r>
            <a:r>
              <a:rPr lang="en-US" sz="2400" dirty="0" smtClean="0">
                <a:solidFill>
                  <a:srgbClr val="9FC5E8"/>
                </a:solidFill>
              </a:rPr>
              <a:t> Database</a:t>
            </a:r>
            <a:endParaRPr lang="en-US" sz="2400" b="0" i="0" u="none" strike="noStrike" cap="none" baseline="0" dirty="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29" name="Picture 1" descr="C:\Users\Steven\Desktop\Pictures\confir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752600"/>
            <a:ext cx="2971800" cy="46863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Everything that is saved through the database goes to a </a:t>
            </a:r>
            <a:r>
              <a:rPr lang="en-US" dirty="0" err="1" smtClean="0">
                <a:solidFill>
                  <a:srgbClr val="9FC5E8"/>
                </a:solidFill>
              </a:rPr>
              <a:t>php</a:t>
            </a:r>
            <a:r>
              <a:rPr lang="en-US" dirty="0" smtClean="0">
                <a:solidFill>
                  <a:srgbClr val="9FC5E8"/>
                </a:solidFill>
              </a:rPr>
              <a:t> front end. 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The </a:t>
            </a:r>
            <a:r>
              <a:rPr lang="en-US" dirty="0" err="1" smtClean="0">
                <a:solidFill>
                  <a:srgbClr val="9FC5E8"/>
                </a:solidFill>
              </a:rPr>
              <a:t>php</a:t>
            </a:r>
            <a:r>
              <a:rPr lang="en-US" dirty="0" smtClean="0">
                <a:solidFill>
                  <a:srgbClr val="9FC5E8"/>
                </a:solidFill>
              </a:rPr>
              <a:t> server will get the intent of the query and any relevant data from the query string or post data</a:t>
            </a: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is an example of a query</a:t>
            </a:r>
            <a:endParaRPr lang="en-US" dirty="0" smtClean="0">
              <a:solidFill>
                <a:srgbClr val="9FC5E8"/>
              </a:solidFill>
            </a:endParaRPr>
          </a:p>
        </p:txBody>
      </p:sp>
      <p:sp>
        <p:nvSpPr>
          <p:cNvPr id="8194" name="AutoShape 2" descr="Inline imag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Inline imag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Inline imag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Inline imag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Inline imag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AutoShape 12" descr="Inline imag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urlwithInten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257800"/>
            <a:ext cx="8346647" cy="481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is the intent list in </a:t>
            </a:r>
            <a:r>
              <a:rPr lang="en-US" dirty="0" err="1" smtClean="0">
                <a:solidFill>
                  <a:srgbClr val="9FC5E8"/>
                </a:solidFill>
              </a:rPr>
              <a:t>php</a:t>
            </a:r>
            <a:r>
              <a:rPr lang="en-US" dirty="0" smtClean="0">
                <a:solidFill>
                  <a:srgbClr val="9FC5E8"/>
                </a:solidFill>
              </a:rPr>
              <a:t>, contains all functions for queries to and from database</a:t>
            </a:r>
            <a:endParaRPr lang="en-US" dirty="0"/>
          </a:p>
        </p:txBody>
      </p:sp>
      <p:pic>
        <p:nvPicPr>
          <p:cNvPr id="6146" name="Picture 2" descr="C:\Users\Steven\Desktop\Pictures\phpIntentSwit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19400"/>
            <a:ext cx="6248400" cy="379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is a typical function written in </a:t>
            </a:r>
            <a:r>
              <a:rPr lang="en-US" dirty="0" err="1" smtClean="0">
                <a:solidFill>
                  <a:srgbClr val="9FC5E8"/>
                </a:solidFill>
              </a:rPr>
              <a:t>php</a:t>
            </a:r>
            <a:endParaRPr lang="en-US" dirty="0" smtClean="0">
              <a:solidFill>
                <a:srgbClr val="9FC5E8"/>
              </a:solidFill>
            </a:endParaRPr>
          </a:p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This one loads all corners within a given range and location</a:t>
            </a:r>
            <a:endParaRPr lang="en-US" dirty="0"/>
          </a:p>
        </p:txBody>
      </p:sp>
      <p:pic>
        <p:nvPicPr>
          <p:cNvPr id="5122" name="Picture 2" descr="C:\Users\Steven\Desktop\Pictures\phpFunction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6705600" cy="3285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Corners: consist of integer Id, 2 doubles for latitude and longitude, 3 integers for rating, and one </a:t>
            </a:r>
            <a:r>
              <a:rPr lang="en-US" dirty="0" err="1" smtClean="0">
                <a:solidFill>
                  <a:srgbClr val="9FC5E8"/>
                </a:solidFill>
              </a:rPr>
              <a:t>boolean</a:t>
            </a:r>
            <a:endParaRPr lang="en-US" dirty="0"/>
          </a:p>
        </p:txBody>
      </p:sp>
      <p:pic>
        <p:nvPicPr>
          <p:cNvPr id="2050" name="Picture 2" descr="C:\Users\Steven\Desktop\Pictures\corner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5213929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FE2F3"/>
                </a:solidFill>
              </a:rPr>
              <a:t>Feature</a:t>
            </a:r>
            <a:r>
              <a:rPr lang="en-US" b="0" dirty="0" smtClean="0">
                <a:solidFill>
                  <a:srgbClr val="CFE2F3"/>
                </a:solidFill>
              </a:rPr>
              <a:t>:</a:t>
            </a:r>
            <a:br>
              <a:rPr lang="en-US" b="0" dirty="0" smtClean="0">
                <a:solidFill>
                  <a:srgbClr val="CFE2F3"/>
                </a:solidFill>
              </a:rPr>
            </a:br>
            <a:r>
              <a:rPr lang="en-US" b="0" dirty="0" smtClean="0">
                <a:solidFill>
                  <a:srgbClr val="CFE2F3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292100">
              <a:spcBef>
                <a:spcPts val="0"/>
              </a:spcBef>
              <a:buClr>
                <a:srgbClr val="CFE2F3"/>
              </a:buClr>
            </a:pPr>
            <a:r>
              <a:rPr lang="en-US" dirty="0" smtClean="0">
                <a:solidFill>
                  <a:srgbClr val="9FC5E8"/>
                </a:solidFill>
              </a:rPr>
              <a:t>Comments: 2 integer Ids, one string</a:t>
            </a:r>
            <a:endParaRPr lang="en-US" dirty="0"/>
          </a:p>
        </p:txBody>
      </p:sp>
      <p:pic>
        <p:nvPicPr>
          <p:cNvPr id="1026" name="Picture 2" descr="C:\Users\Steven\Desktop\Pictures\comment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600"/>
            <a:ext cx="5257800" cy="2176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664</Words>
  <Application>Microsoft Office PowerPoint</Application>
  <PresentationFormat>On-screen Show (4:3)</PresentationFormat>
  <Paragraphs>72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spotlight</vt:lpstr>
      <vt:lpstr>Quiet Corners</vt:lpstr>
      <vt:lpstr>Vision and Scope</vt:lpstr>
      <vt:lpstr>Dialogue Map</vt:lpstr>
      <vt:lpstr>Feature: Create New Corner</vt:lpstr>
      <vt:lpstr>Feature: Database</vt:lpstr>
      <vt:lpstr>Feature: Database</vt:lpstr>
      <vt:lpstr>Feature: Database</vt:lpstr>
      <vt:lpstr>Feature: Database</vt:lpstr>
      <vt:lpstr>Feature: Database</vt:lpstr>
      <vt:lpstr>Feature: Database</vt:lpstr>
      <vt:lpstr>Feature: Database</vt:lpstr>
      <vt:lpstr>Feature: Database</vt:lpstr>
      <vt:lpstr>Feature: GPS Location</vt:lpstr>
      <vt:lpstr>Feature: Sound Rating</vt:lpstr>
      <vt:lpstr>Feature: Light Rating</vt:lpstr>
      <vt:lpstr>Feature: Wifi Information</vt:lpstr>
      <vt:lpstr>Feature: Picture of Corner</vt:lpstr>
      <vt:lpstr>Feature: Comments</vt:lpstr>
      <vt:lpstr>Feature: Explore Corners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Quiet Corners</dc:title>
  <dc:creator>Steven</dc:creator>
  <cp:lastModifiedBy>Steven</cp:lastModifiedBy>
  <cp:revision>11</cp:revision>
  <dcterms:modified xsi:type="dcterms:W3CDTF">2013-11-18T20:44:44Z</dcterms:modified>
</cp:coreProperties>
</file>