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b667f0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b667f0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b667f0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2b667f0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Creating Cross-Sectional Planes in SketchUp</a:t>
            </a:r>
            <a:endParaRPr sz="232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385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Open SketchUp file of model</a:t>
            </a:r>
            <a:endParaRPr/>
          </a:p>
          <a:p>
            <a:pPr marL="457200" lvl="0" indent="-30861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to Window -&gt; Tags, then click the eye icon left of “Cutaway” to undo the original cut in the model, if necessary</a:t>
            </a:r>
            <a:endParaRPr/>
          </a:p>
          <a:p>
            <a:pPr marL="457200" lvl="0" indent="-30861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to View -&gt; Animation -&gt; Add Scene -&gt; Save as a New Style -&gt; Create Scene</a:t>
            </a:r>
            <a:endParaRPr/>
          </a:p>
          <a:p>
            <a:pPr marL="457200" lvl="0" indent="-30861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Make a section plane cut by clicking Tools -&gt; Section Plane (or ⌘Y) and placing it on the desired plane or face</a:t>
            </a:r>
            <a:endParaRPr/>
          </a:p>
          <a:p>
            <a:pPr marL="457200" lvl="0" indent="-30861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move tool (M) to drag the section plane and create the cut</a:t>
            </a:r>
            <a:endParaRPr/>
          </a:p>
          <a:p>
            <a:pPr marL="457200" lvl="0" indent="-30861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to View -&gt; Animation -&gt; Add Scene -&gt; Save as a New Style -&gt; Create Scene to add the new scene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You can now toggle between the scenes (Scene 1 and Scene 2) at the top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Repeat steps 3-5 to create additional section plane cuts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24545" t="2549"/>
          <a:stretch/>
        </p:blipFill>
        <p:spPr>
          <a:xfrm>
            <a:off x="4416879" y="1152475"/>
            <a:ext cx="4409919" cy="35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Dimensions in LayOut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2500" cy="3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Once section plane cuts have been created in the scenes, click File -&gt; Send to LayOut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the dimension tool (D) to add measurements to diagram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Right click model -&gt; Style -&gt; Construction Document Style to make section planes invisible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Right click -&gt; Copy model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Add a new page and paste model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/>
              <a:t>Right click -&gt; Scenes -&gt; select desired Scene (ex: “Scene 2”)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350" y="1096507"/>
            <a:ext cx="4402501" cy="38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409450" y="1152475"/>
            <a:ext cx="210300" cy="233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315000" y="1152475"/>
            <a:ext cx="210300" cy="233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Creating Cross-Sectional Planes in SketchUp</vt:lpstr>
      <vt:lpstr>Adding Dimensions in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Cross-Sectional Planes in SketchUp</dc:title>
  <cp:lastModifiedBy>Erika Ramirez</cp:lastModifiedBy>
  <cp:revision>1</cp:revision>
  <dcterms:modified xsi:type="dcterms:W3CDTF">2021-07-08T14:35:27Z</dcterms:modified>
</cp:coreProperties>
</file>