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69" r:id="rId3"/>
    <p:sldId id="272" r:id="rId4"/>
    <p:sldId id="264" r:id="rId5"/>
    <p:sldId id="271" r:id="rId6"/>
    <p:sldId id="275" r:id="rId7"/>
    <p:sldId id="260" r:id="rId8"/>
    <p:sldId id="262" r:id="rId9"/>
    <p:sldId id="266" r:id="rId10"/>
    <p:sldId id="267" r:id="rId11"/>
    <p:sldId id="268" r:id="rId12"/>
    <p:sldId id="273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41"/>
    <a:srgbClr val="AB2607"/>
    <a:srgbClr val="FF00FF"/>
    <a:srgbClr val="8F4423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iPath/ReFrameWork" TargetMode="External"/><Relationship Id="rId2" Type="http://schemas.openxmlformats.org/officeDocument/2006/relationships/hyperlink" Target="https://rogerdudler.github.io/git-guid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erika-bot/Samp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ipath.com/studio/docs/managing-projects-gi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ReFrameWork</a:t>
            </a:r>
            <a:r>
              <a:rPr lang="en-US" dirty="0" smtClean="0"/>
              <a:t> and GitHub </a:t>
            </a:r>
            <a:r>
              <a:rPr lang="en-US" dirty="0" err="1" smtClean="0"/>
              <a:t>Quickstart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0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the repository to local machine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24" b="36460"/>
          <a:stretch/>
        </p:blipFill>
        <p:spPr>
          <a:xfrm>
            <a:off x="1805706" y="2057237"/>
            <a:ext cx="1765951" cy="15581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4" b="31047"/>
          <a:stretch/>
        </p:blipFill>
        <p:spPr>
          <a:xfrm>
            <a:off x="1795012" y="3833294"/>
            <a:ext cx="2679977" cy="196860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02" y="2780249"/>
            <a:ext cx="3892750" cy="18288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1389" y="2141144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1389" y="4208378"/>
            <a:ext cx="33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49517" y="3082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799389" y="4796937"/>
            <a:ext cx="643391" cy="1928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566571" y="3224462"/>
            <a:ext cx="2941052" cy="1764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566571" y="3451609"/>
            <a:ext cx="2812715" cy="1637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566571" y="3860801"/>
            <a:ext cx="2994525" cy="1604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566571" y="4051977"/>
            <a:ext cx="2994525" cy="1604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31983" y="2253299"/>
            <a:ext cx="12138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of repository in GitHub.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41827" y="2684186"/>
            <a:ext cx="1378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Path to destination folder. This one will be created if not already there.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70751" y="3860801"/>
            <a:ext cx="12138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GitHub username or email.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61096" y="4535327"/>
            <a:ext cx="1213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GitHub password.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063833" y="2684186"/>
            <a:ext cx="0" cy="483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9448908" y="3091806"/>
            <a:ext cx="491753" cy="4125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9668048" y="3978906"/>
            <a:ext cx="358268" cy="8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0"/>
          </p:cNvCxnSpPr>
          <p:nvPr/>
        </p:nvCxnSpPr>
        <p:spPr>
          <a:xfrm flipH="1" flipV="1">
            <a:off x="9603874" y="4208379"/>
            <a:ext cx="564149" cy="326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833980" y="3631405"/>
            <a:ext cx="205879" cy="2179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26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functions in </a:t>
            </a:r>
            <a:r>
              <a:rPr lang="en-US" dirty="0" err="1" smtClean="0"/>
              <a:t>UiPath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05154" y="3045821"/>
            <a:ext cx="6533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Commit – Saves the changes you made to your local repository.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Push – Syncs the remote repository to your local repository. You must commit before you push your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Pull – In case your copy is not up to date, you pull first, which syncs you local repository to the remote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Undo – Restores your project to the last commit. All changes made after your last commit is removed.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08"/>
          <a:stretch/>
        </p:blipFill>
        <p:spPr>
          <a:xfrm>
            <a:off x="1447294" y="2158405"/>
            <a:ext cx="2580347" cy="2841384"/>
          </a:xfrm>
        </p:spPr>
      </p:pic>
      <p:sp>
        <p:nvSpPr>
          <p:cNvPr id="9" name="Rounded Rectangle 8"/>
          <p:cNvSpPr/>
          <p:nvPr/>
        </p:nvSpPr>
        <p:spPr>
          <a:xfrm>
            <a:off x="1433101" y="3226988"/>
            <a:ext cx="2411662" cy="17699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27093" y="2182620"/>
            <a:ext cx="332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Right click on a folder or file in Project to see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functions.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883265" y="2775284"/>
            <a:ext cx="581788" cy="732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8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or commit and push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10067" r="10685" b="8048"/>
          <a:stretch/>
        </p:blipFill>
        <p:spPr>
          <a:xfrm>
            <a:off x="1097280" y="1957137"/>
            <a:ext cx="4731293" cy="3731723"/>
          </a:xfrm>
        </p:spPr>
      </p:pic>
      <p:sp>
        <p:nvSpPr>
          <p:cNvPr id="6" name="Oval 5"/>
          <p:cNvSpPr/>
          <p:nvPr/>
        </p:nvSpPr>
        <p:spPr>
          <a:xfrm>
            <a:off x="1027765" y="4545263"/>
            <a:ext cx="1042737" cy="5400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11074" y="5427580"/>
            <a:ext cx="850231" cy="2192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588041" y="5427580"/>
            <a:ext cx="593560" cy="2192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629793" y="5133475"/>
            <a:ext cx="38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534566" y="5133475"/>
            <a:ext cx="37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0505" y="4483585"/>
            <a:ext cx="42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630736" y="2609511"/>
            <a:ext cx="41762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Enter a message that describes the changes that were made.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Commit and push will save the changes and sync the remote repository to the new version.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Commit will only save changes to your local repository and not save to GitHub repository.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31915" y="5133475"/>
            <a:ext cx="41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0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://rogerdudler.github.io/git-guide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>
                <a:hlinkClick r:id="rId3"/>
              </a:rPr>
              <a:t>https://github.com/UiPath/ReFrameWork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7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ReFrameWork</a:t>
            </a:r>
            <a:r>
              <a:rPr lang="en-US" dirty="0" smtClean="0"/>
              <a:t> simplified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2037348" y="1969247"/>
            <a:ext cx="7026441" cy="4062583"/>
            <a:chOff x="1914359" y="397122"/>
            <a:chExt cx="7921447" cy="5345944"/>
          </a:xfrm>
        </p:grpSpPr>
        <p:sp>
          <p:nvSpPr>
            <p:cNvPr id="68" name="Oval 67"/>
            <p:cNvSpPr/>
            <p:nvPr/>
          </p:nvSpPr>
          <p:spPr>
            <a:xfrm>
              <a:off x="5309935" y="397122"/>
              <a:ext cx="1652337" cy="989263"/>
            </a:xfrm>
            <a:prstGeom prst="ellipse">
              <a:avLst/>
            </a:prstGeom>
            <a:noFill/>
            <a:ln>
              <a:solidFill>
                <a:srgbClr val="AB26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1914359" y="2411655"/>
              <a:ext cx="1652337" cy="989263"/>
            </a:xfrm>
            <a:prstGeom prst="ellipse">
              <a:avLst/>
            </a:prstGeom>
            <a:noFill/>
            <a:ln>
              <a:solidFill>
                <a:srgbClr val="AB26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309935" y="2529297"/>
              <a:ext cx="1652337" cy="989263"/>
            </a:xfrm>
            <a:prstGeom prst="ellipse">
              <a:avLst/>
            </a:prstGeom>
            <a:noFill/>
            <a:ln>
              <a:solidFill>
                <a:srgbClr val="AB26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309935" y="4753803"/>
              <a:ext cx="1652337" cy="989263"/>
            </a:xfrm>
            <a:prstGeom prst="ellipse">
              <a:avLst/>
            </a:prstGeom>
            <a:noFill/>
            <a:ln>
              <a:solidFill>
                <a:srgbClr val="AB26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446370" y="639238"/>
              <a:ext cx="1379620" cy="44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Initialization</a:t>
              </a:r>
              <a:endParaRPr lang="en-US" sz="16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46293" y="5026337"/>
              <a:ext cx="1379620" cy="44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Process</a:t>
              </a:r>
              <a:endParaRPr lang="en-US" sz="16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45367" y="2679403"/>
              <a:ext cx="1379620" cy="44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End</a:t>
              </a:r>
              <a:endParaRPr lang="en-US" sz="1600" dirty="0"/>
            </a:p>
          </p:txBody>
        </p:sp>
        <p:cxnSp>
          <p:nvCxnSpPr>
            <p:cNvPr id="75" name="Straight Arrow Connector 74"/>
            <p:cNvCxnSpPr>
              <a:stCxn id="68" idx="2"/>
              <a:endCxn id="69" idx="7"/>
            </p:cNvCxnSpPr>
            <p:nvPr/>
          </p:nvCxnSpPr>
          <p:spPr>
            <a:xfrm flipH="1">
              <a:off x="3324717" y="891754"/>
              <a:ext cx="1985218" cy="1664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8" idx="4"/>
              <a:endCxn id="70" idx="0"/>
            </p:cNvCxnSpPr>
            <p:nvPr/>
          </p:nvCxnSpPr>
          <p:spPr>
            <a:xfrm>
              <a:off x="6136104" y="1386385"/>
              <a:ext cx="0" cy="1142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0" idx="4"/>
              <a:endCxn id="71" idx="0"/>
            </p:cNvCxnSpPr>
            <p:nvPr/>
          </p:nvCxnSpPr>
          <p:spPr>
            <a:xfrm>
              <a:off x="6136104" y="3518560"/>
              <a:ext cx="0" cy="1235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0" idx="2"/>
              <a:endCxn id="69" idx="6"/>
            </p:cNvCxnSpPr>
            <p:nvPr/>
          </p:nvCxnSpPr>
          <p:spPr>
            <a:xfrm flipH="1" flipV="1">
              <a:off x="3566696" y="2906287"/>
              <a:ext cx="1743239" cy="117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71" idx="6"/>
              <a:endCxn id="70" idx="6"/>
            </p:cNvCxnSpPr>
            <p:nvPr/>
          </p:nvCxnSpPr>
          <p:spPr>
            <a:xfrm flipV="1">
              <a:off x="6962272" y="3023929"/>
              <a:ext cx="12700" cy="2224506"/>
            </a:xfrm>
            <a:prstGeom prst="curvedConnector3">
              <a:avLst>
                <a:gd name="adj1" fmla="val 495789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urved Connector 79"/>
            <p:cNvCxnSpPr>
              <a:stCxn id="71" idx="6"/>
              <a:endCxn id="70" idx="7"/>
            </p:cNvCxnSpPr>
            <p:nvPr/>
          </p:nvCxnSpPr>
          <p:spPr>
            <a:xfrm flipH="1" flipV="1">
              <a:off x="6720293" y="2674171"/>
              <a:ext cx="241979" cy="2574264"/>
            </a:xfrm>
            <a:prstGeom prst="curvedConnector4">
              <a:avLst>
                <a:gd name="adj1" fmla="val -620415"/>
                <a:gd name="adj2" fmla="val 11450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433010" y="2489424"/>
              <a:ext cx="1379620" cy="1093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Get Transaction Data</a:t>
              </a:r>
              <a:endParaRPr lang="en-US" sz="1600" dirty="0"/>
            </a:p>
          </p:txBody>
        </p:sp>
        <p:cxnSp>
          <p:nvCxnSpPr>
            <p:cNvPr id="82" name="Curved Connector 81"/>
            <p:cNvCxnSpPr>
              <a:stCxn id="71" idx="6"/>
              <a:endCxn id="68" idx="6"/>
            </p:cNvCxnSpPr>
            <p:nvPr/>
          </p:nvCxnSpPr>
          <p:spPr>
            <a:xfrm flipV="1">
              <a:off x="6962272" y="891754"/>
              <a:ext cx="12700" cy="4356681"/>
            </a:xfrm>
            <a:prstGeom prst="curvedConnector3">
              <a:avLst>
                <a:gd name="adj1" fmla="val 2045263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ounded Rectangle 82"/>
            <p:cNvSpPr/>
            <p:nvPr/>
          </p:nvSpPr>
          <p:spPr>
            <a:xfrm>
              <a:off x="5652841" y="1673331"/>
              <a:ext cx="966525" cy="4340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3E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88924" y="1708362"/>
              <a:ext cx="945135" cy="405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Success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784594" y="1546237"/>
              <a:ext cx="979914" cy="4322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3E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953924" y="1584570"/>
              <a:ext cx="651942" cy="405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Error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5645495" y="3791094"/>
              <a:ext cx="966525" cy="4340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3E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681578" y="3826124"/>
              <a:ext cx="945135" cy="405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Next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4162273" y="2771481"/>
              <a:ext cx="966525" cy="4340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3E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98356" y="2806511"/>
              <a:ext cx="945135" cy="405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 More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070570" y="3791094"/>
              <a:ext cx="966525" cy="4340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3E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106653" y="3826124"/>
              <a:ext cx="945135" cy="405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Success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889367" y="2873929"/>
              <a:ext cx="966525" cy="4340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3E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850592" y="2908959"/>
              <a:ext cx="1036739" cy="405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Exception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8855892" y="2204734"/>
              <a:ext cx="979914" cy="4322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3E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025222" y="2243067"/>
              <a:ext cx="651942" cy="405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Error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3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components of </a:t>
            </a:r>
            <a:r>
              <a:rPr lang="en-US" dirty="0" err="1" smtClean="0"/>
              <a:t>ReFrameWork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6880" y="1925178"/>
            <a:ext cx="9858065" cy="3593306"/>
            <a:chOff x="334420" y="851456"/>
            <a:chExt cx="10100358" cy="4843493"/>
          </a:xfrm>
        </p:grpSpPr>
        <p:sp>
          <p:nvSpPr>
            <p:cNvPr id="5" name="Oval 4"/>
            <p:cNvSpPr/>
            <p:nvPr/>
          </p:nvSpPr>
          <p:spPr>
            <a:xfrm>
              <a:off x="3170990" y="1978528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43598" y="1915959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90779" y="1892970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16969" y="1928912"/>
              <a:ext cx="1401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TransactionItem</a:t>
              </a:r>
              <a:endParaRPr lang="en-US" sz="1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170990" y="2390276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43598" y="2327707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90779" y="2304718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16969" y="2340660"/>
              <a:ext cx="1401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TransactionItem</a:t>
              </a:r>
              <a:endParaRPr lang="en-US" sz="14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170990" y="2807168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43598" y="2744599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90779" y="2721610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16969" y="2757552"/>
              <a:ext cx="1401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TransactionItem</a:t>
              </a:r>
              <a:endParaRPr lang="en-US" sz="14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170990" y="3218916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3598" y="3156347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90779" y="3133358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16969" y="3169300"/>
              <a:ext cx="1401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TransactionItem</a:t>
              </a:r>
              <a:endParaRPr lang="en-US" sz="14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170990" y="3637297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43598" y="3574728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90779" y="3551739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16969" y="3587681"/>
              <a:ext cx="1401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TransactionItem</a:t>
              </a:r>
              <a:endParaRPr lang="en-US" sz="1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170990" y="4036659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598" y="3974090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90779" y="3951101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16969" y="3987043"/>
              <a:ext cx="1401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TransactionItem</a:t>
              </a:r>
              <a:endParaRPr lang="en-US" sz="14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170990" y="4448407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43598" y="4385839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90779" y="4362849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16969" y="4398791"/>
              <a:ext cx="1401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TransactionItem</a:t>
              </a:r>
              <a:endParaRPr lang="en-US" sz="14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0990" y="4847769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43598" y="4785201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90779" y="4762211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16969" y="4798153"/>
              <a:ext cx="1401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TransactionItem</a:t>
              </a:r>
              <a:endParaRPr lang="en-US" sz="1400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170990" y="5250180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43598" y="5187612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90779" y="5164622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16969" y="5200564"/>
              <a:ext cx="1401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TransactionItem</a:t>
              </a:r>
              <a:endParaRPr lang="en-US" sz="14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860851" y="1802065"/>
              <a:ext cx="2352842" cy="389288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04370" y="851456"/>
              <a:ext cx="2273085" cy="49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TransactionData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4572000" y="1249923"/>
              <a:ext cx="401055" cy="540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4420" y="1790429"/>
              <a:ext cx="2592150" cy="49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TransactionNumber</a:t>
              </a:r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2384270" y="2082802"/>
              <a:ext cx="759328" cy="2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ight Arrow 45"/>
            <p:cNvSpPr/>
            <p:nvPr/>
          </p:nvSpPr>
          <p:spPr>
            <a:xfrm>
              <a:off x="5438274" y="2908977"/>
              <a:ext cx="3053347" cy="4652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57349" y="2382740"/>
              <a:ext cx="3051132" cy="62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Get </a:t>
              </a:r>
              <a:r>
                <a:rPr lang="en-US" sz="2400" dirty="0" err="1" smtClean="0"/>
                <a:t>TransactionItem</a:t>
              </a:r>
              <a:endParaRPr lang="en-US" sz="24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8649123" y="2034851"/>
              <a:ext cx="1785655" cy="2608761"/>
            </a:xfrm>
            <a:prstGeom prst="roundRect">
              <a:avLst/>
            </a:prstGeom>
            <a:gradFill flip="none" rotWithShape="1">
              <a:gsLst>
                <a:gs pos="0">
                  <a:srgbClr val="FF3399">
                    <a:tint val="66000"/>
                    <a:satMod val="160000"/>
                  </a:srgbClr>
                </a:gs>
                <a:gs pos="50000">
                  <a:srgbClr val="FF3399">
                    <a:tint val="44500"/>
                    <a:satMod val="160000"/>
                  </a:srgbClr>
                </a:gs>
                <a:gs pos="100000">
                  <a:srgbClr val="FF3399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8F44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455" y="2249168"/>
              <a:ext cx="1708954" cy="2180126"/>
            </a:xfrm>
            <a:prstGeom prst="rect">
              <a:avLst/>
            </a:prstGeom>
          </p:spPr>
        </p:pic>
      </p:grp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2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Read the Configuration file located in the Data folder.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Get the </a:t>
            </a:r>
            <a:r>
              <a:rPr lang="en-US" sz="2400" dirty="0" err="1" smtClean="0"/>
              <a:t>TransactionData</a:t>
            </a:r>
            <a:r>
              <a:rPr lang="en-US" sz="2400" dirty="0" smtClean="0"/>
              <a:t>. It can be a </a:t>
            </a:r>
            <a:r>
              <a:rPr lang="en-US" sz="2400" dirty="0" err="1" smtClean="0"/>
              <a:t>DataTable</a:t>
            </a:r>
            <a:r>
              <a:rPr lang="en-US" sz="2400" dirty="0" smtClean="0"/>
              <a:t>, Excel file, or array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Open and initialize applications.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In our example we will get a list of the </a:t>
            </a:r>
            <a:r>
              <a:rPr lang="en-US" sz="2400" dirty="0" err="1" smtClean="0"/>
              <a:t>filepaths</a:t>
            </a:r>
            <a:r>
              <a:rPr lang="en-US" sz="2400" dirty="0" smtClean="0"/>
              <a:t> of the PDFs that we want to process </a:t>
            </a:r>
            <a:r>
              <a:rPr lang="en-US" sz="2400" dirty="0"/>
              <a:t>using </a:t>
            </a:r>
            <a:r>
              <a:rPr lang="en-US" sz="2400" dirty="0" err="1"/>
              <a:t>Directory.GetFiles</a:t>
            </a:r>
            <a:r>
              <a:rPr lang="en-US" sz="2400" dirty="0"/>
              <a:t>(</a:t>
            </a:r>
            <a:r>
              <a:rPr lang="en-US" sz="2400" dirty="0" err="1"/>
              <a:t>Config</a:t>
            </a:r>
            <a:r>
              <a:rPr lang="en-US" sz="2400" dirty="0"/>
              <a:t>("</a:t>
            </a:r>
            <a:r>
              <a:rPr lang="en-US" sz="2400" dirty="0" err="1"/>
              <a:t>PathToFiles</a:t>
            </a:r>
            <a:r>
              <a:rPr lang="en-US" sz="2400" dirty="0"/>
              <a:t>").</a:t>
            </a:r>
            <a:r>
              <a:rPr lang="en-US" sz="2400" dirty="0" err="1"/>
              <a:t>ToString</a:t>
            </a:r>
            <a:r>
              <a:rPr lang="en-US" sz="2400" dirty="0"/>
              <a:t>)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err="1" smtClean="0"/>
              <a:t>TransactionData</a:t>
            </a:r>
            <a:r>
              <a:rPr lang="en-US" sz="2400" dirty="0" smtClean="0"/>
              <a:t> must be type String[], a string array.</a:t>
            </a:r>
          </a:p>
          <a:p>
            <a:pPr marL="0" indent="0">
              <a:buNone/>
            </a:pPr>
            <a:r>
              <a:rPr lang="en-US" sz="2400" dirty="0" err="1" smtClean="0"/>
              <a:t>TransactionItem</a:t>
            </a:r>
            <a:r>
              <a:rPr lang="en-US" sz="2400" dirty="0" smtClean="0"/>
              <a:t> must be type String.</a:t>
            </a:r>
          </a:p>
          <a:p>
            <a:pPr marL="0" indent="0">
              <a:buNone/>
            </a:pPr>
            <a:r>
              <a:rPr lang="en-US" sz="2400" dirty="0" smtClean="0"/>
              <a:t>Example: </a:t>
            </a:r>
            <a:r>
              <a:rPr lang="en-US" sz="2400" dirty="0">
                <a:hlinkClick r:id="rId2"/>
              </a:rPr>
              <a:t>https://github.com/erika-bot/Sample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6880" y="1925178"/>
            <a:ext cx="9858065" cy="3749750"/>
            <a:chOff x="334420" y="851456"/>
            <a:chExt cx="10100358" cy="5054367"/>
          </a:xfrm>
        </p:grpSpPr>
        <p:sp>
          <p:nvSpPr>
            <p:cNvPr id="5" name="Oval 4"/>
            <p:cNvSpPr/>
            <p:nvPr/>
          </p:nvSpPr>
          <p:spPr>
            <a:xfrm>
              <a:off x="3170990" y="1978528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43598" y="1915959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90779" y="1892970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16969" y="1928911"/>
              <a:ext cx="1401011" cy="414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Filepath</a:t>
              </a:r>
              <a:endParaRPr lang="en-US" sz="1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170990" y="2390276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43598" y="2327707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90779" y="2304718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16969" y="2340659"/>
              <a:ext cx="1401011" cy="705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Filepath</a:t>
              </a:r>
              <a:endParaRPr lang="en-US" sz="1400" dirty="0"/>
            </a:p>
            <a:p>
              <a:endParaRPr lang="en-US" sz="14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170990" y="2807168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43598" y="2744599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90779" y="2721610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16969" y="2757553"/>
              <a:ext cx="1401011" cy="705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Filepath</a:t>
              </a:r>
              <a:endParaRPr lang="en-US" sz="1400" dirty="0"/>
            </a:p>
            <a:p>
              <a:endParaRPr lang="en-US" sz="14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170990" y="3218916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3598" y="3156347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90779" y="3133358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16969" y="3169299"/>
              <a:ext cx="1401011" cy="705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Filepath</a:t>
              </a:r>
              <a:endParaRPr lang="en-US" sz="1400" dirty="0"/>
            </a:p>
            <a:p>
              <a:endParaRPr lang="en-US" sz="14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170990" y="3637297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43598" y="3574728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90779" y="3551739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16969" y="3587681"/>
              <a:ext cx="1401011" cy="705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Filepath</a:t>
              </a:r>
              <a:endParaRPr lang="en-US" sz="1400" dirty="0"/>
            </a:p>
            <a:p>
              <a:endParaRPr lang="en-US" sz="1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170990" y="4036659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598" y="3974090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90779" y="3951101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16969" y="3987043"/>
              <a:ext cx="1401011" cy="705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Filepath</a:t>
              </a:r>
              <a:endParaRPr lang="en-US" sz="1400" dirty="0"/>
            </a:p>
            <a:p>
              <a:endParaRPr lang="en-US" sz="14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170990" y="4448407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43598" y="4385839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90779" y="4362849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16969" y="4398791"/>
              <a:ext cx="1401011" cy="705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Filepath</a:t>
              </a:r>
              <a:endParaRPr lang="en-US" sz="1400" dirty="0"/>
            </a:p>
            <a:p>
              <a:endParaRPr lang="en-US" sz="14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0990" y="4847769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43598" y="4785201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90779" y="4762211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16969" y="4798153"/>
              <a:ext cx="1401011" cy="705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Filepath</a:t>
              </a:r>
              <a:endParaRPr lang="en-US" sz="1400" dirty="0"/>
            </a:p>
            <a:p>
              <a:endParaRPr lang="en-US" sz="1400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170990" y="5250180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43598" y="5187612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90779" y="5164622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16969" y="5200564"/>
              <a:ext cx="1401011" cy="705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Filepath</a:t>
              </a:r>
              <a:endParaRPr lang="en-US" sz="1400" dirty="0"/>
            </a:p>
            <a:p>
              <a:endParaRPr lang="en-US" sz="14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860851" y="1802065"/>
              <a:ext cx="2352842" cy="389288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04370" y="851456"/>
              <a:ext cx="2273085" cy="49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List of </a:t>
              </a:r>
              <a:r>
                <a:rPr lang="en-US" dirty="0" err="1" smtClean="0"/>
                <a:t>Filepaths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4572000" y="1249923"/>
              <a:ext cx="401055" cy="540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4420" y="1790429"/>
              <a:ext cx="2592150" cy="49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TransactionNumber</a:t>
              </a:r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2384270" y="2082802"/>
              <a:ext cx="759328" cy="2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ight Arrow 45"/>
            <p:cNvSpPr/>
            <p:nvPr/>
          </p:nvSpPr>
          <p:spPr>
            <a:xfrm>
              <a:off x="5438274" y="2908977"/>
              <a:ext cx="3053347" cy="4652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44957" y="2382740"/>
              <a:ext cx="2214379" cy="62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Get a File</a:t>
              </a:r>
              <a:endParaRPr lang="en-US" sz="24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8649123" y="2034851"/>
              <a:ext cx="1785655" cy="2608761"/>
            </a:xfrm>
            <a:prstGeom prst="roundRect">
              <a:avLst/>
            </a:prstGeom>
            <a:gradFill flip="none" rotWithShape="1">
              <a:gsLst>
                <a:gs pos="0">
                  <a:srgbClr val="FF3399">
                    <a:tint val="66000"/>
                    <a:satMod val="160000"/>
                  </a:srgbClr>
                </a:gs>
                <a:gs pos="50000">
                  <a:srgbClr val="FF3399">
                    <a:tint val="44500"/>
                    <a:satMod val="160000"/>
                  </a:srgbClr>
                </a:gs>
                <a:gs pos="100000">
                  <a:srgbClr val="FF3399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8F44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455" y="2249168"/>
              <a:ext cx="1708954" cy="2180126"/>
            </a:xfrm>
            <a:prstGeom prst="rect">
              <a:avLst/>
            </a:prstGeom>
          </p:spPr>
        </p:pic>
      </p:grp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Transaction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125" t="4018" r="10912"/>
          <a:stretch/>
        </p:blipFill>
        <p:spPr>
          <a:xfrm>
            <a:off x="1307591" y="1746504"/>
            <a:ext cx="4983481" cy="442059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371600" y="4151376"/>
            <a:ext cx="4800600" cy="17556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05472" y="2670048"/>
            <a:ext cx="3721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condition needs to be added to the Get Transaction Data workflow to assign the next </a:t>
            </a:r>
            <a:r>
              <a:rPr lang="en-US" sz="2000" dirty="0" err="1" smtClean="0"/>
              <a:t>TransactionItem</a:t>
            </a:r>
            <a:r>
              <a:rPr lang="en-US" sz="2000" dirty="0" smtClean="0"/>
              <a:t>. If there are no more items, </a:t>
            </a:r>
            <a:r>
              <a:rPr lang="en-US" sz="2000" dirty="0" err="1" smtClean="0"/>
              <a:t>out_TransactionItem</a:t>
            </a:r>
            <a:r>
              <a:rPr lang="en-US" sz="2000" dirty="0" smtClean="0"/>
              <a:t> should be set to Nothing.</a:t>
            </a:r>
            <a:endParaRPr lang="en-US" sz="2000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6236209" y="3639544"/>
            <a:ext cx="969263" cy="758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39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253" y="823412"/>
            <a:ext cx="3091472" cy="25037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8562" y="3983788"/>
            <a:ext cx="28648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Code hosting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Version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Easy to use with </a:t>
            </a:r>
            <a:r>
              <a:rPr lang="en-US" sz="2400" dirty="0" err="1" smtClean="0"/>
              <a:t>UiPath</a:t>
            </a:r>
            <a:r>
              <a:rPr lang="en-US" sz="2400" dirty="0" smtClean="0"/>
              <a:t> Studio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2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4862" y="2703252"/>
            <a:ext cx="5186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Create a repository in GitHub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Clone the repository to local machine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Add new a project or add changes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Commit and push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900" y="2487743"/>
            <a:ext cx="2522258" cy="20427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65642" y="5015142"/>
            <a:ext cx="603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https://docs.uipath.com/studio/docs/managing-projects-git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3825"/>
            <a:ext cx="10058400" cy="1450757"/>
          </a:xfrm>
        </p:spPr>
        <p:txBody>
          <a:bodyPr/>
          <a:lstStyle/>
          <a:p>
            <a:r>
              <a:rPr lang="en-US" dirty="0" smtClean="0"/>
              <a:t>Create a repository in 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44" y="2680155"/>
            <a:ext cx="2038455" cy="18415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037347"/>
            <a:ext cx="4651789" cy="368433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031959" y="2802021"/>
            <a:ext cx="449179" cy="2513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55496" y="2570534"/>
            <a:ext cx="176463" cy="219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25473" y="2570534"/>
            <a:ext cx="15309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When you do this, you will select the name of your organization. Not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erika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-bot.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65516" y="3053347"/>
            <a:ext cx="304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229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8366</TotalTime>
  <Words>445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ReFrameWork and GitHub Quickstart</vt:lpstr>
      <vt:lpstr>ReFrameWork simplified</vt:lpstr>
      <vt:lpstr>Main components of ReFrameWork</vt:lpstr>
      <vt:lpstr>Initialization</vt:lpstr>
      <vt:lpstr>Example</vt:lpstr>
      <vt:lpstr>Get Transaction Data</vt:lpstr>
      <vt:lpstr>PowerPoint Presentation</vt:lpstr>
      <vt:lpstr>Getting started</vt:lpstr>
      <vt:lpstr>Create a repository in GitHub</vt:lpstr>
      <vt:lpstr>Clone the repository to local machine</vt:lpstr>
      <vt:lpstr>Git functions in UiPath</vt:lpstr>
      <vt:lpstr>Commit or commit and push</vt:lpstr>
      <vt:lpstr>More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local_admin</dc:creator>
  <cp:lastModifiedBy>local_admin</cp:lastModifiedBy>
  <cp:revision>58</cp:revision>
  <dcterms:created xsi:type="dcterms:W3CDTF">2020-01-22T20:01:01Z</dcterms:created>
  <dcterms:modified xsi:type="dcterms:W3CDTF">2020-01-28T22:48:45Z</dcterms:modified>
</cp:coreProperties>
</file>