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8"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90960D29-6C46-49AE-8785-4E22E8BF20B4}" type="datetimeFigureOut">
              <a:rPr lang="en-US" smtClean="0"/>
              <a:t>12/3/2018</a:t>
            </a:fld>
            <a:endParaRPr lang="en-US"/>
          </a:p>
        </p:txBody>
      </p:sp>
      <p:sp>
        <p:nvSpPr>
          <p:cNvPr id="17" name="Slide Number Placeholder 16"/>
          <p:cNvSpPr>
            <a:spLocks noGrp="1"/>
          </p:cNvSpPr>
          <p:nvPr>
            <p:ph type="sldNum" sz="quarter" idx="11"/>
          </p:nvPr>
        </p:nvSpPr>
        <p:spPr/>
        <p:txBody>
          <a:bodyPr/>
          <a:lstStyle/>
          <a:p>
            <a:fld id="{B7E7FEEC-C5B8-4542-B761-A4F5D0530BAB}"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60D29-6C46-49AE-8785-4E22E8BF20B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7FEEC-C5B8-4542-B761-A4F5D0530B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960D29-6C46-49AE-8785-4E22E8BF20B4}"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7FEEC-C5B8-4542-B761-A4F5D0530BAB}"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90960D29-6C46-49AE-8785-4E22E8BF20B4}" type="datetimeFigureOut">
              <a:rPr lang="en-US" smtClean="0"/>
              <a:t>12/3/2018</a:t>
            </a:fld>
            <a:endParaRPr lang="en-US"/>
          </a:p>
        </p:txBody>
      </p:sp>
      <p:sp>
        <p:nvSpPr>
          <p:cNvPr id="12" name="Slide Number Placeholder 11"/>
          <p:cNvSpPr>
            <a:spLocks noGrp="1"/>
          </p:cNvSpPr>
          <p:nvPr>
            <p:ph type="sldNum" sz="quarter" idx="15"/>
          </p:nvPr>
        </p:nvSpPr>
        <p:spPr/>
        <p:txBody>
          <a:bodyPr/>
          <a:lstStyle/>
          <a:p>
            <a:fld id="{B7E7FEEC-C5B8-4542-B761-A4F5D0530BAB}"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90960D29-6C46-49AE-8785-4E22E8BF20B4}" type="datetimeFigureOut">
              <a:rPr lang="en-US" smtClean="0"/>
              <a:t>12/3/2018</a:t>
            </a:fld>
            <a:endParaRPr lang="en-US"/>
          </a:p>
        </p:txBody>
      </p:sp>
      <p:sp>
        <p:nvSpPr>
          <p:cNvPr id="14" name="Slide Number Placeholder 13"/>
          <p:cNvSpPr>
            <a:spLocks noGrp="1"/>
          </p:cNvSpPr>
          <p:nvPr>
            <p:ph type="sldNum" sz="quarter" idx="11"/>
          </p:nvPr>
        </p:nvSpPr>
        <p:spPr/>
        <p:txBody>
          <a:bodyPr/>
          <a:lstStyle/>
          <a:p>
            <a:fld id="{B7E7FEEC-C5B8-4542-B761-A4F5D0530BAB}"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90960D29-6C46-49AE-8785-4E22E8BF20B4}" type="datetimeFigureOut">
              <a:rPr lang="en-US" smtClean="0"/>
              <a:t>12/3/2018</a:t>
            </a:fld>
            <a:endParaRPr lang="en-US"/>
          </a:p>
        </p:txBody>
      </p:sp>
      <p:sp>
        <p:nvSpPr>
          <p:cNvPr id="12" name="Slide Number Placeholder 11"/>
          <p:cNvSpPr>
            <a:spLocks noGrp="1"/>
          </p:cNvSpPr>
          <p:nvPr>
            <p:ph type="sldNum" sz="quarter" idx="16"/>
          </p:nvPr>
        </p:nvSpPr>
        <p:spPr/>
        <p:txBody>
          <a:bodyPr/>
          <a:lstStyle/>
          <a:p>
            <a:fld id="{B7E7FEEC-C5B8-4542-B761-A4F5D0530BAB}"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90960D29-6C46-49AE-8785-4E22E8BF20B4}" type="datetimeFigureOut">
              <a:rPr lang="en-US" smtClean="0"/>
              <a:t>12/3/2018</a:t>
            </a:fld>
            <a:endParaRPr lang="en-US"/>
          </a:p>
        </p:txBody>
      </p:sp>
      <p:sp>
        <p:nvSpPr>
          <p:cNvPr id="12" name="Slide Number Placeholder 11"/>
          <p:cNvSpPr>
            <a:spLocks noGrp="1"/>
          </p:cNvSpPr>
          <p:nvPr>
            <p:ph type="sldNum" sz="quarter" idx="17"/>
          </p:nvPr>
        </p:nvSpPr>
        <p:spPr/>
        <p:txBody>
          <a:bodyPr/>
          <a:lstStyle/>
          <a:p>
            <a:fld id="{B7E7FEEC-C5B8-4542-B761-A4F5D0530BAB}"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90960D29-6C46-49AE-8785-4E22E8BF20B4}" type="datetimeFigureOut">
              <a:rPr lang="en-US" smtClean="0"/>
              <a:t>12/3/2018</a:t>
            </a:fld>
            <a:endParaRPr lang="en-US"/>
          </a:p>
        </p:txBody>
      </p:sp>
      <p:sp>
        <p:nvSpPr>
          <p:cNvPr id="16" name="Slide Number Placeholder 15"/>
          <p:cNvSpPr>
            <a:spLocks noGrp="1"/>
          </p:cNvSpPr>
          <p:nvPr>
            <p:ph type="sldNum" sz="quarter" idx="11"/>
          </p:nvPr>
        </p:nvSpPr>
        <p:spPr/>
        <p:txBody>
          <a:bodyPr/>
          <a:lstStyle/>
          <a:p>
            <a:fld id="{B7E7FEEC-C5B8-4542-B761-A4F5D0530BAB}"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0960D29-6C46-49AE-8785-4E22E8BF20B4}" type="datetimeFigureOut">
              <a:rPr lang="en-US" smtClean="0"/>
              <a:t>12/3/2018</a:t>
            </a:fld>
            <a:endParaRPr lang="en-US"/>
          </a:p>
        </p:txBody>
      </p:sp>
      <p:sp>
        <p:nvSpPr>
          <p:cNvPr id="8" name="Slide Number Placeholder 7"/>
          <p:cNvSpPr>
            <a:spLocks noGrp="1"/>
          </p:cNvSpPr>
          <p:nvPr>
            <p:ph type="sldNum" sz="quarter" idx="11"/>
          </p:nvPr>
        </p:nvSpPr>
        <p:spPr/>
        <p:txBody>
          <a:bodyPr/>
          <a:lstStyle/>
          <a:p>
            <a:fld id="{B7E7FEEC-C5B8-4542-B761-A4F5D0530BA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90960D29-6C46-49AE-8785-4E22E8BF20B4}" type="datetimeFigureOut">
              <a:rPr lang="en-US" smtClean="0"/>
              <a:t>12/3/2018</a:t>
            </a:fld>
            <a:endParaRPr lang="en-US"/>
          </a:p>
        </p:txBody>
      </p:sp>
      <p:sp>
        <p:nvSpPr>
          <p:cNvPr id="19" name="Slide Number Placeholder 18"/>
          <p:cNvSpPr>
            <a:spLocks noGrp="1"/>
          </p:cNvSpPr>
          <p:nvPr>
            <p:ph type="sldNum" sz="quarter" idx="16"/>
          </p:nvPr>
        </p:nvSpPr>
        <p:spPr/>
        <p:txBody>
          <a:bodyPr/>
          <a:lstStyle/>
          <a:p>
            <a:fld id="{B7E7FEEC-C5B8-4542-B761-A4F5D0530BAB}"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90960D29-6C46-49AE-8785-4E22E8BF20B4}" type="datetimeFigureOut">
              <a:rPr lang="en-US" smtClean="0"/>
              <a:t>12/3/2018</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7E7FEEC-C5B8-4542-B761-A4F5D0530BAB}"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0960D29-6C46-49AE-8785-4E22E8BF20B4}" type="datetimeFigureOut">
              <a:rPr lang="en-US" smtClean="0"/>
              <a:t>12/3/2018</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7E7FEEC-C5B8-4542-B761-A4F5D0530BAB}"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Jordan </a:t>
            </a:r>
            <a:r>
              <a:rPr lang="en-US" dirty="0" err="1" smtClean="0"/>
              <a:t>Cannady</a:t>
            </a:r>
            <a:endParaRPr lang="en-US" dirty="0"/>
          </a:p>
        </p:txBody>
      </p:sp>
      <p:sp>
        <p:nvSpPr>
          <p:cNvPr id="2" name="Title 1"/>
          <p:cNvSpPr>
            <a:spLocks noGrp="1"/>
          </p:cNvSpPr>
          <p:nvPr>
            <p:ph type="title"/>
          </p:nvPr>
        </p:nvSpPr>
        <p:spPr/>
        <p:txBody>
          <a:bodyPr/>
          <a:lstStyle/>
          <a:p>
            <a:r>
              <a:rPr lang="en-US" dirty="0" smtClean="0"/>
              <a:t>The Education gap in America</a:t>
            </a:r>
            <a:endParaRPr lang="en-US" dirty="0"/>
          </a:p>
        </p:txBody>
      </p:sp>
    </p:spTree>
    <p:extLst>
      <p:ext uri="{BB962C8B-B14F-4D97-AF65-F5344CB8AC3E}">
        <p14:creationId xmlns:p14="http://schemas.microsoft.com/office/powerpoint/2010/main" val="291781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20000"/>
          </a:bodyPr>
          <a:lstStyle/>
          <a:p>
            <a:r>
              <a:rPr lang="en-US" dirty="0"/>
              <a:t>A</a:t>
            </a:r>
            <a:r>
              <a:rPr lang="en-US" dirty="0" smtClean="0"/>
              <a:t>re </a:t>
            </a:r>
            <a:r>
              <a:rPr lang="en-US" dirty="0"/>
              <a:t>minority students being given the same educational </a:t>
            </a:r>
            <a:r>
              <a:rPr lang="en-US" dirty="0" smtClean="0"/>
              <a:t>opportunities </a:t>
            </a:r>
            <a:r>
              <a:rPr lang="en-US" dirty="0"/>
              <a:t>as non-minority </a:t>
            </a:r>
            <a:r>
              <a:rPr lang="en-US" dirty="0" smtClean="0"/>
              <a:t>students?</a:t>
            </a:r>
          </a:p>
          <a:p>
            <a:endParaRPr lang="en-US" dirty="0"/>
          </a:p>
          <a:p>
            <a:endParaRPr lang="en-US" dirty="0"/>
          </a:p>
          <a:p>
            <a:endParaRPr lang="en-US" dirty="0"/>
          </a:p>
          <a:p>
            <a:endParaRPr lang="en-US" dirty="0"/>
          </a:p>
          <a:p>
            <a:endParaRPr lang="en-US" dirty="0" smtClean="0"/>
          </a:p>
          <a:p>
            <a:endParaRPr lang="en-US" dirty="0"/>
          </a:p>
          <a:p>
            <a:endParaRPr lang="en-US" dirty="0" smtClean="0"/>
          </a:p>
          <a:p>
            <a:r>
              <a:rPr lang="en-US" dirty="0"/>
              <a:t>Educational outcomes for minority children are much more </a:t>
            </a:r>
            <a:r>
              <a:rPr lang="en-US" dirty="0" smtClean="0"/>
              <a:t>of a function of </a:t>
            </a:r>
            <a:r>
              <a:rPr lang="en-US" dirty="0"/>
              <a:t>their unequal access to </a:t>
            </a:r>
            <a:r>
              <a:rPr lang="en-US" dirty="0" smtClean="0"/>
              <a:t>key </a:t>
            </a:r>
            <a:r>
              <a:rPr lang="en-US" dirty="0"/>
              <a:t>resources, including skilled teachers and quality curriculum, than they are a function of race. In fact, the U.S. educational system is one of the most unequal in the industrialized world, and students routinely receive dramatically different learning opportunities based on their social status.</a:t>
            </a:r>
          </a:p>
          <a:p>
            <a:endParaRPr lang="en-US" dirty="0"/>
          </a:p>
        </p:txBody>
      </p:sp>
      <p:sp>
        <p:nvSpPr>
          <p:cNvPr id="3" name="Title 2"/>
          <p:cNvSpPr>
            <a:spLocks noGrp="1"/>
          </p:cNvSpPr>
          <p:nvPr>
            <p:ph type="title"/>
          </p:nvPr>
        </p:nvSpPr>
        <p:spPr/>
        <p:txBody>
          <a:bodyPr/>
          <a:lstStyle/>
          <a:p>
            <a:r>
              <a:rPr lang="en-US" dirty="0" smtClean="0"/>
              <a:t>The Question</a:t>
            </a:r>
            <a:endParaRPr lang="en-US" dirty="0"/>
          </a:p>
        </p:txBody>
      </p:sp>
      <p:pic>
        <p:nvPicPr>
          <p:cNvPr id="1031" name="Picture 7" descr="C:\Program Files (x86)\Microsoft Office\MEDIA\CAGCAT10\j029912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660073"/>
            <a:ext cx="1100023" cy="18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146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342900" indent="-342900" algn="l">
              <a:buFont typeface="Arial" panose="020B0604020202020204" pitchFamily="34" charset="0"/>
              <a:buChar char="•"/>
            </a:pPr>
            <a:r>
              <a:rPr lang="en-US" dirty="0"/>
              <a:t>The No Child Left Behind Act authorizes several federal education programs that are administered by the states. The law is a reauthorization of the Elementary and Secondary Education Act. Under the 2002 law, states are required to test students in reading and math in grades 3–8 and once in high school</a:t>
            </a:r>
            <a:r>
              <a:rPr lang="en-US" dirty="0" smtClean="0"/>
              <a:t>.</a:t>
            </a:r>
          </a:p>
          <a:p>
            <a:pPr marL="342900" indent="-342900" algn="l">
              <a:buFont typeface="Arial" panose="020B0604020202020204" pitchFamily="34" charset="0"/>
              <a:buChar char="•"/>
            </a:pPr>
            <a:r>
              <a:rPr lang="en-US" dirty="0" smtClean="0"/>
              <a:t>The needs for education at all levels is to not leave any child behind the education curve so they can pursue any career in the future </a:t>
            </a:r>
          </a:p>
          <a:p>
            <a:pPr marL="342900" indent="-342900" algn="l">
              <a:buFont typeface="Arial" panose="020B0604020202020204" pitchFamily="34" charset="0"/>
              <a:buChar char="•"/>
            </a:pPr>
            <a:r>
              <a:rPr lang="en-US" dirty="0" smtClean="0"/>
              <a:t>The educational experiences </a:t>
            </a:r>
            <a:r>
              <a:rPr lang="en-US" dirty="0"/>
              <a:t>for minority students have continued to be substantially separate and unequal</a:t>
            </a:r>
            <a:r>
              <a:rPr lang="en-US" dirty="0" smtClean="0"/>
              <a:t>.</a:t>
            </a:r>
          </a:p>
          <a:p>
            <a:pPr marL="342900" indent="-342900" algn="l">
              <a:buFont typeface="Arial" panose="020B0604020202020204" pitchFamily="34" charset="0"/>
              <a:buChar char="•"/>
            </a:pPr>
            <a:r>
              <a:rPr lang="en-US" dirty="0" smtClean="0"/>
              <a:t>The interest of the law caused many problems amongst the people and stirred up protests </a:t>
            </a:r>
            <a:endParaRPr lang="en-US" dirty="0"/>
          </a:p>
        </p:txBody>
      </p:sp>
      <p:sp>
        <p:nvSpPr>
          <p:cNvPr id="3" name="Title 2"/>
          <p:cNvSpPr>
            <a:spLocks noGrp="1"/>
          </p:cNvSpPr>
          <p:nvPr>
            <p:ph type="title"/>
          </p:nvPr>
        </p:nvSpPr>
        <p:spPr/>
        <p:txBody>
          <a:bodyPr/>
          <a:lstStyle/>
          <a:p>
            <a:r>
              <a:rPr lang="en-US" dirty="0" smtClean="0"/>
              <a:t>No child left behind act</a:t>
            </a:r>
            <a:endParaRPr lang="en-US" dirty="0"/>
          </a:p>
        </p:txBody>
      </p:sp>
    </p:spTree>
    <p:extLst>
      <p:ext uri="{BB962C8B-B14F-4D97-AF65-F5344CB8AC3E}">
        <p14:creationId xmlns:p14="http://schemas.microsoft.com/office/powerpoint/2010/main" val="147025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This project can relate to sociological and political fields of humanities, as well as the scientific discipline</a:t>
            </a:r>
            <a:r>
              <a:rPr lang="en-US" dirty="0" smtClean="0"/>
              <a:t>.</a:t>
            </a:r>
          </a:p>
          <a:p>
            <a:r>
              <a:rPr lang="en-US" dirty="0"/>
              <a:t> </a:t>
            </a:r>
            <a:endParaRPr lang="en-US" dirty="0" smtClean="0"/>
          </a:p>
          <a:p>
            <a:pPr marL="342900" indent="-342900">
              <a:buFont typeface="Arial" panose="020B0604020202020204" pitchFamily="34" charset="0"/>
              <a:buChar char="•"/>
            </a:pPr>
            <a:r>
              <a:rPr lang="en-US" dirty="0" smtClean="0"/>
              <a:t>Sociological: This relates to the changes of the construct of a society and advances occur</a:t>
            </a:r>
          </a:p>
          <a:p>
            <a:pPr marL="342900" indent="-342900">
              <a:buFont typeface="Arial" panose="020B0604020202020204" pitchFamily="34" charset="0"/>
              <a:buChar char="•"/>
            </a:pPr>
            <a:r>
              <a:rPr lang="en-US" dirty="0" smtClean="0"/>
              <a:t>Political: This field integrates the question of law and acts like No Child Left Behind</a:t>
            </a:r>
          </a:p>
          <a:p>
            <a:pPr marL="342900" indent="-342900">
              <a:buFont typeface="Arial" panose="020B0604020202020204" pitchFamily="34" charset="0"/>
              <a:buChar char="•"/>
            </a:pPr>
            <a:r>
              <a:rPr lang="en-US" dirty="0" smtClean="0"/>
              <a:t>Scientific: This explores changes in the technology and advances that allow a change to happen.</a:t>
            </a:r>
            <a:endParaRPr lang="en-US" dirty="0"/>
          </a:p>
        </p:txBody>
      </p:sp>
      <p:sp>
        <p:nvSpPr>
          <p:cNvPr id="3" name="Title 2"/>
          <p:cNvSpPr>
            <a:spLocks noGrp="1"/>
          </p:cNvSpPr>
          <p:nvPr>
            <p:ph type="title"/>
          </p:nvPr>
        </p:nvSpPr>
        <p:spPr/>
        <p:txBody>
          <a:bodyPr/>
          <a:lstStyle/>
          <a:p>
            <a:r>
              <a:rPr lang="en-US" dirty="0" smtClean="0"/>
              <a:t>Relation to humanities</a:t>
            </a:r>
            <a:endParaRPr lang="en-US" dirty="0"/>
          </a:p>
        </p:txBody>
      </p:sp>
    </p:spTree>
    <p:extLst>
      <p:ext uri="{BB962C8B-B14F-4D97-AF65-F5344CB8AC3E}">
        <p14:creationId xmlns:p14="http://schemas.microsoft.com/office/powerpoint/2010/main" val="337662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Though efforts have been made, there still is not equality in the educational system. It will take time and effort to equalize opportunity for students.</a:t>
            </a:r>
          </a:p>
          <a:p>
            <a:endParaRPr lang="en-US" dirty="0"/>
          </a:p>
          <a:p>
            <a:r>
              <a:rPr lang="en-US" dirty="0" smtClean="0"/>
              <a:t>The </a:t>
            </a:r>
            <a:r>
              <a:rPr lang="en-US" dirty="0"/>
              <a:t>goal would be to encourage minority students to participate in </a:t>
            </a:r>
            <a:r>
              <a:rPr lang="en-US" dirty="0" smtClean="0"/>
              <a:t>extracurricular activities to increase educational performance, particularly focusing on one neighborhood or school district. </a:t>
            </a:r>
          </a:p>
          <a:p>
            <a:endParaRPr lang="en-US" dirty="0"/>
          </a:p>
          <a:p>
            <a:r>
              <a:rPr lang="en-US" dirty="0" smtClean="0"/>
              <a:t>This </a:t>
            </a:r>
            <a:r>
              <a:rPr lang="en-US" dirty="0"/>
              <a:t>program will focus on allowing minority students, especially those with challenging socioeconomic backgrounds, to be able to attend and participate in camps, workshops, etc. and equalize their opportunity with non-minority groups to increase their skills </a:t>
            </a:r>
            <a:r>
              <a:rPr lang="en-US" dirty="0" smtClean="0"/>
              <a:t>within their fields of interest.</a:t>
            </a:r>
          </a:p>
        </p:txBody>
      </p:sp>
      <p:sp>
        <p:nvSpPr>
          <p:cNvPr id="3" name="Title 2"/>
          <p:cNvSpPr>
            <a:spLocks noGrp="1"/>
          </p:cNvSpPr>
          <p:nvPr>
            <p:ph type="title"/>
          </p:nvPr>
        </p:nvSpPr>
        <p:spPr/>
        <p:txBody>
          <a:bodyPr/>
          <a:lstStyle/>
          <a:p>
            <a:r>
              <a:rPr lang="en-US" dirty="0" smtClean="0"/>
              <a:t>Scope of Project</a:t>
            </a:r>
            <a:endParaRPr lang="en-US" dirty="0"/>
          </a:p>
        </p:txBody>
      </p:sp>
    </p:spTree>
    <p:extLst>
      <p:ext uri="{BB962C8B-B14F-4D97-AF65-F5344CB8AC3E}">
        <p14:creationId xmlns:p14="http://schemas.microsoft.com/office/powerpoint/2010/main" val="70316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2400" b="1" dirty="0" smtClean="0"/>
              <a:t>Spatial Data:</a:t>
            </a:r>
          </a:p>
          <a:p>
            <a:r>
              <a:rPr lang="en-US" dirty="0" smtClean="0"/>
              <a:t>A distribution of public education completion broken down by race and gender and separated by neighborhood or locales; following a group of students over K-12 to track trends in grades, involvement, and future</a:t>
            </a:r>
          </a:p>
          <a:p>
            <a:endParaRPr lang="en-US" dirty="0" smtClean="0"/>
          </a:p>
          <a:p>
            <a:r>
              <a:rPr lang="en-US" sz="2400" b="1" dirty="0" smtClean="0"/>
              <a:t>Networking:</a:t>
            </a:r>
          </a:p>
          <a:p>
            <a:r>
              <a:rPr lang="en-US" dirty="0"/>
              <a:t>comparing a student's success over time then comparing that to other students of varying economic and racial backgrounds </a:t>
            </a:r>
            <a:endParaRPr lang="en-US" dirty="0"/>
          </a:p>
        </p:txBody>
      </p:sp>
      <p:sp>
        <p:nvSpPr>
          <p:cNvPr id="3" name="Title 2"/>
          <p:cNvSpPr>
            <a:spLocks noGrp="1"/>
          </p:cNvSpPr>
          <p:nvPr>
            <p:ph type="title"/>
          </p:nvPr>
        </p:nvSpPr>
        <p:spPr/>
        <p:txBody>
          <a:bodyPr/>
          <a:lstStyle/>
          <a:p>
            <a:r>
              <a:rPr lang="en-US" dirty="0" smtClean="0"/>
              <a:t>Digital Humanities Methods</a:t>
            </a:r>
            <a:endParaRPr lang="en-US" dirty="0"/>
          </a:p>
        </p:txBody>
      </p:sp>
    </p:spTree>
    <p:extLst>
      <p:ext uri="{BB962C8B-B14F-4D97-AF65-F5344CB8AC3E}">
        <p14:creationId xmlns:p14="http://schemas.microsoft.com/office/powerpoint/2010/main" val="266152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smtClean="0"/>
              <a:t>This project allows students to become more confident comparative to their classmates. It allows for students to encounter the same level of additional educational training.</a:t>
            </a:r>
          </a:p>
          <a:p>
            <a:endParaRPr lang="en-US" dirty="0"/>
          </a:p>
          <a:p>
            <a:r>
              <a:rPr lang="en-US" dirty="0" smtClean="0"/>
              <a:t>Opportunities like this one lessen the achievement gap and allow students of all races and backgrounds to explore their interests.</a:t>
            </a:r>
          </a:p>
          <a:p>
            <a:endParaRPr lang="en-US" dirty="0"/>
          </a:p>
          <a:p>
            <a:r>
              <a:rPr lang="en-US" dirty="0" smtClean="0"/>
              <a:t>This type of chance creates leaders for tomorrow and trail blazers for growing fields. It will give each student the ability to challenge themselves to be exactly what they want to be. </a:t>
            </a:r>
          </a:p>
        </p:txBody>
      </p:sp>
      <p:sp>
        <p:nvSpPr>
          <p:cNvPr id="3" name="Title 2"/>
          <p:cNvSpPr>
            <a:spLocks noGrp="1"/>
          </p:cNvSpPr>
          <p:nvPr>
            <p:ph type="title"/>
          </p:nvPr>
        </p:nvSpPr>
        <p:spPr/>
        <p:txBody>
          <a:bodyPr/>
          <a:lstStyle/>
          <a:p>
            <a:r>
              <a:rPr lang="en-US" dirty="0" smtClean="0"/>
              <a:t>Outcome of project</a:t>
            </a:r>
            <a:endParaRPr lang="en-US" dirty="0"/>
          </a:p>
        </p:txBody>
      </p:sp>
    </p:spTree>
    <p:extLst>
      <p:ext uri="{BB962C8B-B14F-4D97-AF65-F5344CB8AC3E}">
        <p14:creationId xmlns:p14="http://schemas.microsoft.com/office/powerpoint/2010/main" val="2794492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187</TotalTime>
  <Words>479</Words>
  <Application>Microsoft Office PowerPoint</Application>
  <PresentationFormat>On-screen Show (4:3)</PresentationFormat>
  <Paragraphs>41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BlackTie</vt:lpstr>
      <vt:lpstr>The Education gap in America</vt:lpstr>
      <vt:lpstr>The Question</vt:lpstr>
      <vt:lpstr>No child left behind act</vt:lpstr>
      <vt:lpstr>Relation to humanities</vt:lpstr>
      <vt:lpstr>Scope of Project</vt:lpstr>
      <vt:lpstr>Digital Humanities Methods</vt:lpstr>
      <vt:lpstr>Outcome of project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same level of education to minority groups</dc:title>
  <dc:creator>Jbird</dc:creator>
  <cp:lastModifiedBy>Jbird</cp:lastModifiedBy>
  <cp:revision>13</cp:revision>
  <dcterms:created xsi:type="dcterms:W3CDTF">2018-12-03T15:35:24Z</dcterms:created>
  <dcterms:modified xsi:type="dcterms:W3CDTF">2018-12-03T19:35:58Z</dcterms:modified>
</cp:coreProperties>
</file>