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75" y="3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0d3c402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0d3c402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0d3c402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0d3c402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0d3c402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0d3c4025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0d3c402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0d3c4025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0d3c4025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0d3c4025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0d3c4025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0d3c4025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0d3c4025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0d3c4025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Big Mountain Resort </a:t>
            </a:r>
            <a:endParaRPr sz="44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Revenue Generation Proposal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Needed to Offset Operational Cost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Resort installed a chair lift that added an operational cost of $1,540,000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added operational cost eats into profits.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offset this cost and become more profitable, revenue must be increased through: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cutting measures without affecting the ticket price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Monetizing on features to support a higher ticket price.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Recommendation/Key Findings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1 run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1 run would not decrease support for the ticket price.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run and chair lift to increase the vertical drop by 150ft.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Increases the ticket price by $8.61 and would generate a seasonal revenue of $15,065,471.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Fastquads, Runs, Vertical Drops, and SnowMaking are the four most important features in pricing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Based on heat map following features have a positive correlation with price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fastQuads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Snow Making_ac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Runs, vertical drop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resort_night_skiing_state_ratio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chairs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Upon investigation, increasing total chairs decreases ticket price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Charge more with limited seats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717" y="132352"/>
            <a:ext cx="378125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4738" y="3610188"/>
            <a:ext cx="59340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 Model lists top four features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fastQuads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Runs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SnowMaking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Vertical drop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Agrees with linear regression model and the EDA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 Model was chosen because it has a lower cross-validation mean absolute error and aa lower standard deviation for the mean absolute error.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100" y="1204449"/>
            <a:ext cx="4135200" cy="30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Runs 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Removing runs would cut costs BUT might affect support for ticket price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Removing 1 run would not affect the ticket price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Removing 1 run would still cut costs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Removing more than one would result in a decrease in ticket price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229025"/>
            <a:ext cx="3844400" cy="32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Assumptions made: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350,000 visitors buy 5 day passes for season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2: Add 150 ft vertical drop with run and chair lift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Increases ticket price to $8.61. Annual revenue of $15,065,471.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3: Scenario 2 with 2 acres of snowmaking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Increases ticket price to $9.90.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4</a:t>
            </a:r>
            <a:r>
              <a:rPr lang="en">
                <a:solidFill>
                  <a:srgbClr val="434343"/>
                </a:solidFill>
              </a:rPr>
              <a:t>: Increase longest run by adding 0.2 miles and add a snow making machine to cover 4 acres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Does nothing to ticket price</a:t>
            </a:r>
            <a:endParaRPr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 2 and Scenario 3 have a price difference of $1.29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Addition of snow making is insignificant and will generate higher capital cost and operation cost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Combining Scenario 1 and Scenario 2 would be best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Removing only 1 run cuts the cost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Scenario 2 generates a higher ticket price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On-screen Show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Light</vt:lpstr>
      <vt:lpstr>Big Mountain Resort </vt:lpstr>
      <vt:lpstr>Revenue Needed to Offset Operational Cost </vt:lpstr>
      <vt:lpstr>Recommendation/Key Findings</vt:lpstr>
      <vt:lpstr>Exploratory Data Analysis</vt:lpstr>
      <vt:lpstr>Random Forest Model</vt:lpstr>
      <vt:lpstr>Removing Runs </vt:lpstr>
      <vt:lpstr>Scenarios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</dc:title>
  <cp:lastModifiedBy>Erika Adre</cp:lastModifiedBy>
  <cp:revision>1</cp:revision>
  <dcterms:modified xsi:type="dcterms:W3CDTF">2020-10-12T20:52:24Z</dcterms:modified>
</cp:coreProperties>
</file>