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 id="2147483745"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28b4cbd69d9_3_1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28b4cbd69d9_3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28b8925ee1a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28b8925ee1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28b8925ee1a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28b8925ee1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28b4cbd69d9_3_1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28b4cbd69d9_3_1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28b4cbd69d9_3_1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28b4cbd69d9_3_1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28b4cbd69d9_3_1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28b4cbd69d9_3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28b4cbd69d9_3_1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28b4cbd69d9_3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28b4cbd69d9_3_1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28b4cbd69d9_3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28ba8d40926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28ba8d4092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28b4cbd69d9_3_1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28b4cbd69d9_3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28b6df45dc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28b6df45dc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28b4cbd69d9_3_1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28b4cbd69d9_3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28b4cbd69d9_3_1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28b4cbd69d9_3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28b4cbd69d9_3_1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28b4cbd69d9_3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28b4cbd69d9_3_1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28b4cbd69d9_3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28b4cbd69d9_3_1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28b4cbd69d9_3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28b4cbd69d9_3_1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28b4cbd69d9_3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28b8925ee1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28b8925ee1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28b8925ee1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28b8925ee1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81550"/>
            <a:ext cx="5256000" cy="21804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rgbClr val="191919"/>
              </a:buClr>
              <a:buSzPts val="5200"/>
              <a:buNone/>
              <a:defRPr sz="7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3616600"/>
            <a:ext cx="42849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8" name="Google Shape;48;p11"/>
          <p:cNvSpPr/>
          <p:nvPr/>
        </p:nvSpPr>
        <p:spPr>
          <a:xfrm>
            <a:off x="2743199" y="3668320"/>
            <a:ext cx="3657600" cy="36576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13"/>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7390212" y="-574487"/>
            <a:ext cx="2082900" cy="20829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754600" y="1885950"/>
            <a:ext cx="5669400" cy="137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14"/>
          <p:cNvSpPr txBox="1">
            <a:spLocks noGrp="1"/>
          </p:cNvSpPr>
          <p:nvPr>
            <p:ph type="title" idx="2" hasCustomPrompt="1"/>
          </p:nvPr>
        </p:nvSpPr>
        <p:spPr>
          <a:xfrm>
            <a:off x="415200" y="1559852"/>
            <a:ext cx="3017400" cy="20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7" name="Google Shape;57;p14"/>
          <p:cNvSpPr txBox="1">
            <a:spLocks noGrp="1"/>
          </p:cNvSpPr>
          <p:nvPr>
            <p:ph type="subTitle" idx="1"/>
          </p:nvPr>
        </p:nvSpPr>
        <p:spPr>
          <a:xfrm>
            <a:off x="2730825" y="3501202"/>
            <a:ext cx="4572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4"/>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60"/>
        <p:cNvGrpSpPr/>
        <p:nvPr/>
      </p:nvGrpSpPr>
      <p:grpSpPr>
        <a:xfrm>
          <a:off x="0" y="0"/>
          <a:ext cx="0" cy="0"/>
          <a:chOff x="0" y="0"/>
          <a:chExt cx="0" cy="0"/>
        </a:xfrm>
      </p:grpSpPr>
      <p:sp>
        <p:nvSpPr>
          <p:cNvPr id="61" name="Google Shape;61;p15"/>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txBox="1">
            <a:spLocks noGrp="1"/>
          </p:cNvSpPr>
          <p:nvPr>
            <p:ph type="title"/>
          </p:nvPr>
        </p:nvSpPr>
        <p:spPr>
          <a:xfrm>
            <a:off x="743775" y="1885950"/>
            <a:ext cx="5669400" cy="137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title" idx="2" hasCustomPrompt="1"/>
          </p:nvPr>
        </p:nvSpPr>
        <p:spPr>
          <a:xfrm>
            <a:off x="5651676" y="1559852"/>
            <a:ext cx="3017400" cy="202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7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 name="Google Shape;65;p15"/>
          <p:cNvSpPr txBox="1">
            <a:spLocks noGrp="1"/>
          </p:cNvSpPr>
          <p:nvPr>
            <p:ph type="subTitle" idx="1"/>
          </p:nvPr>
        </p:nvSpPr>
        <p:spPr>
          <a:xfrm>
            <a:off x="1841175" y="3501202"/>
            <a:ext cx="4572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_2">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754600" y="2250474"/>
            <a:ext cx="5669400" cy="640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6"/>
          <p:cNvSpPr txBox="1">
            <a:spLocks noGrp="1"/>
          </p:cNvSpPr>
          <p:nvPr>
            <p:ph type="title" idx="2" hasCustomPrompt="1"/>
          </p:nvPr>
        </p:nvSpPr>
        <p:spPr>
          <a:xfrm>
            <a:off x="415200" y="1559852"/>
            <a:ext cx="3017400" cy="20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9" name="Google Shape;69;p16"/>
          <p:cNvSpPr txBox="1">
            <a:spLocks noGrp="1"/>
          </p:cNvSpPr>
          <p:nvPr>
            <p:ph type="subTitle" idx="1"/>
          </p:nvPr>
        </p:nvSpPr>
        <p:spPr>
          <a:xfrm>
            <a:off x="2754600" y="3159332"/>
            <a:ext cx="4572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_HEADER_1_1_1">
    <p:spTree>
      <p:nvGrpSpPr>
        <p:cNvPr id="1" name="Shape 72"/>
        <p:cNvGrpSpPr/>
        <p:nvPr/>
      </p:nvGrpSpPr>
      <p:grpSpPr>
        <a:xfrm>
          <a:off x="0" y="0"/>
          <a:ext cx="0" cy="0"/>
          <a:chOff x="0" y="0"/>
          <a:chExt cx="0" cy="0"/>
        </a:xfrm>
      </p:grpSpPr>
      <p:sp>
        <p:nvSpPr>
          <p:cNvPr id="73" name="Google Shape;73;p17"/>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title"/>
          </p:nvPr>
        </p:nvSpPr>
        <p:spPr>
          <a:xfrm>
            <a:off x="743775" y="2258828"/>
            <a:ext cx="5669400" cy="64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17"/>
          <p:cNvSpPr txBox="1">
            <a:spLocks noGrp="1"/>
          </p:cNvSpPr>
          <p:nvPr>
            <p:ph type="title" idx="2" hasCustomPrompt="1"/>
          </p:nvPr>
        </p:nvSpPr>
        <p:spPr>
          <a:xfrm>
            <a:off x="5651676" y="1559852"/>
            <a:ext cx="3017400" cy="202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7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7" name="Google Shape;77;p17"/>
          <p:cNvSpPr txBox="1">
            <a:spLocks noGrp="1"/>
          </p:cNvSpPr>
          <p:nvPr>
            <p:ph type="subTitle" idx="1"/>
          </p:nvPr>
        </p:nvSpPr>
        <p:spPr>
          <a:xfrm>
            <a:off x="1841175" y="3161515"/>
            <a:ext cx="4572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8"/>
        <p:cNvGrpSpPr/>
        <p:nvPr/>
      </p:nvGrpSpPr>
      <p:grpSpPr>
        <a:xfrm>
          <a:off x="0" y="0"/>
          <a:ext cx="0" cy="0"/>
          <a:chOff x="0" y="0"/>
          <a:chExt cx="0" cy="0"/>
        </a:xfrm>
      </p:grpSpPr>
      <p:sp>
        <p:nvSpPr>
          <p:cNvPr id="79" name="Google Shape;79;p18"/>
          <p:cNvSpPr txBox="1">
            <a:spLocks noGrp="1"/>
          </p:cNvSpPr>
          <p:nvPr>
            <p:ph type="subTitle" idx="1"/>
          </p:nvPr>
        </p:nvSpPr>
        <p:spPr>
          <a:xfrm>
            <a:off x="2231121" y="1570708"/>
            <a:ext cx="34746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0" name="Google Shape;80;p18"/>
          <p:cNvSpPr txBox="1">
            <a:spLocks noGrp="1"/>
          </p:cNvSpPr>
          <p:nvPr>
            <p:ph type="subTitle" idx="2"/>
          </p:nvPr>
        </p:nvSpPr>
        <p:spPr>
          <a:xfrm>
            <a:off x="3436271" y="2961983"/>
            <a:ext cx="34746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0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1" name="Google Shape;81;p18"/>
          <p:cNvSpPr txBox="1">
            <a:spLocks noGrp="1"/>
          </p:cNvSpPr>
          <p:nvPr>
            <p:ph type="subTitle" idx="3"/>
          </p:nvPr>
        </p:nvSpPr>
        <p:spPr>
          <a:xfrm>
            <a:off x="2231106" y="1951708"/>
            <a:ext cx="3474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8"/>
          <p:cNvSpPr txBox="1">
            <a:spLocks noGrp="1"/>
          </p:cNvSpPr>
          <p:nvPr>
            <p:ph type="subTitle" idx="4"/>
          </p:nvPr>
        </p:nvSpPr>
        <p:spPr>
          <a:xfrm>
            <a:off x="3436256" y="3342983"/>
            <a:ext cx="3474600" cy="82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8"/>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8"/>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5"/>
        <p:cNvGrpSpPr/>
        <p:nvPr/>
      </p:nvGrpSpPr>
      <p:grpSpPr>
        <a:xfrm>
          <a:off x="0" y="0"/>
          <a:ext cx="0" cy="0"/>
          <a:chOff x="0" y="0"/>
          <a:chExt cx="0" cy="0"/>
        </a:xfrm>
      </p:grpSpPr>
      <p:sp>
        <p:nvSpPr>
          <p:cNvPr id="86" name="Google Shape;86;p19"/>
          <p:cNvSpPr txBox="1">
            <a:spLocks noGrp="1"/>
          </p:cNvSpPr>
          <p:nvPr>
            <p:ph type="subTitle" idx="1"/>
          </p:nvPr>
        </p:nvSpPr>
        <p:spPr>
          <a:xfrm>
            <a:off x="720021" y="2571758"/>
            <a:ext cx="3474600" cy="45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7" name="Google Shape;87;p19"/>
          <p:cNvSpPr txBox="1">
            <a:spLocks noGrp="1"/>
          </p:cNvSpPr>
          <p:nvPr>
            <p:ph type="subTitle" idx="2"/>
          </p:nvPr>
        </p:nvSpPr>
        <p:spPr>
          <a:xfrm>
            <a:off x="4949396" y="2571758"/>
            <a:ext cx="3474600" cy="45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8" name="Google Shape;88;p19"/>
          <p:cNvSpPr txBox="1">
            <a:spLocks noGrp="1"/>
          </p:cNvSpPr>
          <p:nvPr>
            <p:ph type="subTitle" idx="3"/>
          </p:nvPr>
        </p:nvSpPr>
        <p:spPr>
          <a:xfrm>
            <a:off x="720006" y="3028958"/>
            <a:ext cx="3474600" cy="1280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9"/>
          <p:cNvSpPr txBox="1">
            <a:spLocks noGrp="1"/>
          </p:cNvSpPr>
          <p:nvPr>
            <p:ph type="subTitle" idx="4"/>
          </p:nvPr>
        </p:nvSpPr>
        <p:spPr>
          <a:xfrm>
            <a:off x="4949381" y="3028958"/>
            <a:ext cx="3474600" cy="1280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9"/>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9"/>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720000" y="1477875"/>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20"/>
          <p:cNvSpPr txBox="1">
            <a:spLocks noGrp="1"/>
          </p:cNvSpPr>
          <p:nvPr>
            <p:ph type="title" idx="2" hasCustomPrompt="1"/>
          </p:nvPr>
        </p:nvSpPr>
        <p:spPr>
          <a:xfrm>
            <a:off x="491400" y="114593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20"/>
          <p:cNvSpPr txBox="1">
            <a:spLocks noGrp="1"/>
          </p:cNvSpPr>
          <p:nvPr>
            <p:ph type="subTitle" idx="1"/>
          </p:nvPr>
        </p:nvSpPr>
        <p:spPr>
          <a:xfrm>
            <a:off x="720000" y="2109837"/>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20"/>
          <p:cNvSpPr txBox="1">
            <a:spLocks noGrp="1"/>
          </p:cNvSpPr>
          <p:nvPr>
            <p:ph type="title" idx="3"/>
          </p:nvPr>
        </p:nvSpPr>
        <p:spPr>
          <a:xfrm>
            <a:off x="3520500" y="1477875"/>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20"/>
          <p:cNvSpPr txBox="1">
            <a:spLocks noGrp="1"/>
          </p:cNvSpPr>
          <p:nvPr>
            <p:ph type="title" idx="4" hasCustomPrompt="1"/>
          </p:nvPr>
        </p:nvSpPr>
        <p:spPr>
          <a:xfrm>
            <a:off x="3291900" y="114593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20"/>
          <p:cNvSpPr txBox="1">
            <a:spLocks noGrp="1"/>
          </p:cNvSpPr>
          <p:nvPr>
            <p:ph type="subTitle" idx="5"/>
          </p:nvPr>
        </p:nvSpPr>
        <p:spPr>
          <a:xfrm>
            <a:off x="3520500" y="2109837"/>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20"/>
          <p:cNvSpPr txBox="1">
            <a:spLocks noGrp="1"/>
          </p:cNvSpPr>
          <p:nvPr>
            <p:ph type="title" idx="6"/>
          </p:nvPr>
        </p:nvSpPr>
        <p:spPr>
          <a:xfrm>
            <a:off x="6321000" y="1477875"/>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20"/>
          <p:cNvSpPr txBox="1">
            <a:spLocks noGrp="1"/>
          </p:cNvSpPr>
          <p:nvPr>
            <p:ph type="title" idx="7" hasCustomPrompt="1"/>
          </p:nvPr>
        </p:nvSpPr>
        <p:spPr>
          <a:xfrm>
            <a:off x="6092400" y="114593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20"/>
          <p:cNvSpPr txBox="1">
            <a:spLocks noGrp="1"/>
          </p:cNvSpPr>
          <p:nvPr>
            <p:ph type="subTitle" idx="8"/>
          </p:nvPr>
        </p:nvSpPr>
        <p:spPr>
          <a:xfrm>
            <a:off x="6321000" y="2109837"/>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title" idx="9"/>
          </p:nvPr>
        </p:nvSpPr>
        <p:spPr>
          <a:xfrm>
            <a:off x="720000" y="3323800"/>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20"/>
          <p:cNvSpPr txBox="1">
            <a:spLocks noGrp="1"/>
          </p:cNvSpPr>
          <p:nvPr>
            <p:ph type="title" idx="13" hasCustomPrompt="1"/>
          </p:nvPr>
        </p:nvSpPr>
        <p:spPr>
          <a:xfrm>
            <a:off x="491400" y="299208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20"/>
          <p:cNvSpPr txBox="1">
            <a:spLocks noGrp="1"/>
          </p:cNvSpPr>
          <p:nvPr>
            <p:ph type="subTitle" idx="14"/>
          </p:nvPr>
        </p:nvSpPr>
        <p:spPr>
          <a:xfrm>
            <a:off x="720000" y="3955762"/>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title" idx="15"/>
          </p:nvPr>
        </p:nvSpPr>
        <p:spPr>
          <a:xfrm>
            <a:off x="3520500" y="3323800"/>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0"/>
          <p:cNvSpPr txBox="1">
            <a:spLocks noGrp="1"/>
          </p:cNvSpPr>
          <p:nvPr>
            <p:ph type="title" idx="16" hasCustomPrompt="1"/>
          </p:nvPr>
        </p:nvSpPr>
        <p:spPr>
          <a:xfrm>
            <a:off x="3291900" y="299208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20"/>
          <p:cNvSpPr txBox="1">
            <a:spLocks noGrp="1"/>
          </p:cNvSpPr>
          <p:nvPr>
            <p:ph type="subTitle" idx="17"/>
          </p:nvPr>
        </p:nvSpPr>
        <p:spPr>
          <a:xfrm>
            <a:off x="3520500" y="3955762"/>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20"/>
          <p:cNvSpPr txBox="1">
            <a:spLocks noGrp="1"/>
          </p:cNvSpPr>
          <p:nvPr>
            <p:ph type="title" idx="18"/>
          </p:nvPr>
        </p:nvSpPr>
        <p:spPr>
          <a:xfrm>
            <a:off x="6321000" y="3323800"/>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20"/>
          <p:cNvSpPr txBox="1">
            <a:spLocks noGrp="1"/>
          </p:cNvSpPr>
          <p:nvPr>
            <p:ph type="title" idx="19" hasCustomPrompt="1"/>
          </p:nvPr>
        </p:nvSpPr>
        <p:spPr>
          <a:xfrm>
            <a:off x="6092400" y="2992084"/>
            <a:ext cx="1098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rgbClr val="6A6A6A"/>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20"/>
          <p:cNvSpPr txBox="1">
            <a:spLocks noGrp="1"/>
          </p:cNvSpPr>
          <p:nvPr>
            <p:ph type="subTitle" idx="20"/>
          </p:nvPr>
        </p:nvSpPr>
        <p:spPr>
          <a:xfrm>
            <a:off x="6321000" y="3955762"/>
            <a:ext cx="210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20"/>
          <p:cNvSpPr txBox="1">
            <a:spLocks noGrp="1"/>
          </p:cNvSpPr>
          <p:nvPr>
            <p:ph type="title" idx="21"/>
          </p:nvPr>
        </p:nvSpPr>
        <p:spPr>
          <a:xfrm>
            <a:off x="720000" y="356616"/>
            <a:ext cx="7704000" cy="5487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 name="Google Shape;112;p20"/>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398950" y="2442475"/>
            <a:ext cx="6369900" cy="68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063300" y="1281839"/>
            <a:ext cx="3017400" cy="20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285988" y="3305652"/>
            <a:ext cx="4572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3"/>
        <p:cNvGrpSpPr/>
        <p:nvPr/>
      </p:nvGrpSpPr>
      <p:grpSpPr>
        <a:xfrm>
          <a:off x="0" y="0"/>
          <a:ext cx="0" cy="0"/>
          <a:chOff x="0" y="0"/>
          <a:chExt cx="0" cy="0"/>
        </a:xfrm>
      </p:grpSpPr>
      <p:sp>
        <p:nvSpPr>
          <p:cNvPr id="114" name="Google Shape;114;p21"/>
          <p:cNvSpPr/>
          <p:nvPr/>
        </p:nvSpPr>
        <p:spPr>
          <a:xfrm flipH="1">
            <a:off x="7367709"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flipH="1">
            <a:off x="-793491"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2646000" y="3521323"/>
            <a:ext cx="3852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7" name="Google Shape;117;p21"/>
          <p:cNvSpPr txBox="1">
            <a:spLocks noGrp="1"/>
          </p:cNvSpPr>
          <p:nvPr>
            <p:ph type="subTitle" idx="1"/>
          </p:nvPr>
        </p:nvSpPr>
        <p:spPr>
          <a:xfrm>
            <a:off x="719950" y="1448623"/>
            <a:ext cx="7704000" cy="192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8"/>
        <p:cNvGrpSpPr/>
        <p:nvPr/>
      </p:nvGrpSpPr>
      <p:grpSpPr>
        <a:xfrm>
          <a:off x="0" y="0"/>
          <a:ext cx="0" cy="0"/>
          <a:chOff x="0" y="0"/>
          <a:chExt cx="0" cy="0"/>
        </a:xfrm>
      </p:grpSpPr>
      <p:sp>
        <p:nvSpPr>
          <p:cNvPr id="119" name="Google Shape;119;p22"/>
          <p:cNvSpPr txBox="1">
            <a:spLocks noGrp="1"/>
          </p:cNvSpPr>
          <p:nvPr>
            <p:ph type="subTitle" idx="1"/>
          </p:nvPr>
        </p:nvSpPr>
        <p:spPr>
          <a:xfrm>
            <a:off x="3970825" y="1894650"/>
            <a:ext cx="30174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2"/>
          <p:cNvSpPr txBox="1">
            <a:spLocks noGrp="1"/>
          </p:cNvSpPr>
          <p:nvPr>
            <p:ph type="title"/>
          </p:nvPr>
        </p:nvSpPr>
        <p:spPr>
          <a:xfrm>
            <a:off x="613975" y="1894645"/>
            <a:ext cx="3061800" cy="135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22"/>
          <p:cNvSpPr/>
          <p:nvPr/>
        </p:nvSpPr>
        <p:spPr>
          <a:xfrm>
            <a:off x="7083674" y="540000"/>
            <a:ext cx="4063500" cy="40635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22"/>
        <p:cNvGrpSpPr/>
        <p:nvPr/>
      </p:nvGrpSpPr>
      <p:grpSpPr>
        <a:xfrm>
          <a:off x="0" y="0"/>
          <a:ext cx="0" cy="0"/>
          <a:chOff x="0" y="0"/>
          <a:chExt cx="0" cy="0"/>
        </a:xfrm>
      </p:grpSpPr>
      <p:sp>
        <p:nvSpPr>
          <p:cNvPr id="123" name="Google Shape;123;p23"/>
          <p:cNvSpPr txBox="1">
            <a:spLocks noGrp="1"/>
          </p:cNvSpPr>
          <p:nvPr>
            <p:ph type="subTitle" idx="1"/>
          </p:nvPr>
        </p:nvSpPr>
        <p:spPr>
          <a:xfrm>
            <a:off x="2143050" y="4125705"/>
            <a:ext cx="48579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3"/>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23"/>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26"/>
        <p:cNvGrpSpPr/>
        <p:nvPr/>
      </p:nvGrpSpPr>
      <p:grpSpPr>
        <a:xfrm>
          <a:off x="0" y="0"/>
          <a:ext cx="0" cy="0"/>
          <a:chOff x="0" y="0"/>
          <a:chExt cx="0" cy="0"/>
        </a:xfrm>
      </p:grpSpPr>
      <p:sp>
        <p:nvSpPr>
          <p:cNvPr id="127" name="Google Shape;127;p24"/>
          <p:cNvSpPr txBox="1">
            <a:spLocks noGrp="1"/>
          </p:cNvSpPr>
          <p:nvPr>
            <p:ph type="subTitle" idx="1"/>
          </p:nvPr>
        </p:nvSpPr>
        <p:spPr>
          <a:xfrm>
            <a:off x="3850800" y="2565575"/>
            <a:ext cx="45732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4"/>
          <p:cNvSpPr txBox="1">
            <a:spLocks noGrp="1"/>
          </p:cNvSpPr>
          <p:nvPr>
            <p:ph type="title"/>
          </p:nvPr>
        </p:nvSpPr>
        <p:spPr>
          <a:xfrm>
            <a:off x="3850800" y="1925375"/>
            <a:ext cx="4029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29"/>
        <p:cNvGrpSpPr/>
        <p:nvPr/>
      </p:nvGrpSpPr>
      <p:grpSpPr>
        <a:xfrm>
          <a:off x="0" y="0"/>
          <a:ext cx="0" cy="0"/>
          <a:chOff x="0" y="0"/>
          <a:chExt cx="0" cy="0"/>
        </a:xfrm>
      </p:grpSpPr>
      <p:sp>
        <p:nvSpPr>
          <p:cNvPr id="130" name="Google Shape;130;p25"/>
          <p:cNvSpPr txBox="1">
            <a:spLocks noGrp="1"/>
          </p:cNvSpPr>
          <p:nvPr>
            <p:ph type="subTitle" idx="1"/>
          </p:nvPr>
        </p:nvSpPr>
        <p:spPr>
          <a:xfrm>
            <a:off x="5223600" y="2114550"/>
            <a:ext cx="32004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5"/>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2" name="Google Shape;132;p25"/>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720000" y="2435813"/>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6"/>
          <p:cNvSpPr txBox="1">
            <a:spLocks noGrp="1"/>
          </p:cNvSpPr>
          <p:nvPr>
            <p:ph type="subTitle" idx="1"/>
          </p:nvPr>
        </p:nvSpPr>
        <p:spPr>
          <a:xfrm>
            <a:off x="720000" y="2816813"/>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6"/>
          <p:cNvSpPr txBox="1">
            <a:spLocks noGrp="1"/>
          </p:cNvSpPr>
          <p:nvPr>
            <p:ph type="title" idx="2"/>
          </p:nvPr>
        </p:nvSpPr>
        <p:spPr>
          <a:xfrm>
            <a:off x="3403800" y="2435813"/>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6"/>
          <p:cNvSpPr txBox="1">
            <a:spLocks noGrp="1"/>
          </p:cNvSpPr>
          <p:nvPr>
            <p:ph type="subTitle" idx="3"/>
          </p:nvPr>
        </p:nvSpPr>
        <p:spPr>
          <a:xfrm>
            <a:off x="3403800" y="2816813"/>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6"/>
          <p:cNvSpPr txBox="1">
            <a:spLocks noGrp="1"/>
          </p:cNvSpPr>
          <p:nvPr>
            <p:ph type="title" idx="4"/>
          </p:nvPr>
        </p:nvSpPr>
        <p:spPr>
          <a:xfrm>
            <a:off x="6087600" y="2435813"/>
            <a:ext cx="2336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6"/>
          <p:cNvSpPr txBox="1">
            <a:spLocks noGrp="1"/>
          </p:cNvSpPr>
          <p:nvPr>
            <p:ph type="subTitle" idx="5"/>
          </p:nvPr>
        </p:nvSpPr>
        <p:spPr>
          <a:xfrm>
            <a:off x="6087600" y="2816813"/>
            <a:ext cx="23364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6"/>
          <p:cNvSpPr txBox="1">
            <a:spLocks noGrp="1"/>
          </p:cNvSpPr>
          <p:nvPr>
            <p:ph type="title" idx="6"/>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26"/>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1077875" y="1939198"/>
            <a:ext cx="1463100" cy="4572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7"/>
          <p:cNvSpPr txBox="1">
            <a:spLocks noGrp="1"/>
          </p:cNvSpPr>
          <p:nvPr>
            <p:ph type="subTitle" idx="1"/>
          </p:nvPr>
        </p:nvSpPr>
        <p:spPr>
          <a:xfrm>
            <a:off x="803525" y="2400997"/>
            <a:ext cx="20118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7"/>
          <p:cNvSpPr txBox="1">
            <a:spLocks noGrp="1"/>
          </p:cNvSpPr>
          <p:nvPr>
            <p:ph type="title" idx="2"/>
          </p:nvPr>
        </p:nvSpPr>
        <p:spPr>
          <a:xfrm>
            <a:off x="3836538" y="1939198"/>
            <a:ext cx="1463100" cy="4572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7"/>
          <p:cNvSpPr txBox="1">
            <a:spLocks noGrp="1"/>
          </p:cNvSpPr>
          <p:nvPr>
            <p:ph type="subTitle" idx="3"/>
          </p:nvPr>
        </p:nvSpPr>
        <p:spPr>
          <a:xfrm>
            <a:off x="3562188" y="2400997"/>
            <a:ext cx="20118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7"/>
          <p:cNvSpPr txBox="1">
            <a:spLocks noGrp="1"/>
          </p:cNvSpPr>
          <p:nvPr>
            <p:ph type="title" idx="4"/>
          </p:nvPr>
        </p:nvSpPr>
        <p:spPr>
          <a:xfrm>
            <a:off x="6595200" y="1939198"/>
            <a:ext cx="1463100" cy="4572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7"/>
          <p:cNvSpPr txBox="1">
            <a:spLocks noGrp="1"/>
          </p:cNvSpPr>
          <p:nvPr>
            <p:ph type="subTitle" idx="5"/>
          </p:nvPr>
        </p:nvSpPr>
        <p:spPr>
          <a:xfrm>
            <a:off x="6320850" y="2400997"/>
            <a:ext cx="20118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7"/>
          <p:cNvSpPr txBox="1">
            <a:spLocks noGrp="1"/>
          </p:cNvSpPr>
          <p:nvPr>
            <p:ph type="title" idx="6"/>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27"/>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3282888"/>
            <a:ext cx="2194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8"/>
          <p:cNvSpPr txBox="1">
            <a:spLocks noGrp="1"/>
          </p:cNvSpPr>
          <p:nvPr>
            <p:ph type="subTitle" idx="1"/>
          </p:nvPr>
        </p:nvSpPr>
        <p:spPr>
          <a:xfrm>
            <a:off x="720000" y="3663888"/>
            <a:ext cx="21945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8"/>
          <p:cNvSpPr txBox="1">
            <a:spLocks noGrp="1"/>
          </p:cNvSpPr>
          <p:nvPr>
            <p:ph type="title" idx="2"/>
          </p:nvPr>
        </p:nvSpPr>
        <p:spPr>
          <a:xfrm>
            <a:off x="3474750" y="3282888"/>
            <a:ext cx="2194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8"/>
          <p:cNvSpPr txBox="1">
            <a:spLocks noGrp="1"/>
          </p:cNvSpPr>
          <p:nvPr>
            <p:ph type="subTitle" idx="3"/>
          </p:nvPr>
        </p:nvSpPr>
        <p:spPr>
          <a:xfrm>
            <a:off x="3474750" y="3663888"/>
            <a:ext cx="21945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8"/>
          <p:cNvSpPr txBox="1">
            <a:spLocks noGrp="1"/>
          </p:cNvSpPr>
          <p:nvPr>
            <p:ph type="title" idx="4"/>
          </p:nvPr>
        </p:nvSpPr>
        <p:spPr>
          <a:xfrm>
            <a:off x="6229500" y="3282888"/>
            <a:ext cx="2194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8"/>
          <p:cNvSpPr txBox="1">
            <a:spLocks noGrp="1"/>
          </p:cNvSpPr>
          <p:nvPr>
            <p:ph type="subTitle" idx="5"/>
          </p:nvPr>
        </p:nvSpPr>
        <p:spPr>
          <a:xfrm>
            <a:off x="6229500" y="3663888"/>
            <a:ext cx="21945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8"/>
          <p:cNvSpPr txBox="1">
            <a:spLocks noGrp="1"/>
          </p:cNvSpPr>
          <p:nvPr>
            <p:ph type="title" idx="6"/>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9" name="Google Shape;159;p28"/>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720009" y="2444064"/>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9"/>
          <p:cNvSpPr txBox="1">
            <a:spLocks noGrp="1"/>
          </p:cNvSpPr>
          <p:nvPr>
            <p:ph type="subTitle" idx="1"/>
          </p:nvPr>
        </p:nvSpPr>
        <p:spPr>
          <a:xfrm>
            <a:off x="720009" y="2901264"/>
            <a:ext cx="16458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9"/>
          <p:cNvSpPr txBox="1">
            <a:spLocks noGrp="1"/>
          </p:cNvSpPr>
          <p:nvPr>
            <p:ph type="title" idx="2"/>
          </p:nvPr>
        </p:nvSpPr>
        <p:spPr>
          <a:xfrm>
            <a:off x="4758811" y="2444064"/>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9"/>
          <p:cNvSpPr txBox="1">
            <a:spLocks noGrp="1"/>
          </p:cNvSpPr>
          <p:nvPr>
            <p:ph type="subTitle" idx="3"/>
          </p:nvPr>
        </p:nvSpPr>
        <p:spPr>
          <a:xfrm>
            <a:off x="4758806" y="2901264"/>
            <a:ext cx="16458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9"/>
          <p:cNvSpPr txBox="1">
            <a:spLocks noGrp="1"/>
          </p:cNvSpPr>
          <p:nvPr>
            <p:ph type="title" idx="4"/>
          </p:nvPr>
        </p:nvSpPr>
        <p:spPr>
          <a:xfrm>
            <a:off x="2739410" y="2444064"/>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9"/>
          <p:cNvSpPr txBox="1">
            <a:spLocks noGrp="1"/>
          </p:cNvSpPr>
          <p:nvPr>
            <p:ph type="subTitle" idx="5"/>
          </p:nvPr>
        </p:nvSpPr>
        <p:spPr>
          <a:xfrm>
            <a:off x="2739408" y="2901264"/>
            <a:ext cx="16458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9"/>
          <p:cNvSpPr txBox="1">
            <a:spLocks noGrp="1"/>
          </p:cNvSpPr>
          <p:nvPr>
            <p:ph type="title" idx="6"/>
          </p:nvPr>
        </p:nvSpPr>
        <p:spPr>
          <a:xfrm>
            <a:off x="6778212" y="2444064"/>
            <a:ext cx="1645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 name="Google Shape;168;p29"/>
          <p:cNvSpPr txBox="1">
            <a:spLocks noGrp="1"/>
          </p:cNvSpPr>
          <p:nvPr>
            <p:ph type="subTitle" idx="7"/>
          </p:nvPr>
        </p:nvSpPr>
        <p:spPr>
          <a:xfrm>
            <a:off x="6778205" y="2901264"/>
            <a:ext cx="16458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9"/>
          <p:cNvSpPr txBox="1">
            <a:spLocks noGrp="1"/>
          </p:cNvSpPr>
          <p:nvPr>
            <p:ph type="title" idx="8"/>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0" name="Google Shape;170;p29"/>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780959" y="1809750"/>
            <a:ext cx="24123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30"/>
          <p:cNvSpPr txBox="1">
            <a:spLocks noGrp="1"/>
          </p:cNvSpPr>
          <p:nvPr>
            <p:ph type="subTitle" idx="1"/>
          </p:nvPr>
        </p:nvSpPr>
        <p:spPr>
          <a:xfrm>
            <a:off x="780959" y="2266950"/>
            <a:ext cx="2412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30"/>
          <p:cNvSpPr txBox="1">
            <a:spLocks noGrp="1"/>
          </p:cNvSpPr>
          <p:nvPr>
            <p:ph type="title" idx="2"/>
          </p:nvPr>
        </p:nvSpPr>
        <p:spPr>
          <a:xfrm>
            <a:off x="5950661" y="1809750"/>
            <a:ext cx="24123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30"/>
          <p:cNvSpPr txBox="1">
            <a:spLocks noGrp="1"/>
          </p:cNvSpPr>
          <p:nvPr>
            <p:ph type="subTitle" idx="3"/>
          </p:nvPr>
        </p:nvSpPr>
        <p:spPr>
          <a:xfrm>
            <a:off x="5950654" y="2266950"/>
            <a:ext cx="2412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30"/>
          <p:cNvSpPr txBox="1">
            <a:spLocks noGrp="1"/>
          </p:cNvSpPr>
          <p:nvPr>
            <p:ph type="title" idx="4"/>
          </p:nvPr>
        </p:nvSpPr>
        <p:spPr>
          <a:xfrm>
            <a:off x="780961" y="3226200"/>
            <a:ext cx="24123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30"/>
          <p:cNvSpPr txBox="1">
            <a:spLocks noGrp="1"/>
          </p:cNvSpPr>
          <p:nvPr>
            <p:ph type="subTitle" idx="5"/>
          </p:nvPr>
        </p:nvSpPr>
        <p:spPr>
          <a:xfrm>
            <a:off x="780958" y="3683400"/>
            <a:ext cx="2412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30"/>
          <p:cNvSpPr txBox="1">
            <a:spLocks noGrp="1"/>
          </p:cNvSpPr>
          <p:nvPr>
            <p:ph type="title" idx="6"/>
          </p:nvPr>
        </p:nvSpPr>
        <p:spPr>
          <a:xfrm>
            <a:off x="5950663" y="3226200"/>
            <a:ext cx="24123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30"/>
          <p:cNvSpPr txBox="1">
            <a:spLocks noGrp="1"/>
          </p:cNvSpPr>
          <p:nvPr>
            <p:ph type="subTitle" idx="7"/>
          </p:nvPr>
        </p:nvSpPr>
        <p:spPr>
          <a:xfrm>
            <a:off x="5950652" y="3683400"/>
            <a:ext cx="2412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30"/>
          <p:cNvSpPr txBox="1">
            <a:spLocks noGrp="1"/>
          </p:cNvSpPr>
          <p:nvPr>
            <p:ph type="title" idx="8"/>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30"/>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a:buAutoNum type="alphaLcPeriod"/>
              <a:defRPr/>
            </a:lvl2pPr>
            <a:lvl3pPr marL="1371600" lvl="2" indent="-304800" rtl="0">
              <a:lnSpc>
                <a:spcPct val="115000"/>
              </a:lnSpc>
              <a:spcBef>
                <a:spcPts val="0"/>
              </a:spcBef>
              <a:spcAft>
                <a:spcPts val="0"/>
              </a:spcAft>
              <a:buSzPts val="1200"/>
              <a:buFont typeface="Roboto Condensed"/>
              <a:buAutoNum type="romanLcPeriod"/>
              <a:defRPr/>
            </a:lvl3pPr>
            <a:lvl4pPr marL="1828800" lvl="3" indent="-304800" rtl="0">
              <a:lnSpc>
                <a:spcPct val="115000"/>
              </a:lnSpc>
              <a:spcBef>
                <a:spcPts val="0"/>
              </a:spcBef>
              <a:spcAft>
                <a:spcPts val="0"/>
              </a:spcAft>
              <a:buSzPts val="1200"/>
              <a:buFont typeface="Roboto Condensed"/>
              <a:buAutoNum type="arabicPeriod"/>
              <a:defRPr/>
            </a:lvl4pPr>
            <a:lvl5pPr marL="2286000" lvl="4" indent="-304800" rtl="0">
              <a:lnSpc>
                <a:spcPct val="115000"/>
              </a:lnSpc>
              <a:spcBef>
                <a:spcPts val="0"/>
              </a:spcBef>
              <a:spcAft>
                <a:spcPts val="0"/>
              </a:spcAft>
              <a:buSzPts val="1200"/>
              <a:buFont typeface="Roboto Condensed"/>
              <a:buAutoNum type="alphaLcPeriod"/>
              <a:defRPr/>
            </a:lvl5pPr>
            <a:lvl6pPr marL="2743200" lvl="5" indent="-304800" rtl="0">
              <a:lnSpc>
                <a:spcPct val="115000"/>
              </a:lnSpc>
              <a:spcBef>
                <a:spcPts val="0"/>
              </a:spcBef>
              <a:spcAft>
                <a:spcPts val="0"/>
              </a:spcAft>
              <a:buSzPts val="1200"/>
              <a:buFont typeface="Roboto Condensed"/>
              <a:buAutoNum type="romanLcPeriod"/>
              <a:defRPr/>
            </a:lvl6pPr>
            <a:lvl7pPr marL="3200400" lvl="6" indent="-304800" rtl="0">
              <a:lnSpc>
                <a:spcPct val="115000"/>
              </a:lnSpc>
              <a:spcBef>
                <a:spcPts val="0"/>
              </a:spcBef>
              <a:spcAft>
                <a:spcPts val="0"/>
              </a:spcAft>
              <a:buSzPts val="1200"/>
              <a:buFont typeface="Roboto Condensed"/>
              <a:buAutoNum type="arabicPeriod"/>
              <a:defRPr/>
            </a:lvl7pPr>
            <a:lvl8pPr marL="3657600" lvl="7" indent="-304800" rtl="0">
              <a:lnSpc>
                <a:spcPct val="115000"/>
              </a:lnSpc>
              <a:spcBef>
                <a:spcPts val="0"/>
              </a:spcBef>
              <a:spcAft>
                <a:spcPts val="0"/>
              </a:spcAft>
              <a:buSzPts val="1200"/>
              <a:buFont typeface="Roboto Condensed"/>
              <a:buAutoNum type="alphaLcPeriod"/>
              <a:defRPr/>
            </a:lvl8pPr>
            <a:lvl9pPr marL="4114800" lvl="8" indent="-304800" rtl="0">
              <a:lnSpc>
                <a:spcPct val="115000"/>
              </a:lnSpc>
              <a:spcBef>
                <a:spcPts val="0"/>
              </a:spcBef>
              <a:spcAft>
                <a:spcPts val="0"/>
              </a:spcAft>
              <a:buSzPts val="1200"/>
              <a:buFont typeface="Roboto Condensed"/>
              <a:buAutoNum type="romanLcPeriod"/>
              <a:defRPr/>
            </a:lvl9pPr>
          </a:lstStyle>
          <a:p>
            <a:endParaRPr/>
          </a:p>
        </p:txBody>
      </p:sp>
      <p:sp>
        <p:nvSpPr>
          <p:cNvPr id="20" name="Google Shape;20;p4"/>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720000" y="1905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31"/>
          <p:cNvSpPr txBox="1">
            <a:spLocks noGrp="1"/>
          </p:cNvSpPr>
          <p:nvPr>
            <p:ph type="subTitle" idx="1"/>
          </p:nvPr>
        </p:nvSpPr>
        <p:spPr>
          <a:xfrm>
            <a:off x="720000" y="221055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31"/>
          <p:cNvSpPr txBox="1">
            <a:spLocks noGrp="1"/>
          </p:cNvSpPr>
          <p:nvPr>
            <p:ph type="title" idx="2"/>
          </p:nvPr>
        </p:nvSpPr>
        <p:spPr>
          <a:xfrm>
            <a:off x="3657600" y="1905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31"/>
          <p:cNvSpPr txBox="1">
            <a:spLocks noGrp="1"/>
          </p:cNvSpPr>
          <p:nvPr>
            <p:ph type="subTitle" idx="3"/>
          </p:nvPr>
        </p:nvSpPr>
        <p:spPr>
          <a:xfrm>
            <a:off x="3657600" y="221055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31"/>
          <p:cNvSpPr txBox="1">
            <a:spLocks noGrp="1"/>
          </p:cNvSpPr>
          <p:nvPr>
            <p:ph type="title" idx="4"/>
          </p:nvPr>
        </p:nvSpPr>
        <p:spPr>
          <a:xfrm>
            <a:off x="720000" y="373770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31"/>
          <p:cNvSpPr txBox="1">
            <a:spLocks noGrp="1"/>
          </p:cNvSpPr>
          <p:nvPr>
            <p:ph type="subTitle" idx="5"/>
          </p:nvPr>
        </p:nvSpPr>
        <p:spPr>
          <a:xfrm>
            <a:off x="720000" y="404250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31"/>
          <p:cNvSpPr txBox="1">
            <a:spLocks noGrp="1"/>
          </p:cNvSpPr>
          <p:nvPr>
            <p:ph type="title" idx="6"/>
          </p:nvPr>
        </p:nvSpPr>
        <p:spPr>
          <a:xfrm>
            <a:off x="3657600" y="373770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31"/>
          <p:cNvSpPr txBox="1">
            <a:spLocks noGrp="1"/>
          </p:cNvSpPr>
          <p:nvPr>
            <p:ph type="subTitle" idx="7"/>
          </p:nvPr>
        </p:nvSpPr>
        <p:spPr>
          <a:xfrm>
            <a:off x="3657600" y="404250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31"/>
          <p:cNvSpPr txBox="1">
            <a:spLocks noGrp="1"/>
          </p:cNvSpPr>
          <p:nvPr>
            <p:ph type="title" idx="8"/>
          </p:nvPr>
        </p:nvSpPr>
        <p:spPr>
          <a:xfrm>
            <a:off x="6595195" y="190575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31"/>
          <p:cNvSpPr txBox="1">
            <a:spLocks noGrp="1"/>
          </p:cNvSpPr>
          <p:nvPr>
            <p:ph type="subTitle" idx="9"/>
          </p:nvPr>
        </p:nvSpPr>
        <p:spPr>
          <a:xfrm>
            <a:off x="6595195" y="221055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31"/>
          <p:cNvSpPr txBox="1">
            <a:spLocks noGrp="1"/>
          </p:cNvSpPr>
          <p:nvPr>
            <p:ph type="title" idx="13"/>
          </p:nvPr>
        </p:nvSpPr>
        <p:spPr>
          <a:xfrm>
            <a:off x="6595195" y="3737700"/>
            <a:ext cx="1828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31"/>
          <p:cNvSpPr txBox="1">
            <a:spLocks noGrp="1"/>
          </p:cNvSpPr>
          <p:nvPr>
            <p:ph type="subTitle" idx="14"/>
          </p:nvPr>
        </p:nvSpPr>
        <p:spPr>
          <a:xfrm>
            <a:off x="6595195" y="4042500"/>
            <a:ext cx="18288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31"/>
          <p:cNvSpPr txBox="1">
            <a:spLocks noGrp="1"/>
          </p:cNvSpPr>
          <p:nvPr>
            <p:ph type="title" idx="15"/>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31"/>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7"/>
        <p:cNvGrpSpPr/>
        <p:nvPr/>
      </p:nvGrpSpPr>
      <p:grpSpPr>
        <a:xfrm>
          <a:off x="0" y="0"/>
          <a:ext cx="0" cy="0"/>
          <a:chOff x="0" y="0"/>
          <a:chExt cx="0" cy="0"/>
        </a:xfrm>
      </p:grpSpPr>
      <p:sp>
        <p:nvSpPr>
          <p:cNvPr id="198" name="Google Shape;198;p32"/>
          <p:cNvSpPr txBox="1">
            <a:spLocks noGrp="1"/>
          </p:cNvSpPr>
          <p:nvPr>
            <p:ph type="title" hasCustomPrompt="1"/>
          </p:nvPr>
        </p:nvSpPr>
        <p:spPr>
          <a:xfrm>
            <a:off x="2514600" y="540000"/>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9" name="Google Shape;199;p32"/>
          <p:cNvSpPr txBox="1">
            <a:spLocks noGrp="1"/>
          </p:cNvSpPr>
          <p:nvPr>
            <p:ph type="subTitle" idx="1"/>
          </p:nvPr>
        </p:nvSpPr>
        <p:spPr>
          <a:xfrm>
            <a:off x="2514600" y="1368300"/>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PT Sans"/>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32"/>
          <p:cNvSpPr txBox="1">
            <a:spLocks noGrp="1"/>
          </p:cNvSpPr>
          <p:nvPr>
            <p:ph type="title" idx="2" hasCustomPrompt="1"/>
          </p:nvPr>
        </p:nvSpPr>
        <p:spPr>
          <a:xfrm>
            <a:off x="2514600" y="2020488"/>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1" name="Google Shape;201;p32"/>
          <p:cNvSpPr txBox="1">
            <a:spLocks noGrp="1"/>
          </p:cNvSpPr>
          <p:nvPr>
            <p:ph type="subTitle" idx="3"/>
          </p:nvPr>
        </p:nvSpPr>
        <p:spPr>
          <a:xfrm>
            <a:off x="2514600" y="2848788"/>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PT Sans"/>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32"/>
          <p:cNvSpPr txBox="1">
            <a:spLocks noGrp="1"/>
          </p:cNvSpPr>
          <p:nvPr>
            <p:ph type="title" idx="4" hasCustomPrompt="1"/>
          </p:nvPr>
        </p:nvSpPr>
        <p:spPr>
          <a:xfrm>
            <a:off x="2514600" y="3500988"/>
            <a:ext cx="411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3" name="Google Shape;203;p32"/>
          <p:cNvSpPr txBox="1">
            <a:spLocks noGrp="1"/>
          </p:cNvSpPr>
          <p:nvPr>
            <p:ph type="subTitle" idx="5"/>
          </p:nvPr>
        </p:nvSpPr>
        <p:spPr>
          <a:xfrm>
            <a:off x="2514600" y="4329288"/>
            <a:ext cx="41148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PT Sans"/>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1">
  <p:cSld name="BLANK_1_1_1_1_1_1_3_1">
    <p:spTree>
      <p:nvGrpSpPr>
        <p:cNvPr id="1" name="Shape 204"/>
        <p:cNvGrpSpPr/>
        <p:nvPr/>
      </p:nvGrpSpPr>
      <p:grpSpPr>
        <a:xfrm>
          <a:off x="0" y="0"/>
          <a:ext cx="0" cy="0"/>
          <a:chOff x="0" y="0"/>
          <a:chExt cx="0" cy="0"/>
        </a:xfrm>
      </p:grpSpPr>
      <p:sp>
        <p:nvSpPr>
          <p:cNvPr id="205" name="Google Shape;205;p33"/>
          <p:cNvSpPr txBox="1">
            <a:spLocks noGrp="1"/>
          </p:cNvSpPr>
          <p:nvPr>
            <p:ph type="title" hasCustomPrompt="1"/>
          </p:nvPr>
        </p:nvSpPr>
        <p:spPr>
          <a:xfrm>
            <a:off x="720000" y="1613489"/>
            <a:ext cx="2286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6" name="Google Shape;206;p33"/>
          <p:cNvSpPr txBox="1">
            <a:spLocks noGrp="1"/>
          </p:cNvSpPr>
          <p:nvPr>
            <p:ph type="subTitle" idx="1"/>
          </p:nvPr>
        </p:nvSpPr>
        <p:spPr>
          <a:xfrm>
            <a:off x="720000" y="3564435"/>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33"/>
          <p:cNvSpPr txBox="1">
            <a:spLocks noGrp="1"/>
          </p:cNvSpPr>
          <p:nvPr>
            <p:ph type="title" idx="2" hasCustomPrompt="1"/>
          </p:nvPr>
        </p:nvSpPr>
        <p:spPr>
          <a:xfrm>
            <a:off x="3429000" y="1613481"/>
            <a:ext cx="2286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 name="Google Shape;208;p33"/>
          <p:cNvSpPr txBox="1">
            <a:spLocks noGrp="1"/>
          </p:cNvSpPr>
          <p:nvPr>
            <p:ph type="subTitle" idx="3"/>
          </p:nvPr>
        </p:nvSpPr>
        <p:spPr>
          <a:xfrm>
            <a:off x="3429000" y="3564406"/>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33"/>
          <p:cNvSpPr txBox="1">
            <a:spLocks noGrp="1"/>
          </p:cNvSpPr>
          <p:nvPr>
            <p:ph type="title" idx="4" hasCustomPrompt="1"/>
          </p:nvPr>
        </p:nvSpPr>
        <p:spPr>
          <a:xfrm>
            <a:off x="6138000" y="1613481"/>
            <a:ext cx="2286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0" name="Google Shape;210;p33"/>
          <p:cNvSpPr txBox="1">
            <a:spLocks noGrp="1"/>
          </p:cNvSpPr>
          <p:nvPr>
            <p:ph type="subTitle" idx="5"/>
          </p:nvPr>
        </p:nvSpPr>
        <p:spPr>
          <a:xfrm>
            <a:off x="6138000" y="3564406"/>
            <a:ext cx="22860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33"/>
          <p:cNvSpPr txBox="1">
            <a:spLocks noGrp="1"/>
          </p:cNvSpPr>
          <p:nvPr>
            <p:ph type="title" idx="6"/>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33"/>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2">
  <p:cSld name="BLANK_1_1_1_1_1_1_3_1_1">
    <p:spTree>
      <p:nvGrpSpPr>
        <p:cNvPr id="1" name="Shape 213"/>
        <p:cNvGrpSpPr/>
        <p:nvPr/>
      </p:nvGrpSpPr>
      <p:grpSpPr>
        <a:xfrm>
          <a:off x="0" y="0"/>
          <a:ext cx="0" cy="0"/>
          <a:chOff x="0" y="0"/>
          <a:chExt cx="0" cy="0"/>
        </a:xfrm>
      </p:grpSpPr>
      <p:sp>
        <p:nvSpPr>
          <p:cNvPr id="214" name="Google Shape;214;p34"/>
          <p:cNvSpPr txBox="1">
            <a:spLocks noGrp="1"/>
          </p:cNvSpPr>
          <p:nvPr>
            <p:ph type="title" hasCustomPrompt="1"/>
          </p:nvPr>
        </p:nvSpPr>
        <p:spPr>
          <a:xfrm>
            <a:off x="994350" y="2487881"/>
            <a:ext cx="1371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5" name="Google Shape;215;p34"/>
          <p:cNvSpPr txBox="1">
            <a:spLocks noGrp="1"/>
          </p:cNvSpPr>
          <p:nvPr>
            <p:ph type="subTitle" idx="1"/>
          </p:nvPr>
        </p:nvSpPr>
        <p:spPr>
          <a:xfrm>
            <a:off x="720000" y="3872089"/>
            <a:ext cx="1920300" cy="731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34"/>
          <p:cNvSpPr txBox="1">
            <a:spLocks noGrp="1"/>
          </p:cNvSpPr>
          <p:nvPr>
            <p:ph type="title" idx="2" hasCustomPrompt="1"/>
          </p:nvPr>
        </p:nvSpPr>
        <p:spPr>
          <a:xfrm>
            <a:off x="3886195" y="2487868"/>
            <a:ext cx="1371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7" name="Google Shape;217;p34"/>
          <p:cNvSpPr txBox="1">
            <a:spLocks noGrp="1"/>
          </p:cNvSpPr>
          <p:nvPr>
            <p:ph type="subTitle" idx="3"/>
          </p:nvPr>
        </p:nvSpPr>
        <p:spPr>
          <a:xfrm>
            <a:off x="3611845" y="3872056"/>
            <a:ext cx="1920300" cy="731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34"/>
          <p:cNvSpPr txBox="1">
            <a:spLocks noGrp="1"/>
          </p:cNvSpPr>
          <p:nvPr>
            <p:ph type="title" idx="4" hasCustomPrompt="1"/>
          </p:nvPr>
        </p:nvSpPr>
        <p:spPr>
          <a:xfrm>
            <a:off x="6778053" y="2487868"/>
            <a:ext cx="1371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9" name="Google Shape;219;p34"/>
          <p:cNvSpPr txBox="1">
            <a:spLocks noGrp="1"/>
          </p:cNvSpPr>
          <p:nvPr>
            <p:ph type="subTitle" idx="5"/>
          </p:nvPr>
        </p:nvSpPr>
        <p:spPr>
          <a:xfrm>
            <a:off x="6503703" y="3872056"/>
            <a:ext cx="1920300" cy="731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34"/>
          <p:cNvSpPr txBox="1">
            <a:spLocks noGrp="1"/>
          </p:cNvSpPr>
          <p:nvPr>
            <p:ph type="title" idx="6"/>
          </p:nvPr>
        </p:nvSpPr>
        <p:spPr>
          <a:xfrm>
            <a:off x="720000" y="1474738"/>
            <a:ext cx="1920300" cy="45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34"/>
          <p:cNvSpPr txBox="1">
            <a:spLocks noGrp="1"/>
          </p:cNvSpPr>
          <p:nvPr>
            <p:ph type="title" idx="7"/>
          </p:nvPr>
        </p:nvSpPr>
        <p:spPr>
          <a:xfrm>
            <a:off x="3611845" y="1474738"/>
            <a:ext cx="1920300" cy="45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2" name="Google Shape;222;p34"/>
          <p:cNvSpPr txBox="1">
            <a:spLocks noGrp="1"/>
          </p:cNvSpPr>
          <p:nvPr>
            <p:ph type="title" idx="8"/>
          </p:nvPr>
        </p:nvSpPr>
        <p:spPr>
          <a:xfrm>
            <a:off x="6503703" y="1474738"/>
            <a:ext cx="1920300" cy="457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34"/>
          <p:cNvSpPr txBox="1">
            <a:spLocks noGrp="1"/>
          </p:cNvSpPr>
          <p:nvPr>
            <p:ph type="title" idx="9"/>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34"/>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7" name="Google Shape;227;p35"/>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rial"/>
              <a:buChar char="●"/>
              <a:defRPr sz="1250"/>
            </a:lvl1pPr>
            <a:lvl2pPr marL="914400" lvl="1" indent="-317500" rtl="0">
              <a:lnSpc>
                <a:spcPct val="115000"/>
              </a:lnSpc>
              <a:spcBef>
                <a:spcPts val="0"/>
              </a:spcBef>
              <a:spcAft>
                <a:spcPts val="0"/>
              </a:spcAft>
              <a:buSzPts val="1400"/>
              <a:buFont typeface="Arial"/>
              <a:buChar char="○"/>
              <a:defRPr/>
            </a:lvl2pPr>
            <a:lvl3pPr marL="1371600" lvl="2" indent="-317500" rtl="0">
              <a:lnSpc>
                <a:spcPct val="115000"/>
              </a:lnSpc>
              <a:spcBef>
                <a:spcPts val="0"/>
              </a:spcBef>
              <a:spcAft>
                <a:spcPts val="0"/>
              </a:spcAft>
              <a:buSzPts val="1400"/>
              <a:buFont typeface="Arial"/>
              <a:buChar char="■"/>
              <a:defRPr/>
            </a:lvl3pPr>
            <a:lvl4pPr marL="1828800" lvl="3" indent="-317500" rtl="0">
              <a:lnSpc>
                <a:spcPct val="115000"/>
              </a:lnSpc>
              <a:spcBef>
                <a:spcPts val="0"/>
              </a:spcBef>
              <a:spcAft>
                <a:spcPts val="0"/>
              </a:spcAft>
              <a:buSzPts val="1400"/>
              <a:buFont typeface="Arial"/>
              <a:buChar char="●"/>
              <a:defRPr/>
            </a:lvl4pPr>
            <a:lvl5pPr marL="2286000" lvl="4" indent="-317500" rtl="0">
              <a:lnSpc>
                <a:spcPct val="115000"/>
              </a:lnSpc>
              <a:spcBef>
                <a:spcPts val="0"/>
              </a:spcBef>
              <a:spcAft>
                <a:spcPts val="0"/>
              </a:spcAft>
              <a:buSzPts val="1400"/>
              <a:buFont typeface="Arial"/>
              <a:buChar char="○"/>
              <a:defRPr/>
            </a:lvl5pPr>
            <a:lvl6pPr marL="2743200" lvl="5" indent="-317500" rtl="0">
              <a:lnSpc>
                <a:spcPct val="115000"/>
              </a:lnSpc>
              <a:spcBef>
                <a:spcPts val="0"/>
              </a:spcBef>
              <a:spcAft>
                <a:spcPts val="0"/>
              </a:spcAft>
              <a:buSzPts val="1400"/>
              <a:buFont typeface="Arial"/>
              <a:buChar char="■"/>
              <a:defRPr/>
            </a:lvl6pPr>
            <a:lvl7pPr marL="3200400" lvl="6" indent="-317500" rtl="0">
              <a:lnSpc>
                <a:spcPct val="115000"/>
              </a:lnSpc>
              <a:spcBef>
                <a:spcPts val="0"/>
              </a:spcBef>
              <a:spcAft>
                <a:spcPts val="0"/>
              </a:spcAft>
              <a:buSzPts val="1400"/>
              <a:buFont typeface="Arial"/>
              <a:buChar char="●"/>
              <a:defRPr/>
            </a:lvl7pPr>
            <a:lvl8pPr marL="3657600" lvl="7" indent="-317500" rtl="0">
              <a:lnSpc>
                <a:spcPct val="115000"/>
              </a:lnSpc>
              <a:spcBef>
                <a:spcPts val="0"/>
              </a:spcBef>
              <a:spcAft>
                <a:spcPts val="0"/>
              </a:spcAft>
              <a:buSzPts val="1400"/>
              <a:buFont typeface="Arial"/>
              <a:buChar char="○"/>
              <a:defRPr/>
            </a:lvl8pPr>
            <a:lvl9pPr marL="4114800" lvl="8" indent="-317500" rtl="0">
              <a:lnSpc>
                <a:spcPct val="115000"/>
              </a:lnSpc>
              <a:spcBef>
                <a:spcPts val="0"/>
              </a:spcBef>
              <a:spcAft>
                <a:spcPts val="0"/>
              </a:spcAft>
              <a:buSzPts val="1400"/>
              <a:buFont typeface="Arial"/>
              <a:buChar char="■"/>
              <a:defRPr/>
            </a:lvl9pPr>
          </a:lstStyle>
          <a:p>
            <a:endParaRPr/>
          </a:p>
        </p:txBody>
      </p:sp>
      <p:sp>
        <p:nvSpPr>
          <p:cNvPr id="228" name="Google Shape;228;p35"/>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229"/>
        <p:cNvGrpSpPr/>
        <p:nvPr/>
      </p:nvGrpSpPr>
      <p:grpSpPr>
        <a:xfrm>
          <a:off x="0" y="0"/>
          <a:ext cx="0" cy="0"/>
          <a:chOff x="0" y="0"/>
          <a:chExt cx="0" cy="0"/>
        </a:xfrm>
      </p:grpSpPr>
      <p:sp>
        <p:nvSpPr>
          <p:cNvPr id="230" name="Google Shape;230;p36"/>
          <p:cNvSpPr txBox="1">
            <a:spLocks noGrp="1"/>
          </p:cNvSpPr>
          <p:nvPr>
            <p:ph type="ctrTitle"/>
          </p:nvPr>
        </p:nvSpPr>
        <p:spPr>
          <a:xfrm>
            <a:off x="2382471" y="540000"/>
            <a:ext cx="43791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1" name="Google Shape;231;p36"/>
          <p:cNvSpPr txBox="1">
            <a:spLocks noGrp="1"/>
          </p:cNvSpPr>
          <p:nvPr>
            <p:ph type="subTitle" idx="1"/>
          </p:nvPr>
        </p:nvSpPr>
        <p:spPr>
          <a:xfrm>
            <a:off x="2377488" y="1537788"/>
            <a:ext cx="4389000" cy="12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2" name="Google Shape;232;p36"/>
          <p:cNvSpPr txBox="1"/>
          <p:nvPr/>
        </p:nvSpPr>
        <p:spPr>
          <a:xfrm>
            <a:off x="2382475" y="3764400"/>
            <a:ext cx="43596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lt1"/>
                </a:solidFill>
                <a:latin typeface="Didact Gothic"/>
                <a:ea typeface="Didact Gothic"/>
                <a:cs typeface="Didact Gothic"/>
                <a:sym typeface="Didact Gothic"/>
              </a:rPr>
              <a:t>CREDITS: This presentation template was created by </a:t>
            </a:r>
            <a:r>
              <a:rPr lang="en" sz="12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lt1"/>
                </a:solidFill>
                <a:latin typeface="Didact Gothic"/>
                <a:ea typeface="Didact Gothic"/>
                <a:cs typeface="Didact Gothic"/>
                <a:sym typeface="Didact Gothic"/>
              </a:rPr>
              <a:t>, and includes icons by </a:t>
            </a:r>
            <a:r>
              <a:rPr lang="en" sz="12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lt1"/>
                </a:solidFill>
                <a:latin typeface="Didact Gothic"/>
                <a:ea typeface="Didact Gothic"/>
                <a:cs typeface="Didact Gothic"/>
                <a:sym typeface="Didact Gothic"/>
              </a:rPr>
              <a:t>, and infographics &amp; images by </a:t>
            </a:r>
            <a:r>
              <a:rPr lang="en" sz="12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200" b="1">
              <a:solidFill>
                <a:schemeClr val="lt1"/>
              </a:solidFill>
              <a:latin typeface="Didact Gothic"/>
              <a:ea typeface="Didact Gothic"/>
              <a:cs typeface="Didact Gothic"/>
              <a:sym typeface="Didact Gothic"/>
            </a:endParaRPr>
          </a:p>
        </p:txBody>
      </p:sp>
      <p:sp>
        <p:nvSpPr>
          <p:cNvPr id="233" name="Google Shape;233;p36"/>
          <p:cNvSpPr/>
          <p:nvPr/>
        </p:nvSpPr>
        <p:spPr>
          <a:xfrm>
            <a:off x="7489387" y="540000"/>
            <a:ext cx="4063500" cy="40635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2408890" y="540000"/>
            <a:ext cx="4063500" cy="40635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235"/>
        <p:cNvGrpSpPr/>
        <p:nvPr/>
      </p:nvGrpSpPr>
      <p:grpSpPr>
        <a:xfrm>
          <a:off x="0" y="0"/>
          <a:ext cx="0" cy="0"/>
          <a:chOff x="0" y="0"/>
          <a:chExt cx="0" cy="0"/>
        </a:xfrm>
      </p:grpSpPr>
      <p:sp>
        <p:nvSpPr>
          <p:cNvPr id="236" name="Google Shape;236;p37"/>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37"/>
        <p:cNvGrpSpPr/>
        <p:nvPr/>
      </p:nvGrpSpPr>
      <p:grpSpPr>
        <a:xfrm>
          <a:off x="0" y="0"/>
          <a:ext cx="0" cy="0"/>
          <a:chOff x="0" y="0"/>
          <a:chExt cx="0" cy="0"/>
        </a:xfrm>
      </p:grpSpPr>
      <p:sp>
        <p:nvSpPr>
          <p:cNvPr id="238" name="Google Shape;238;p38"/>
          <p:cNvSpPr/>
          <p:nvPr/>
        </p:nvSpPr>
        <p:spPr>
          <a:xfrm>
            <a:off x="-793491" y="35472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a:off x="7367709" y="-973500"/>
            <a:ext cx="2569800" cy="25698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40"/>
        <p:cNvGrpSpPr/>
        <p:nvPr/>
      </p:nvGrpSpPr>
      <p:grpSpPr>
        <a:xfrm>
          <a:off x="0" y="0"/>
          <a:ext cx="0" cy="0"/>
          <a:chOff x="0" y="0"/>
          <a:chExt cx="0" cy="0"/>
        </a:xfrm>
      </p:grpSpPr>
      <p:sp>
        <p:nvSpPr>
          <p:cNvPr id="241" name="Google Shape;241;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2" name="Google Shape;242;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3" name="Google Shape;243;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3">
    <p:spTree>
      <p:nvGrpSpPr>
        <p:cNvPr id="1" name="Shape 244"/>
        <p:cNvGrpSpPr/>
        <p:nvPr/>
      </p:nvGrpSpPr>
      <p:grpSpPr>
        <a:xfrm>
          <a:off x="0" y="0"/>
          <a:ext cx="0" cy="0"/>
          <a:chOff x="0" y="0"/>
          <a:chExt cx="0" cy="0"/>
        </a:xfrm>
      </p:grpSpPr>
      <p:sp>
        <p:nvSpPr>
          <p:cNvPr id="245" name="Google Shape;245;p40"/>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4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4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249" name="Google Shape;249;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subTitle" idx="1"/>
          </p:nvPr>
        </p:nvSpPr>
        <p:spPr>
          <a:xfrm>
            <a:off x="839568" y="2351795"/>
            <a:ext cx="27432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3" name="Google Shape;23;p5"/>
          <p:cNvSpPr txBox="1">
            <a:spLocks noGrp="1"/>
          </p:cNvSpPr>
          <p:nvPr>
            <p:ph type="subTitle" idx="2"/>
          </p:nvPr>
        </p:nvSpPr>
        <p:spPr>
          <a:xfrm>
            <a:off x="5561243" y="2351795"/>
            <a:ext cx="27432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Inter"/>
                <a:ea typeface="Inter"/>
                <a:cs typeface="Inter"/>
                <a:sym typeface="Int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839568" y="2808995"/>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5561243" y="2808995"/>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6" name="Google Shape;26;p5"/>
          <p:cNvCxnSpPr>
            <a:stCxn id="27" idx="4"/>
            <a:endCxn id="28" idx="10"/>
          </p:cNvCxnSpPr>
          <p:nvPr/>
        </p:nvCxnSpPr>
        <p:spPr>
          <a:xfrm>
            <a:off x="4572000" y="1263188"/>
            <a:ext cx="0" cy="2617200"/>
          </a:xfrm>
          <a:prstGeom prst="straightConnector1">
            <a:avLst/>
          </a:prstGeom>
          <a:noFill/>
          <a:ln w="9525" cap="flat" cmpd="sng">
            <a:solidFill>
              <a:schemeClr val="lt1"/>
            </a:solidFill>
            <a:prstDash val="solid"/>
            <a:round/>
            <a:headEnd type="none" w="med" len="med"/>
            <a:tailEnd type="none" w="med" len="med"/>
          </a:ln>
        </p:spPr>
      </p:cxnSp>
      <p:sp>
        <p:nvSpPr>
          <p:cNvPr id="28" name="Google Shape;28;p5"/>
          <p:cNvSpPr/>
          <p:nvPr/>
        </p:nvSpPr>
        <p:spPr>
          <a:xfrm>
            <a:off x="3255150" y="3880313"/>
            <a:ext cx="2633700" cy="26337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3255150" y="-1370512"/>
            <a:ext cx="2633700" cy="26337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250"/>
        <p:cNvGrpSpPr/>
        <p:nvPr/>
      </p:nvGrpSpPr>
      <p:grpSpPr>
        <a:xfrm>
          <a:off x="0" y="0"/>
          <a:ext cx="0" cy="0"/>
          <a:chOff x="0" y="0"/>
          <a:chExt cx="0" cy="0"/>
        </a:xfrm>
      </p:grpSpPr>
      <p:sp>
        <p:nvSpPr>
          <p:cNvPr id="251" name="Google Shape;251;p4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2" name="Google Shape;252;p4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53" name="Google Shape;25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1 1">
  <p:cSld name="SECTION_HEADER_2">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6" name="Google Shape;25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1">
  <p:cSld name="TITLE_AND_TWO_COLUMNS_1_2">
    <p:spTree>
      <p:nvGrpSpPr>
        <p:cNvPr id="1" name="Shape 257"/>
        <p:cNvGrpSpPr/>
        <p:nvPr/>
      </p:nvGrpSpPr>
      <p:grpSpPr>
        <a:xfrm>
          <a:off x="0" y="0"/>
          <a:ext cx="0" cy="0"/>
          <a:chOff x="0" y="0"/>
          <a:chExt cx="0" cy="0"/>
        </a:xfrm>
      </p:grpSpPr>
      <p:sp>
        <p:nvSpPr>
          <p:cNvPr id="258" name="Google Shape;25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9" name="Google Shape;259;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0" name="Google Shape;260;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1" name="Google Shape;26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5"/>
        <p:cNvGrpSpPr/>
        <p:nvPr/>
      </p:nvGrpSpPr>
      <p:grpSpPr>
        <a:xfrm>
          <a:off x="0" y="0"/>
          <a:ext cx="0" cy="0"/>
          <a:chOff x="0" y="0"/>
          <a:chExt cx="0" cy="0"/>
        </a:xfrm>
      </p:grpSpPr>
      <p:sp>
        <p:nvSpPr>
          <p:cNvPr id="266" name="Google Shape;266;p45"/>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5"/>
          <p:cNvSpPr/>
          <p:nvPr/>
        </p:nvSpPr>
        <p:spPr>
          <a:xfrm>
            <a:off x="2921025" y="-76725"/>
            <a:ext cx="6292000" cy="5277351"/>
          </a:xfrm>
          <a:custGeom>
            <a:avLst/>
            <a:gdLst/>
            <a:ahLst/>
            <a:cxnLst/>
            <a:rect l="l" t="t" r="r" b="b"/>
            <a:pathLst>
              <a:path w="166411" h="211878" extrusionOk="0">
                <a:moveTo>
                  <a:pt x="87752" y="2728"/>
                </a:moveTo>
                <a:lnTo>
                  <a:pt x="0" y="211878"/>
                </a:lnTo>
                <a:lnTo>
                  <a:pt x="166411" y="211878"/>
                </a:lnTo>
                <a:lnTo>
                  <a:pt x="166411" y="0"/>
                </a:lnTo>
                <a:close/>
              </a:path>
            </a:pathLst>
          </a:custGeom>
          <a:solidFill>
            <a:schemeClr val="accent2"/>
          </a:solidFill>
          <a:ln>
            <a:noFill/>
          </a:ln>
        </p:spPr>
      </p:sp>
      <p:sp>
        <p:nvSpPr>
          <p:cNvPr id="268" name="Google Shape;268;p45"/>
          <p:cNvSpPr txBox="1">
            <a:spLocks noGrp="1"/>
          </p:cNvSpPr>
          <p:nvPr>
            <p:ph type="ctrTitle"/>
          </p:nvPr>
        </p:nvSpPr>
        <p:spPr>
          <a:xfrm>
            <a:off x="4622775" y="682100"/>
            <a:ext cx="3802800" cy="234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4000"/>
              <a:buNone/>
              <a:defRPr sz="4000">
                <a:solidFill>
                  <a:schemeClr val="lt1"/>
                </a:solidFill>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69" name="Google Shape;269;p45"/>
          <p:cNvSpPr txBox="1">
            <a:spLocks noGrp="1"/>
          </p:cNvSpPr>
          <p:nvPr>
            <p:ph type="subTitle" idx="1"/>
          </p:nvPr>
        </p:nvSpPr>
        <p:spPr>
          <a:xfrm>
            <a:off x="4820775" y="3458000"/>
            <a:ext cx="3604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0"/>
        <p:cNvGrpSpPr/>
        <p:nvPr/>
      </p:nvGrpSpPr>
      <p:grpSpPr>
        <a:xfrm>
          <a:off x="0" y="0"/>
          <a:ext cx="0" cy="0"/>
          <a:chOff x="0" y="0"/>
          <a:chExt cx="0" cy="0"/>
        </a:xfrm>
      </p:grpSpPr>
      <p:sp>
        <p:nvSpPr>
          <p:cNvPr id="271" name="Google Shape;271;p46"/>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p:nvPr/>
        </p:nvSpPr>
        <p:spPr>
          <a:xfrm>
            <a:off x="-114800" y="-44325"/>
            <a:ext cx="5598586" cy="5283184"/>
          </a:xfrm>
          <a:custGeom>
            <a:avLst/>
            <a:gdLst/>
            <a:ahLst/>
            <a:cxnLst/>
            <a:rect l="l" t="t" r="r" b="b"/>
            <a:pathLst>
              <a:path w="222078" h="209567" extrusionOk="0">
                <a:moveTo>
                  <a:pt x="99119" y="174"/>
                </a:moveTo>
                <a:lnTo>
                  <a:pt x="222078" y="209567"/>
                </a:lnTo>
                <a:lnTo>
                  <a:pt x="0" y="207332"/>
                </a:lnTo>
                <a:lnTo>
                  <a:pt x="2274" y="0"/>
                </a:lnTo>
                <a:close/>
              </a:path>
            </a:pathLst>
          </a:custGeom>
          <a:solidFill>
            <a:schemeClr val="dk1"/>
          </a:solidFill>
          <a:ln>
            <a:noFill/>
          </a:ln>
        </p:spPr>
      </p:sp>
      <p:sp>
        <p:nvSpPr>
          <p:cNvPr id="273" name="Google Shape;273;p46"/>
          <p:cNvSpPr txBox="1">
            <a:spLocks noGrp="1"/>
          </p:cNvSpPr>
          <p:nvPr>
            <p:ph type="title"/>
          </p:nvPr>
        </p:nvSpPr>
        <p:spPr>
          <a:xfrm>
            <a:off x="809125" y="2035300"/>
            <a:ext cx="3366900" cy="1495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Clr>
                <a:schemeClr val="accent1"/>
              </a:buClr>
              <a:buSzPts val="6000"/>
              <a:buNone/>
              <a:defRPr sz="6000">
                <a:solidFill>
                  <a:schemeClr val="accent1"/>
                </a:solidFill>
              </a:defRPr>
            </a:lvl2pPr>
            <a:lvl3pPr lvl="2" algn="ctr" rtl="0">
              <a:spcBef>
                <a:spcPts val="0"/>
              </a:spcBef>
              <a:spcAft>
                <a:spcPts val="0"/>
              </a:spcAft>
              <a:buClr>
                <a:schemeClr val="accent1"/>
              </a:buClr>
              <a:buSzPts val="6000"/>
              <a:buNone/>
              <a:defRPr sz="6000">
                <a:solidFill>
                  <a:schemeClr val="accent1"/>
                </a:solidFill>
              </a:defRPr>
            </a:lvl3pPr>
            <a:lvl4pPr lvl="3" algn="ctr" rtl="0">
              <a:spcBef>
                <a:spcPts val="0"/>
              </a:spcBef>
              <a:spcAft>
                <a:spcPts val="0"/>
              </a:spcAft>
              <a:buClr>
                <a:schemeClr val="accent1"/>
              </a:buClr>
              <a:buSzPts val="6000"/>
              <a:buNone/>
              <a:defRPr sz="6000">
                <a:solidFill>
                  <a:schemeClr val="accent1"/>
                </a:solidFill>
              </a:defRPr>
            </a:lvl4pPr>
            <a:lvl5pPr lvl="4" algn="ctr" rtl="0">
              <a:spcBef>
                <a:spcPts val="0"/>
              </a:spcBef>
              <a:spcAft>
                <a:spcPts val="0"/>
              </a:spcAft>
              <a:buClr>
                <a:schemeClr val="accent1"/>
              </a:buClr>
              <a:buSzPts val="6000"/>
              <a:buNone/>
              <a:defRPr sz="6000">
                <a:solidFill>
                  <a:schemeClr val="accent1"/>
                </a:solidFill>
              </a:defRPr>
            </a:lvl5pPr>
            <a:lvl6pPr lvl="5" algn="ctr" rtl="0">
              <a:spcBef>
                <a:spcPts val="0"/>
              </a:spcBef>
              <a:spcAft>
                <a:spcPts val="0"/>
              </a:spcAft>
              <a:buClr>
                <a:schemeClr val="accent1"/>
              </a:buClr>
              <a:buSzPts val="6000"/>
              <a:buNone/>
              <a:defRPr sz="6000">
                <a:solidFill>
                  <a:schemeClr val="accent1"/>
                </a:solidFill>
              </a:defRPr>
            </a:lvl6pPr>
            <a:lvl7pPr lvl="6" algn="ctr" rtl="0">
              <a:spcBef>
                <a:spcPts val="0"/>
              </a:spcBef>
              <a:spcAft>
                <a:spcPts val="0"/>
              </a:spcAft>
              <a:buClr>
                <a:schemeClr val="accent1"/>
              </a:buClr>
              <a:buSzPts val="6000"/>
              <a:buNone/>
              <a:defRPr sz="6000">
                <a:solidFill>
                  <a:schemeClr val="accent1"/>
                </a:solidFill>
              </a:defRPr>
            </a:lvl7pPr>
            <a:lvl8pPr lvl="7" algn="ctr" rtl="0">
              <a:spcBef>
                <a:spcPts val="0"/>
              </a:spcBef>
              <a:spcAft>
                <a:spcPts val="0"/>
              </a:spcAft>
              <a:buClr>
                <a:schemeClr val="accent1"/>
              </a:buClr>
              <a:buSzPts val="6000"/>
              <a:buNone/>
              <a:defRPr sz="6000">
                <a:solidFill>
                  <a:schemeClr val="accent1"/>
                </a:solidFill>
              </a:defRPr>
            </a:lvl8pPr>
            <a:lvl9pPr lvl="8" algn="ctr" rtl="0">
              <a:spcBef>
                <a:spcPts val="0"/>
              </a:spcBef>
              <a:spcAft>
                <a:spcPts val="0"/>
              </a:spcAft>
              <a:buClr>
                <a:schemeClr val="accent1"/>
              </a:buClr>
              <a:buSzPts val="6000"/>
              <a:buNone/>
              <a:defRPr sz="6000">
                <a:solidFill>
                  <a:schemeClr val="accent1"/>
                </a:solidFill>
              </a:defRPr>
            </a:lvl9pPr>
          </a:lstStyle>
          <a:p>
            <a:endParaRPr/>
          </a:p>
        </p:txBody>
      </p:sp>
      <p:sp>
        <p:nvSpPr>
          <p:cNvPr id="274" name="Google Shape;274;p46"/>
          <p:cNvSpPr txBox="1">
            <a:spLocks noGrp="1"/>
          </p:cNvSpPr>
          <p:nvPr>
            <p:ph type="subTitle" idx="1"/>
          </p:nvPr>
        </p:nvSpPr>
        <p:spPr>
          <a:xfrm>
            <a:off x="809125" y="3574675"/>
            <a:ext cx="3604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275" name="Google Shape;275;p46"/>
          <p:cNvSpPr txBox="1">
            <a:spLocks noGrp="1"/>
          </p:cNvSpPr>
          <p:nvPr>
            <p:ph type="title" idx="2" hasCustomPrompt="1"/>
          </p:nvPr>
        </p:nvSpPr>
        <p:spPr>
          <a:xfrm>
            <a:off x="809132" y="968076"/>
            <a:ext cx="2690400" cy="727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Thin"/>
              <a:buNone/>
              <a:defRPr sz="7200">
                <a:solidFill>
                  <a:schemeClr val="accent1"/>
                </a:solidFill>
                <a:latin typeface="Montserrat Thin"/>
                <a:ea typeface="Montserrat Thin"/>
                <a:cs typeface="Montserrat Thin"/>
                <a:sym typeface="Montserrat Thin"/>
              </a:defRPr>
            </a:lvl1pPr>
            <a:lvl2pPr lvl="1"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grpSp>
        <p:nvGrpSpPr>
          <p:cNvPr id="276" name="Google Shape;276;p46"/>
          <p:cNvGrpSpPr/>
          <p:nvPr/>
        </p:nvGrpSpPr>
        <p:grpSpPr>
          <a:xfrm>
            <a:off x="7718425" y="193250"/>
            <a:ext cx="1193550" cy="68100"/>
            <a:chOff x="557300" y="431950"/>
            <a:chExt cx="1193550" cy="68100"/>
          </a:xfrm>
        </p:grpSpPr>
        <p:sp>
          <p:nvSpPr>
            <p:cNvPr id="277" name="Google Shape;277;p46"/>
            <p:cNvSpPr/>
            <p:nvPr/>
          </p:nvSpPr>
          <p:spPr>
            <a:xfrm>
              <a:off x="55730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6"/>
            <p:cNvSpPr/>
            <p:nvPr/>
          </p:nvSpPr>
          <p:spPr>
            <a:xfrm>
              <a:off x="74487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p:nvPr/>
          </p:nvSpPr>
          <p:spPr>
            <a:xfrm>
              <a:off x="93245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6"/>
            <p:cNvSpPr/>
            <p:nvPr/>
          </p:nvSpPr>
          <p:spPr>
            <a:xfrm>
              <a:off x="112002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6"/>
            <p:cNvSpPr/>
            <p:nvPr/>
          </p:nvSpPr>
          <p:spPr>
            <a:xfrm>
              <a:off x="130760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6"/>
            <p:cNvSpPr/>
            <p:nvPr/>
          </p:nvSpPr>
          <p:spPr>
            <a:xfrm>
              <a:off x="1495175"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6"/>
            <p:cNvSpPr/>
            <p:nvPr/>
          </p:nvSpPr>
          <p:spPr>
            <a:xfrm>
              <a:off x="1682750" y="431950"/>
              <a:ext cx="68100" cy="68100"/>
            </a:xfrm>
            <a:prstGeom prst="ellipse">
              <a:avLst/>
            </a:pr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4"/>
        <p:cNvGrpSpPr/>
        <p:nvPr/>
      </p:nvGrpSpPr>
      <p:grpSpPr>
        <a:xfrm>
          <a:off x="0" y="0"/>
          <a:ext cx="0" cy="0"/>
          <a:chOff x="0" y="0"/>
          <a:chExt cx="0" cy="0"/>
        </a:xfrm>
      </p:grpSpPr>
      <p:sp>
        <p:nvSpPr>
          <p:cNvPr id="285" name="Google Shape;285;p47"/>
          <p:cNvSpPr txBox="1">
            <a:spLocks noGrp="1"/>
          </p:cNvSpPr>
          <p:nvPr>
            <p:ph type="body" idx="1"/>
          </p:nvPr>
        </p:nvSpPr>
        <p:spPr>
          <a:xfrm>
            <a:off x="945150" y="950100"/>
            <a:ext cx="7623900" cy="3598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6" name="Google Shape;286;p47"/>
          <p:cNvSpPr txBox="1">
            <a:spLocks noGrp="1"/>
          </p:cNvSpPr>
          <p:nvPr>
            <p:ph type="title"/>
          </p:nvPr>
        </p:nvSpPr>
        <p:spPr>
          <a:xfrm>
            <a:off x="945150" y="394975"/>
            <a:ext cx="7459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287" name="Google Shape;287;p47"/>
          <p:cNvGrpSpPr/>
          <p:nvPr/>
        </p:nvGrpSpPr>
        <p:grpSpPr>
          <a:xfrm>
            <a:off x="7718425" y="193250"/>
            <a:ext cx="1193550" cy="68100"/>
            <a:chOff x="557300" y="431950"/>
            <a:chExt cx="1193550" cy="68100"/>
          </a:xfrm>
        </p:grpSpPr>
        <p:sp>
          <p:nvSpPr>
            <p:cNvPr id="288" name="Google Shape;288;p47"/>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89" name="Google Shape;289;p47"/>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0" name="Google Shape;290;p47"/>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1" name="Google Shape;291;p47"/>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2" name="Google Shape;292;p47"/>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3" name="Google Shape;293;p47"/>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4" name="Google Shape;294;p47"/>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2885099" y="2607200"/>
            <a:ext cx="1861200" cy="41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9pPr>
          </a:lstStyle>
          <a:p>
            <a:endParaRPr/>
          </a:p>
        </p:txBody>
      </p:sp>
      <p:sp>
        <p:nvSpPr>
          <p:cNvPr id="297" name="Google Shape;297;p48"/>
          <p:cNvSpPr txBox="1">
            <a:spLocks noGrp="1"/>
          </p:cNvSpPr>
          <p:nvPr>
            <p:ph type="subTitle" idx="1"/>
          </p:nvPr>
        </p:nvSpPr>
        <p:spPr>
          <a:xfrm>
            <a:off x="2885101" y="1598427"/>
            <a:ext cx="1861200" cy="9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600"/>
              <a:buNone/>
              <a:defRPr sz="16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298" name="Google Shape;298;p48"/>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299" name="Google Shape;299;p48"/>
          <p:cNvSpPr txBox="1">
            <a:spLocks noGrp="1"/>
          </p:cNvSpPr>
          <p:nvPr>
            <p:ph type="title" idx="3"/>
          </p:nvPr>
        </p:nvSpPr>
        <p:spPr>
          <a:xfrm>
            <a:off x="4384952" y="4103063"/>
            <a:ext cx="1861200" cy="418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1pPr>
            <a:lvl2pPr lvl="1"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2pPr>
            <a:lvl3pPr lvl="2"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3pPr>
            <a:lvl4pPr lvl="3"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4pPr>
            <a:lvl5pPr lvl="4"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5pPr>
            <a:lvl6pPr lvl="5"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6pPr>
            <a:lvl7pPr lvl="6"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7pPr>
            <a:lvl8pPr lvl="7"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8pPr>
            <a:lvl9pPr lvl="8" algn="r" rtl="0">
              <a:spcBef>
                <a:spcPts val="0"/>
              </a:spcBef>
              <a:spcAft>
                <a:spcPts val="0"/>
              </a:spcAft>
              <a:buClr>
                <a:schemeClr val="accent2"/>
              </a:buClr>
              <a:buSzPts val="1400"/>
              <a:buFont typeface="Montserrat"/>
              <a:buNone/>
              <a:defRPr sz="1400" b="1">
                <a:solidFill>
                  <a:schemeClr val="accent2"/>
                </a:solidFill>
                <a:latin typeface="Montserrat"/>
                <a:ea typeface="Montserrat"/>
                <a:cs typeface="Montserrat"/>
                <a:sym typeface="Montserrat"/>
              </a:defRPr>
            </a:lvl9pPr>
          </a:lstStyle>
          <a:p>
            <a:endParaRPr/>
          </a:p>
        </p:txBody>
      </p:sp>
      <p:sp>
        <p:nvSpPr>
          <p:cNvPr id="300" name="Google Shape;300;p48"/>
          <p:cNvSpPr txBox="1">
            <a:spLocks noGrp="1"/>
          </p:cNvSpPr>
          <p:nvPr>
            <p:ph type="subTitle" idx="4"/>
          </p:nvPr>
        </p:nvSpPr>
        <p:spPr>
          <a:xfrm>
            <a:off x="4384953" y="3094300"/>
            <a:ext cx="1861200" cy="94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3"/>
              </a:buClr>
              <a:buSzPts val="1600"/>
              <a:buNone/>
              <a:defRPr sz="1600">
                <a:solidFill>
                  <a:schemeClr val="accent3"/>
                </a:solidFill>
              </a:defRPr>
            </a:lvl1pPr>
            <a:lvl2pPr lvl="1" algn="r" rtl="0">
              <a:lnSpc>
                <a:spcPct val="100000"/>
              </a:lnSpc>
              <a:spcBef>
                <a:spcPts val="0"/>
              </a:spcBef>
              <a:spcAft>
                <a:spcPts val="0"/>
              </a:spcAft>
              <a:buClr>
                <a:schemeClr val="accent3"/>
              </a:buClr>
              <a:buSzPts val="2100"/>
              <a:buNone/>
              <a:defRPr sz="2100">
                <a:solidFill>
                  <a:schemeClr val="accent3"/>
                </a:solidFill>
              </a:defRPr>
            </a:lvl2pPr>
            <a:lvl3pPr lvl="2" algn="r" rtl="0">
              <a:lnSpc>
                <a:spcPct val="100000"/>
              </a:lnSpc>
              <a:spcBef>
                <a:spcPts val="0"/>
              </a:spcBef>
              <a:spcAft>
                <a:spcPts val="0"/>
              </a:spcAft>
              <a:buClr>
                <a:schemeClr val="accent3"/>
              </a:buClr>
              <a:buSzPts val="2100"/>
              <a:buNone/>
              <a:defRPr sz="2100">
                <a:solidFill>
                  <a:schemeClr val="accent3"/>
                </a:solidFill>
              </a:defRPr>
            </a:lvl3pPr>
            <a:lvl4pPr lvl="3" algn="r" rtl="0">
              <a:lnSpc>
                <a:spcPct val="100000"/>
              </a:lnSpc>
              <a:spcBef>
                <a:spcPts val="0"/>
              </a:spcBef>
              <a:spcAft>
                <a:spcPts val="0"/>
              </a:spcAft>
              <a:buClr>
                <a:schemeClr val="accent3"/>
              </a:buClr>
              <a:buSzPts val="2100"/>
              <a:buNone/>
              <a:defRPr sz="2100">
                <a:solidFill>
                  <a:schemeClr val="accent3"/>
                </a:solidFill>
              </a:defRPr>
            </a:lvl4pPr>
            <a:lvl5pPr lvl="4" algn="r" rtl="0">
              <a:lnSpc>
                <a:spcPct val="100000"/>
              </a:lnSpc>
              <a:spcBef>
                <a:spcPts val="0"/>
              </a:spcBef>
              <a:spcAft>
                <a:spcPts val="0"/>
              </a:spcAft>
              <a:buClr>
                <a:schemeClr val="accent3"/>
              </a:buClr>
              <a:buSzPts val="2100"/>
              <a:buNone/>
              <a:defRPr sz="2100">
                <a:solidFill>
                  <a:schemeClr val="accent3"/>
                </a:solidFill>
              </a:defRPr>
            </a:lvl5pPr>
            <a:lvl6pPr lvl="5" algn="r" rtl="0">
              <a:lnSpc>
                <a:spcPct val="100000"/>
              </a:lnSpc>
              <a:spcBef>
                <a:spcPts val="0"/>
              </a:spcBef>
              <a:spcAft>
                <a:spcPts val="0"/>
              </a:spcAft>
              <a:buClr>
                <a:schemeClr val="accent3"/>
              </a:buClr>
              <a:buSzPts val="2100"/>
              <a:buNone/>
              <a:defRPr sz="2100">
                <a:solidFill>
                  <a:schemeClr val="accent3"/>
                </a:solidFill>
              </a:defRPr>
            </a:lvl6pPr>
            <a:lvl7pPr lvl="6" algn="r" rtl="0">
              <a:lnSpc>
                <a:spcPct val="100000"/>
              </a:lnSpc>
              <a:spcBef>
                <a:spcPts val="0"/>
              </a:spcBef>
              <a:spcAft>
                <a:spcPts val="0"/>
              </a:spcAft>
              <a:buClr>
                <a:schemeClr val="accent3"/>
              </a:buClr>
              <a:buSzPts val="2100"/>
              <a:buNone/>
              <a:defRPr sz="2100">
                <a:solidFill>
                  <a:schemeClr val="accent3"/>
                </a:solidFill>
              </a:defRPr>
            </a:lvl7pPr>
            <a:lvl8pPr lvl="7" algn="r" rtl="0">
              <a:lnSpc>
                <a:spcPct val="100000"/>
              </a:lnSpc>
              <a:spcBef>
                <a:spcPts val="0"/>
              </a:spcBef>
              <a:spcAft>
                <a:spcPts val="0"/>
              </a:spcAft>
              <a:buClr>
                <a:schemeClr val="accent3"/>
              </a:buClr>
              <a:buSzPts val="2100"/>
              <a:buNone/>
              <a:defRPr sz="2100">
                <a:solidFill>
                  <a:schemeClr val="accent3"/>
                </a:solidFill>
              </a:defRPr>
            </a:lvl8pPr>
            <a:lvl9pPr lvl="8" algn="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301" name="Google Shape;301;p48"/>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cxnSp>
        <p:nvCxnSpPr>
          <p:cNvPr id="302" name="Google Shape;302;p48"/>
          <p:cNvCxnSpPr/>
          <p:nvPr/>
        </p:nvCxnSpPr>
        <p:spPr>
          <a:xfrm>
            <a:off x="6397600" y="1462325"/>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303" name="Google Shape;303;p48"/>
          <p:cNvGrpSpPr/>
          <p:nvPr/>
        </p:nvGrpSpPr>
        <p:grpSpPr>
          <a:xfrm rot="-5400000">
            <a:off x="8047016" y="396097"/>
            <a:ext cx="486100" cy="1193550"/>
            <a:chOff x="8255228" y="345697"/>
            <a:chExt cx="486100" cy="1193550"/>
          </a:xfrm>
        </p:grpSpPr>
        <p:grpSp>
          <p:nvGrpSpPr>
            <p:cNvPr id="304" name="Google Shape;304;p48"/>
            <p:cNvGrpSpPr/>
            <p:nvPr/>
          </p:nvGrpSpPr>
          <p:grpSpPr>
            <a:xfrm rot="-5400000">
              <a:off x="8041690" y="839610"/>
              <a:ext cx="1193550" cy="205725"/>
              <a:chOff x="250425" y="4752475"/>
              <a:chExt cx="1193550" cy="205725"/>
            </a:xfrm>
          </p:grpSpPr>
          <p:grpSp>
            <p:nvGrpSpPr>
              <p:cNvPr id="305" name="Google Shape;305;p48"/>
              <p:cNvGrpSpPr/>
              <p:nvPr/>
            </p:nvGrpSpPr>
            <p:grpSpPr>
              <a:xfrm>
                <a:off x="250425" y="4890100"/>
                <a:ext cx="1193550" cy="68100"/>
                <a:chOff x="557300" y="431950"/>
                <a:chExt cx="1193550" cy="68100"/>
              </a:xfrm>
            </p:grpSpPr>
            <p:sp>
              <p:nvSpPr>
                <p:cNvPr id="306" name="Google Shape;306;p4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48"/>
              <p:cNvGrpSpPr/>
              <p:nvPr/>
            </p:nvGrpSpPr>
            <p:grpSpPr>
              <a:xfrm>
                <a:off x="250425" y="4752475"/>
                <a:ext cx="1193550" cy="68100"/>
                <a:chOff x="557300" y="431950"/>
                <a:chExt cx="1193550" cy="68100"/>
              </a:xfrm>
            </p:grpSpPr>
            <p:sp>
              <p:nvSpPr>
                <p:cNvPr id="314" name="Google Shape;314;p4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1" name="Google Shape;321;p48"/>
            <p:cNvGrpSpPr/>
            <p:nvPr/>
          </p:nvGrpSpPr>
          <p:grpSpPr>
            <a:xfrm rot="-5400000">
              <a:off x="7761315" y="839610"/>
              <a:ext cx="1193550" cy="205725"/>
              <a:chOff x="250425" y="4752475"/>
              <a:chExt cx="1193550" cy="205725"/>
            </a:xfrm>
          </p:grpSpPr>
          <p:grpSp>
            <p:nvGrpSpPr>
              <p:cNvPr id="322" name="Google Shape;322;p48"/>
              <p:cNvGrpSpPr/>
              <p:nvPr/>
            </p:nvGrpSpPr>
            <p:grpSpPr>
              <a:xfrm>
                <a:off x="250425" y="4890100"/>
                <a:ext cx="1193550" cy="68100"/>
                <a:chOff x="557300" y="431950"/>
                <a:chExt cx="1193550" cy="68100"/>
              </a:xfrm>
            </p:grpSpPr>
            <p:sp>
              <p:nvSpPr>
                <p:cNvPr id="323" name="Google Shape;323;p4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8"/>
              <p:cNvGrpSpPr/>
              <p:nvPr/>
            </p:nvGrpSpPr>
            <p:grpSpPr>
              <a:xfrm>
                <a:off x="250425" y="4752475"/>
                <a:ext cx="1193550" cy="68100"/>
                <a:chOff x="557300" y="431950"/>
                <a:chExt cx="1193550" cy="68100"/>
              </a:xfrm>
            </p:grpSpPr>
            <p:sp>
              <p:nvSpPr>
                <p:cNvPr id="331" name="Google Shape;331;p4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8" name="Google Shape;338;p48"/>
          <p:cNvGrpSpPr/>
          <p:nvPr/>
        </p:nvGrpSpPr>
        <p:grpSpPr>
          <a:xfrm>
            <a:off x="250425" y="4910500"/>
            <a:ext cx="1193550" cy="68100"/>
            <a:chOff x="557300" y="431950"/>
            <a:chExt cx="1193550" cy="68100"/>
          </a:xfrm>
        </p:grpSpPr>
        <p:sp>
          <p:nvSpPr>
            <p:cNvPr id="339" name="Google Shape;339;p4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945150" y="394975"/>
            <a:ext cx="45084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348" name="Google Shape;348;p49"/>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349" name="Google Shape;349;p49"/>
          <p:cNvGrpSpPr/>
          <p:nvPr/>
        </p:nvGrpSpPr>
        <p:grpSpPr>
          <a:xfrm>
            <a:off x="3975225" y="4910500"/>
            <a:ext cx="1193550" cy="68100"/>
            <a:chOff x="557300" y="431950"/>
            <a:chExt cx="1193550" cy="68100"/>
          </a:xfrm>
        </p:grpSpPr>
        <p:sp>
          <p:nvSpPr>
            <p:cNvPr id="350" name="Google Shape;350;p4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7" name="Google Shape;357;p49"/>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358" name="Google Shape;358;p49"/>
          <p:cNvGrpSpPr/>
          <p:nvPr/>
        </p:nvGrpSpPr>
        <p:grpSpPr>
          <a:xfrm>
            <a:off x="7718425" y="193250"/>
            <a:ext cx="1193550" cy="68100"/>
            <a:chOff x="557300" y="431950"/>
            <a:chExt cx="1193550" cy="68100"/>
          </a:xfrm>
        </p:grpSpPr>
        <p:sp>
          <p:nvSpPr>
            <p:cNvPr id="359" name="Google Shape;359;p49"/>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0" name="Google Shape;360;p49"/>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1" name="Google Shape;361;p49"/>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2" name="Google Shape;362;p49"/>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3" name="Google Shape;363;p49"/>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4" name="Google Shape;364;p49"/>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5" name="Google Shape;365;p49"/>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6"/>
        <p:cNvGrpSpPr/>
        <p:nvPr/>
      </p:nvGrpSpPr>
      <p:grpSpPr>
        <a:xfrm>
          <a:off x="0" y="0"/>
          <a:ext cx="0" cy="0"/>
          <a:chOff x="0" y="0"/>
          <a:chExt cx="0" cy="0"/>
        </a:xfrm>
      </p:grpSpPr>
      <p:sp>
        <p:nvSpPr>
          <p:cNvPr id="367" name="Google Shape;367;p50"/>
          <p:cNvSpPr txBox="1">
            <a:spLocks noGrp="1"/>
          </p:cNvSpPr>
          <p:nvPr>
            <p:ph type="title"/>
          </p:nvPr>
        </p:nvSpPr>
        <p:spPr>
          <a:xfrm>
            <a:off x="5699050" y="1733975"/>
            <a:ext cx="25029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8" name="Google Shape;368;p50"/>
          <p:cNvSpPr txBox="1">
            <a:spLocks noGrp="1"/>
          </p:cNvSpPr>
          <p:nvPr>
            <p:ph type="body" idx="1"/>
          </p:nvPr>
        </p:nvSpPr>
        <p:spPr>
          <a:xfrm>
            <a:off x="5699050" y="2684300"/>
            <a:ext cx="2629200" cy="98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369" name="Google Shape;369;p50"/>
          <p:cNvGrpSpPr/>
          <p:nvPr/>
        </p:nvGrpSpPr>
        <p:grpSpPr>
          <a:xfrm rot="-5400000">
            <a:off x="8072153" y="-160478"/>
            <a:ext cx="486100" cy="1193550"/>
            <a:chOff x="8255228" y="345697"/>
            <a:chExt cx="486100" cy="1193550"/>
          </a:xfrm>
        </p:grpSpPr>
        <p:grpSp>
          <p:nvGrpSpPr>
            <p:cNvPr id="370" name="Google Shape;370;p50"/>
            <p:cNvGrpSpPr/>
            <p:nvPr/>
          </p:nvGrpSpPr>
          <p:grpSpPr>
            <a:xfrm rot="-5400000">
              <a:off x="8041690" y="839610"/>
              <a:ext cx="1193550" cy="205725"/>
              <a:chOff x="250425" y="4752475"/>
              <a:chExt cx="1193550" cy="205725"/>
            </a:xfrm>
          </p:grpSpPr>
          <p:grpSp>
            <p:nvGrpSpPr>
              <p:cNvPr id="371" name="Google Shape;371;p50"/>
              <p:cNvGrpSpPr/>
              <p:nvPr/>
            </p:nvGrpSpPr>
            <p:grpSpPr>
              <a:xfrm>
                <a:off x="250425" y="4890100"/>
                <a:ext cx="1193550" cy="68100"/>
                <a:chOff x="557300" y="431950"/>
                <a:chExt cx="1193550" cy="68100"/>
              </a:xfrm>
            </p:grpSpPr>
            <p:sp>
              <p:nvSpPr>
                <p:cNvPr id="372" name="Google Shape;372;p5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50"/>
              <p:cNvGrpSpPr/>
              <p:nvPr/>
            </p:nvGrpSpPr>
            <p:grpSpPr>
              <a:xfrm>
                <a:off x="250425" y="4752475"/>
                <a:ext cx="1193550" cy="68100"/>
                <a:chOff x="557300" y="431950"/>
                <a:chExt cx="1193550" cy="68100"/>
              </a:xfrm>
            </p:grpSpPr>
            <p:sp>
              <p:nvSpPr>
                <p:cNvPr id="380" name="Google Shape;380;p5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 name="Google Shape;387;p50"/>
            <p:cNvGrpSpPr/>
            <p:nvPr/>
          </p:nvGrpSpPr>
          <p:grpSpPr>
            <a:xfrm rot="-5400000">
              <a:off x="7761315" y="839610"/>
              <a:ext cx="1193550" cy="205725"/>
              <a:chOff x="250425" y="4752475"/>
              <a:chExt cx="1193550" cy="205725"/>
            </a:xfrm>
          </p:grpSpPr>
          <p:grpSp>
            <p:nvGrpSpPr>
              <p:cNvPr id="388" name="Google Shape;388;p50"/>
              <p:cNvGrpSpPr/>
              <p:nvPr/>
            </p:nvGrpSpPr>
            <p:grpSpPr>
              <a:xfrm>
                <a:off x="250425" y="4890100"/>
                <a:ext cx="1193550" cy="68100"/>
                <a:chOff x="557300" y="431950"/>
                <a:chExt cx="1193550" cy="68100"/>
              </a:xfrm>
            </p:grpSpPr>
            <p:sp>
              <p:nvSpPr>
                <p:cNvPr id="389" name="Google Shape;389;p5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50"/>
              <p:cNvGrpSpPr/>
              <p:nvPr/>
            </p:nvGrpSpPr>
            <p:grpSpPr>
              <a:xfrm>
                <a:off x="250425" y="4752475"/>
                <a:ext cx="1193550" cy="68100"/>
                <a:chOff x="557300" y="431950"/>
                <a:chExt cx="1193550" cy="68100"/>
              </a:xfrm>
            </p:grpSpPr>
            <p:sp>
              <p:nvSpPr>
                <p:cNvPr id="397" name="Google Shape;397;p5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4"/>
        <p:cNvGrpSpPr/>
        <p:nvPr/>
      </p:nvGrpSpPr>
      <p:grpSpPr>
        <a:xfrm>
          <a:off x="0" y="0"/>
          <a:ext cx="0" cy="0"/>
          <a:chOff x="0" y="0"/>
          <a:chExt cx="0" cy="0"/>
        </a:xfrm>
      </p:grpSpPr>
      <p:sp>
        <p:nvSpPr>
          <p:cNvPr id="405" name="Google Shape;405;p51"/>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rot="5400000">
            <a:off x="1085225" y="-1085100"/>
            <a:ext cx="2688000" cy="4858200"/>
          </a:xfrm>
          <a:prstGeom prst="snip1Rect">
            <a:avLst>
              <a:gd name="adj" fmla="val 381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txBox="1">
            <a:spLocks noGrp="1"/>
          </p:cNvSpPr>
          <p:nvPr>
            <p:ph type="title"/>
          </p:nvPr>
        </p:nvSpPr>
        <p:spPr>
          <a:xfrm>
            <a:off x="786525" y="568525"/>
            <a:ext cx="4095600" cy="167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grpSp>
        <p:nvGrpSpPr>
          <p:cNvPr id="408" name="Google Shape;408;p51"/>
          <p:cNvGrpSpPr/>
          <p:nvPr/>
        </p:nvGrpSpPr>
        <p:grpSpPr>
          <a:xfrm rot="-5400000">
            <a:off x="8110503" y="908422"/>
            <a:ext cx="1193550" cy="68100"/>
            <a:chOff x="557300" y="431950"/>
            <a:chExt cx="1193550" cy="68100"/>
          </a:xfrm>
        </p:grpSpPr>
        <p:sp>
          <p:nvSpPr>
            <p:cNvPr id="409" name="Google Shape;409;p5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51"/>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grpSp>
        <p:nvGrpSpPr>
          <p:cNvPr id="417" name="Google Shape;417;p51"/>
          <p:cNvGrpSpPr/>
          <p:nvPr/>
        </p:nvGrpSpPr>
        <p:grpSpPr>
          <a:xfrm rot="-5400000">
            <a:off x="604141" y="4138772"/>
            <a:ext cx="486100" cy="1193550"/>
            <a:chOff x="8255228" y="345697"/>
            <a:chExt cx="486100" cy="1193550"/>
          </a:xfrm>
        </p:grpSpPr>
        <p:grpSp>
          <p:nvGrpSpPr>
            <p:cNvPr id="418" name="Google Shape;418;p51"/>
            <p:cNvGrpSpPr/>
            <p:nvPr/>
          </p:nvGrpSpPr>
          <p:grpSpPr>
            <a:xfrm rot="-5400000">
              <a:off x="8041690" y="839610"/>
              <a:ext cx="1193550" cy="205725"/>
              <a:chOff x="250425" y="4752475"/>
              <a:chExt cx="1193550" cy="205725"/>
            </a:xfrm>
          </p:grpSpPr>
          <p:grpSp>
            <p:nvGrpSpPr>
              <p:cNvPr id="419" name="Google Shape;419;p51"/>
              <p:cNvGrpSpPr/>
              <p:nvPr/>
            </p:nvGrpSpPr>
            <p:grpSpPr>
              <a:xfrm>
                <a:off x="250425" y="4890100"/>
                <a:ext cx="1193550" cy="68100"/>
                <a:chOff x="557300" y="431950"/>
                <a:chExt cx="1193550" cy="68100"/>
              </a:xfrm>
            </p:grpSpPr>
            <p:sp>
              <p:nvSpPr>
                <p:cNvPr id="420" name="Google Shape;420;p51"/>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51"/>
              <p:cNvGrpSpPr/>
              <p:nvPr/>
            </p:nvGrpSpPr>
            <p:grpSpPr>
              <a:xfrm>
                <a:off x="250425" y="4752475"/>
                <a:ext cx="1193550" cy="68100"/>
                <a:chOff x="557300" y="431950"/>
                <a:chExt cx="1193550" cy="68100"/>
              </a:xfrm>
            </p:grpSpPr>
            <p:sp>
              <p:nvSpPr>
                <p:cNvPr id="428" name="Google Shape;428;p51"/>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5" name="Google Shape;435;p51"/>
            <p:cNvGrpSpPr/>
            <p:nvPr/>
          </p:nvGrpSpPr>
          <p:grpSpPr>
            <a:xfrm rot="-5400000">
              <a:off x="7761315" y="839610"/>
              <a:ext cx="1193550" cy="205725"/>
              <a:chOff x="250425" y="4752475"/>
              <a:chExt cx="1193550" cy="205725"/>
            </a:xfrm>
          </p:grpSpPr>
          <p:grpSp>
            <p:nvGrpSpPr>
              <p:cNvPr id="436" name="Google Shape;436;p51"/>
              <p:cNvGrpSpPr/>
              <p:nvPr/>
            </p:nvGrpSpPr>
            <p:grpSpPr>
              <a:xfrm>
                <a:off x="250425" y="4890100"/>
                <a:ext cx="1193550" cy="68100"/>
                <a:chOff x="557300" y="431950"/>
                <a:chExt cx="1193550" cy="68100"/>
              </a:xfrm>
            </p:grpSpPr>
            <p:sp>
              <p:nvSpPr>
                <p:cNvPr id="437" name="Google Shape;437;p51"/>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51"/>
              <p:cNvGrpSpPr/>
              <p:nvPr/>
            </p:nvGrpSpPr>
            <p:grpSpPr>
              <a:xfrm>
                <a:off x="250425" y="4752475"/>
                <a:ext cx="1193550" cy="68100"/>
                <a:chOff x="557300" y="431950"/>
                <a:chExt cx="1193550" cy="68100"/>
              </a:xfrm>
            </p:grpSpPr>
            <p:sp>
              <p:nvSpPr>
                <p:cNvPr id="445" name="Google Shape;445;p51"/>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2"/>
        <p:cNvGrpSpPr/>
        <p:nvPr/>
      </p:nvGrpSpPr>
      <p:grpSpPr>
        <a:xfrm>
          <a:off x="0" y="0"/>
          <a:ext cx="0" cy="0"/>
          <a:chOff x="0" y="0"/>
          <a:chExt cx="0" cy="0"/>
        </a:xfrm>
      </p:grpSpPr>
      <p:sp>
        <p:nvSpPr>
          <p:cNvPr id="453" name="Google Shape;453;p52"/>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SzPts val="2150"/>
              <a:buNone/>
              <a:defRPr sz="2150"/>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454" name="Google Shape;454;p52"/>
          <p:cNvCxnSpPr/>
          <p:nvPr/>
        </p:nvCxnSpPr>
        <p:spPr>
          <a:xfrm>
            <a:off x="-560741" y="4795950"/>
            <a:ext cx="3170700" cy="0"/>
          </a:xfrm>
          <a:prstGeom prst="straightConnector1">
            <a:avLst/>
          </a:prstGeom>
          <a:noFill/>
          <a:ln w="9525" cap="flat" cmpd="sng">
            <a:solidFill>
              <a:srgbClr val="0C343D"/>
            </a:solidFill>
            <a:prstDash val="solid"/>
            <a:round/>
            <a:headEnd type="none" w="med" len="med"/>
            <a:tailEnd type="none" w="med" len="med"/>
          </a:ln>
        </p:spPr>
      </p:cxnSp>
      <p:grpSp>
        <p:nvGrpSpPr>
          <p:cNvPr id="455" name="Google Shape;455;p52"/>
          <p:cNvGrpSpPr/>
          <p:nvPr/>
        </p:nvGrpSpPr>
        <p:grpSpPr>
          <a:xfrm>
            <a:off x="8255228" y="345697"/>
            <a:ext cx="486100" cy="1193550"/>
            <a:chOff x="8255228" y="345697"/>
            <a:chExt cx="486100" cy="1193550"/>
          </a:xfrm>
        </p:grpSpPr>
        <p:grpSp>
          <p:nvGrpSpPr>
            <p:cNvPr id="456" name="Google Shape;456;p52"/>
            <p:cNvGrpSpPr/>
            <p:nvPr/>
          </p:nvGrpSpPr>
          <p:grpSpPr>
            <a:xfrm rot="-5400000">
              <a:off x="8041690" y="839610"/>
              <a:ext cx="1193550" cy="205725"/>
              <a:chOff x="250425" y="4752475"/>
              <a:chExt cx="1193550" cy="205725"/>
            </a:xfrm>
          </p:grpSpPr>
          <p:grpSp>
            <p:nvGrpSpPr>
              <p:cNvPr id="457" name="Google Shape;457;p52"/>
              <p:cNvGrpSpPr/>
              <p:nvPr/>
            </p:nvGrpSpPr>
            <p:grpSpPr>
              <a:xfrm>
                <a:off x="250425" y="4890100"/>
                <a:ext cx="1193550" cy="68100"/>
                <a:chOff x="557300" y="431950"/>
                <a:chExt cx="1193550" cy="68100"/>
              </a:xfrm>
            </p:grpSpPr>
            <p:sp>
              <p:nvSpPr>
                <p:cNvPr id="458" name="Google Shape;458;p5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52"/>
              <p:cNvGrpSpPr/>
              <p:nvPr/>
            </p:nvGrpSpPr>
            <p:grpSpPr>
              <a:xfrm>
                <a:off x="250425" y="4752475"/>
                <a:ext cx="1193550" cy="68100"/>
                <a:chOff x="557300" y="431950"/>
                <a:chExt cx="1193550" cy="68100"/>
              </a:xfrm>
            </p:grpSpPr>
            <p:sp>
              <p:nvSpPr>
                <p:cNvPr id="466" name="Google Shape;466;p5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 name="Google Shape;473;p52"/>
            <p:cNvGrpSpPr/>
            <p:nvPr/>
          </p:nvGrpSpPr>
          <p:grpSpPr>
            <a:xfrm rot="-5400000">
              <a:off x="7761315" y="839610"/>
              <a:ext cx="1193550" cy="205725"/>
              <a:chOff x="250425" y="4752475"/>
              <a:chExt cx="1193550" cy="205725"/>
            </a:xfrm>
          </p:grpSpPr>
          <p:grpSp>
            <p:nvGrpSpPr>
              <p:cNvPr id="474" name="Google Shape;474;p52"/>
              <p:cNvGrpSpPr/>
              <p:nvPr/>
            </p:nvGrpSpPr>
            <p:grpSpPr>
              <a:xfrm>
                <a:off x="250425" y="4890100"/>
                <a:ext cx="1193550" cy="68100"/>
                <a:chOff x="557300" y="431950"/>
                <a:chExt cx="1193550" cy="68100"/>
              </a:xfrm>
            </p:grpSpPr>
            <p:sp>
              <p:nvSpPr>
                <p:cNvPr id="475" name="Google Shape;475;p5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52"/>
              <p:cNvGrpSpPr/>
              <p:nvPr/>
            </p:nvGrpSpPr>
            <p:grpSpPr>
              <a:xfrm>
                <a:off x="250425" y="4752475"/>
                <a:ext cx="1193550" cy="68100"/>
                <a:chOff x="557300" y="431950"/>
                <a:chExt cx="1193550" cy="68100"/>
              </a:xfrm>
            </p:grpSpPr>
            <p:sp>
              <p:nvSpPr>
                <p:cNvPr id="483" name="Google Shape;483;p5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90" name="Google Shape;490;p52"/>
          <p:cNvSpPr txBox="1">
            <a:spLocks noGrp="1"/>
          </p:cNvSpPr>
          <p:nvPr>
            <p:ph type="subTitle" idx="1"/>
          </p:nvPr>
        </p:nvSpPr>
        <p:spPr>
          <a:xfrm>
            <a:off x="1027475" y="1754625"/>
            <a:ext cx="2281200" cy="6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b="1">
                <a:solidFill>
                  <a:schemeClr val="dk1"/>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1" name="Google Shape;491;p52"/>
          <p:cNvSpPr txBox="1">
            <a:spLocks noGrp="1"/>
          </p:cNvSpPr>
          <p:nvPr>
            <p:ph type="subTitle" idx="2"/>
          </p:nvPr>
        </p:nvSpPr>
        <p:spPr>
          <a:xfrm>
            <a:off x="554975" y="2593700"/>
            <a:ext cx="3751200" cy="19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6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2"/>
        <p:cNvGrpSpPr/>
        <p:nvPr/>
      </p:nvGrpSpPr>
      <p:grpSpPr>
        <a:xfrm>
          <a:off x="0" y="0"/>
          <a:ext cx="0" cy="0"/>
          <a:chOff x="0" y="0"/>
          <a:chExt cx="0" cy="0"/>
        </a:xfrm>
      </p:grpSpPr>
      <p:sp>
        <p:nvSpPr>
          <p:cNvPr id="493" name="Google Shape;493;p53"/>
          <p:cNvSpPr txBox="1">
            <a:spLocks noGrp="1"/>
          </p:cNvSpPr>
          <p:nvPr>
            <p:ph type="title"/>
          </p:nvPr>
        </p:nvSpPr>
        <p:spPr>
          <a:xfrm>
            <a:off x="665400" y="2537250"/>
            <a:ext cx="3036900" cy="207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494" name="Google Shape;494;p53"/>
          <p:cNvGrpSpPr/>
          <p:nvPr/>
        </p:nvGrpSpPr>
        <p:grpSpPr>
          <a:xfrm>
            <a:off x="7718425" y="193250"/>
            <a:ext cx="1193550" cy="68100"/>
            <a:chOff x="557300" y="431950"/>
            <a:chExt cx="1193550" cy="68100"/>
          </a:xfrm>
        </p:grpSpPr>
        <p:sp>
          <p:nvSpPr>
            <p:cNvPr id="495" name="Google Shape;495;p53"/>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96" name="Google Shape;496;p53"/>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97" name="Google Shape;497;p53"/>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98" name="Google Shape;498;p53"/>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99" name="Google Shape;499;p53"/>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00" name="Google Shape;500;p53"/>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01" name="Google Shape;501;p53"/>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2"/>
        <p:cNvGrpSpPr/>
        <p:nvPr/>
      </p:nvGrpSpPr>
      <p:grpSpPr>
        <a:xfrm>
          <a:off x="0" y="0"/>
          <a:ext cx="0" cy="0"/>
          <a:chOff x="0" y="0"/>
          <a:chExt cx="0" cy="0"/>
        </a:xfrm>
      </p:grpSpPr>
      <p:sp>
        <p:nvSpPr>
          <p:cNvPr id="503" name="Google Shape;503;p54"/>
          <p:cNvSpPr txBox="1">
            <a:spLocks noGrp="1"/>
          </p:cNvSpPr>
          <p:nvPr>
            <p:ph type="title" hasCustomPrompt="1"/>
          </p:nvPr>
        </p:nvSpPr>
        <p:spPr>
          <a:xfrm>
            <a:off x="4444799" y="1639652"/>
            <a:ext cx="4425600" cy="121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4" name="Google Shape;504;p54"/>
          <p:cNvSpPr txBox="1">
            <a:spLocks noGrp="1"/>
          </p:cNvSpPr>
          <p:nvPr>
            <p:ph type="subTitle" idx="1"/>
          </p:nvPr>
        </p:nvSpPr>
        <p:spPr>
          <a:xfrm>
            <a:off x="5037599" y="2818527"/>
            <a:ext cx="32400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505" name="Google Shape;505;p54"/>
          <p:cNvGrpSpPr/>
          <p:nvPr/>
        </p:nvGrpSpPr>
        <p:grpSpPr>
          <a:xfrm rot="-5400000">
            <a:off x="8047016" y="396097"/>
            <a:ext cx="486100" cy="1193550"/>
            <a:chOff x="8255228" y="345697"/>
            <a:chExt cx="486100" cy="1193550"/>
          </a:xfrm>
        </p:grpSpPr>
        <p:grpSp>
          <p:nvGrpSpPr>
            <p:cNvPr id="506" name="Google Shape;506;p54"/>
            <p:cNvGrpSpPr/>
            <p:nvPr/>
          </p:nvGrpSpPr>
          <p:grpSpPr>
            <a:xfrm rot="-5400000">
              <a:off x="8041690" y="839610"/>
              <a:ext cx="1193550" cy="205725"/>
              <a:chOff x="250425" y="4752475"/>
              <a:chExt cx="1193550" cy="205725"/>
            </a:xfrm>
          </p:grpSpPr>
          <p:grpSp>
            <p:nvGrpSpPr>
              <p:cNvPr id="507" name="Google Shape;507;p54"/>
              <p:cNvGrpSpPr/>
              <p:nvPr/>
            </p:nvGrpSpPr>
            <p:grpSpPr>
              <a:xfrm>
                <a:off x="250425" y="4890100"/>
                <a:ext cx="1193550" cy="68100"/>
                <a:chOff x="557300" y="431950"/>
                <a:chExt cx="1193550" cy="68100"/>
              </a:xfrm>
            </p:grpSpPr>
            <p:sp>
              <p:nvSpPr>
                <p:cNvPr id="508" name="Google Shape;508;p5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54"/>
              <p:cNvGrpSpPr/>
              <p:nvPr/>
            </p:nvGrpSpPr>
            <p:grpSpPr>
              <a:xfrm>
                <a:off x="250425" y="4752475"/>
                <a:ext cx="1193550" cy="68100"/>
                <a:chOff x="557300" y="431950"/>
                <a:chExt cx="1193550" cy="68100"/>
              </a:xfrm>
            </p:grpSpPr>
            <p:sp>
              <p:nvSpPr>
                <p:cNvPr id="516" name="Google Shape;516;p5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54"/>
            <p:cNvGrpSpPr/>
            <p:nvPr/>
          </p:nvGrpSpPr>
          <p:grpSpPr>
            <a:xfrm rot="-5400000">
              <a:off x="7761315" y="839610"/>
              <a:ext cx="1193550" cy="205725"/>
              <a:chOff x="250425" y="4752475"/>
              <a:chExt cx="1193550" cy="205725"/>
            </a:xfrm>
          </p:grpSpPr>
          <p:grpSp>
            <p:nvGrpSpPr>
              <p:cNvPr id="524" name="Google Shape;524;p54"/>
              <p:cNvGrpSpPr/>
              <p:nvPr/>
            </p:nvGrpSpPr>
            <p:grpSpPr>
              <a:xfrm>
                <a:off x="250425" y="4890100"/>
                <a:ext cx="1193550" cy="68100"/>
                <a:chOff x="557300" y="431950"/>
                <a:chExt cx="1193550" cy="68100"/>
              </a:xfrm>
            </p:grpSpPr>
            <p:sp>
              <p:nvSpPr>
                <p:cNvPr id="525" name="Google Shape;525;p5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54"/>
              <p:cNvGrpSpPr/>
              <p:nvPr/>
            </p:nvGrpSpPr>
            <p:grpSpPr>
              <a:xfrm>
                <a:off x="250425" y="4752475"/>
                <a:ext cx="1193550" cy="68100"/>
                <a:chOff x="557300" y="431950"/>
                <a:chExt cx="1193550" cy="68100"/>
              </a:xfrm>
            </p:grpSpPr>
            <p:sp>
              <p:nvSpPr>
                <p:cNvPr id="533" name="Google Shape;533;p5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0"/>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
    <p:spTree>
      <p:nvGrpSpPr>
        <p:cNvPr id="1" name="Shape 541"/>
        <p:cNvGrpSpPr/>
        <p:nvPr/>
      </p:nvGrpSpPr>
      <p:grpSpPr>
        <a:xfrm>
          <a:off x="0" y="0"/>
          <a:ext cx="0" cy="0"/>
          <a:chOff x="0" y="0"/>
          <a:chExt cx="0" cy="0"/>
        </a:xfrm>
      </p:grpSpPr>
      <p:sp>
        <p:nvSpPr>
          <p:cNvPr id="542" name="Google Shape;542;p56"/>
          <p:cNvSpPr txBox="1">
            <a:spLocks noGrp="1"/>
          </p:cNvSpPr>
          <p:nvPr>
            <p:ph type="title"/>
          </p:nvPr>
        </p:nvSpPr>
        <p:spPr>
          <a:xfrm>
            <a:off x="1890389" y="1696200"/>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C343D"/>
              </a:buClr>
              <a:buSzPts val="1600"/>
              <a:buFont typeface="Montserrat"/>
              <a:buNone/>
              <a:defRPr sz="1600" b="1">
                <a:solidFill>
                  <a:srgbClr val="0C343D"/>
                </a:solidFill>
                <a:latin typeface="Montserrat"/>
                <a:ea typeface="Montserrat"/>
                <a:cs typeface="Montserrat"/>
                <a:sym typeface="Montserrat"/>
              </a:defRPr>
            </a:lvl1pPr>
            <a:lvl2pPr lvl="1" rtl="0">
              <a:spcBef>
                <a:spcPts val="0"/>
              </a:spcBef>
              <a:spcAft>
                <a:spcPts val="0"/>
              </a:spcAft>
              <a:buSzPts val="4200"/>
              <a:buFont typeface="Montserrat"/>
              <a:buNone/>
              <a:defRPr sz="4200" b="1">
                <a:latin typeface="Montserrat"/>
                <a:ea typeface="Montserrat"/>
                <a:cs typeface="Montserrat"/>
                <a:sym typeface="Montserrat"/>
              </a:defRPr>
            </a:lvl2pPr>
            <a:lvl3pPr lvl="2" rtl="0">
              <a:spcBef>
                <a:spcPts val="0"/>
              </a:spcBef>
              <a:spcAft>
                <a:spcPts val="0"/>
              </a:spcAft>
              <a:buSzPts val="4200"/>
              <a:buFont typeface="Montserrat"/>
              <a:buNone/>
              <a:defRPr sz="4200" b="1">
                <a:latin typeface="Montserrat"/>
                <a:ea typeface="Montserrat"/>
                <a:cs typeface="Montserrat"/>
                <a:sym typeface="Montserrat"/>
              </a:defRPr>
            </a:lvl3pPr>
            <a:lvl4pPr lvl="3" rtl="0">
              <a:spcBef>
                <a:spcPts val="0"/>
              </a:spcBef>
              <a:spcAft>
                <a:spcPts val="0"/>
              </a:spcAft>
              <a:buSzPts val="4200"/>
              <a:buFont typeface="Montserrat"/>
              <a:buNone/>
              <a:defRPr sz="4200" b="1">
                <a:latin typeface="Montserrat"/>
                <a:ea typeface="Montserrat"/>
                <a:cs typeface="Montserrat"/>
                <a:sym typeface="Montserrat"/>
              </a:defRPr>
            </a:lvl4pPr>
            <a:lvl5pPr lvl="4" rtl="0">
              <a:spcBef>
                <a:spcPts val="0"/>
              </a:spcBef>
              <a:spcAft>
                <a:spcPts val="0"/>
              </a:spcAft>
              <a:buSzPts val="4200"/>
              <a:buFont typeface="Montserrat"/>
              <a:buNone/>
              <a:defRPr sz="4200" b="1">
                <a:latin typeface="Montserrat"/>
                <a:ea typeface="Montserrat"/>
                <a:cs typeface="Montserrat"/>
                <a:sym typeface="Montserrat"/>
              </a:defRPr>
            </a:lvl5pPr>
            <a:lvl6pPr lvl="5" rtl="0">
              <a:spcBef>
                <a:spcPts val="0"/>
              </a:spcBef>
              <a:spcAft>
                <a:spcPts val="0"/>
              </a:spcAft>
              <a:buSzPts val="4200"/>
              <a:buFont typeface="Montserrat"/>
              <a:buNone/>
              <a:defRPr sz="4200" b="1">
                <a:latin typeface="Montserrat"/>
                <a:ea typeface="Montserrat"/>
                <a:cs typeface="Montserrat"/>
                <a:sym typeface="Montserrat"/>
              </a:defRPr>
            </a:lvl6pPr>
            <a:lvl7pPr lvl="6" rtl="0">
              <a:spcBef>
                <a:spcPts val="0"/>
              </a:spcBef>
              <a:spcAft>
                <a:spcPts val="0"/>
              </a:spcAft>
              <a:buSzPts val="4200"/>
              <a:buFont typeface="Montserrat"/>
              <a:buNone/>
              <a:defRPr sz="4200" b="1">
                <a:latin typeface="Montserrat"/>
                <a:ea typeface="Montserrat"/>
                <a:cs typeface="Montserrat"/>
                <a:sym typeface="Montserrat"/>
              </a:defRPr>
            </a:lvl7pPr>
            <a:lvl8pPr lvl="7" rtl="0">
              <a:spcBef>
                <a:spcPts val="0"/>
              </a:spcBef>
              <a:spcAft>
                <a:spcPts val="0"/>
              </a:spcAft>
              <a:buSzPts val="4200"/>
              <a:buFont typeface="Montserrat"/>
              <a:buNone/>
              <a:defRPr sz="4200" b="1">
                <a:latin typeface="Montserrat"/>
                <a:ea typeface="Montserrat"/>
                <a:cs typeface="Montserrat"/>
                <a:sym typeface="Montserrat"/>
              </a:defRPr>
            </a:lvl8pPr>
            <a:lvl9pPr lvl="8" rtl="0">
              <a:spcBef>
                <a:spcPts val="0"/>
              </a:spcBef>
              <a:spcAft>
                <a:spcPts val="0"/>
              </a:spcAft>
              <a:buSzPts val="4200"/>
              <a:buFont typeface="Montserrat"/>
              <a:buNone/>
              <a:defRPr sz="4200" b="1">
                <a:latin typeface="Montserrat"/>
                <a:ea typeface="Montserrat"/>
                <a:cs typeface="Montserrat"/>
                <a:sym typeface="Montserrat"/>
              </a:defRPr>
            </a:lvl9pPr>
          </a:lstStyle>
          <a:p>
            <a:endParaRPr/>
          </a:p>
        </p:txBody>
      </p:sp>
      <p:sp>
        <p:nvSpPr>
          <p:cNvPr id="543" name="Google Shape;543;p56"/>
          <p:cNvSpPr txBox="1">
            <a:spLocks noGrp="1"/>
          </p:cNvSpPr>
          <p:nvPr>
            <p:ph type="subTitle" idx="1"/>
          </p:nvPr>
        </p:nvSpPr>
        <p:spPr>
          <a:xfrm>
            <a:off x="1890389" y="207695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44" name="Google Shape;544;p56"/>
          <p:cNvSpPr txBox="1">
            <a:spLocks noGrp="1"/>
          </p:cNvSpPr>
          <p:nvPr>
            <p:ph type="title" idx="2" hasCustomPrompt="1"/>
          </p:nvPr>
        </p:nvSpPr>
        <p:spPr>
          <a:xfrm>
            <a:off x="183864" y="1565100"/>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45" name="Google Shape;545;p56"/>
          <p:cNvSpPr txBox="1">
            <a:spLocks noGrp="1"/>
          </p:cNvSpPr>
          <p:nvPr>
            <p:ph type="title" idx="3"/>
          </p:nvPr>
        </p:nvSpPr>
        <p:spPr>
          <a:xfrm>
            <a:off x="1890389" y="2978550"/>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46" name="Google Shape;546;p56"/>
          <p:cNvSpPr txBox="1">
            <a:spLocks noGrp="1"/>
          </p:cNvSpPr>
          <p:nvPr>
            <p:ph type="subTitle" idx="4"/>
          </p:nvPr>
        </p:nvSpPr>
        <p:spPr>
          <a:xfrm>
            <a:off x="1890389" y="335930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47" name="Google Shape;547;p56"/>
          <p:cNvSpPr txBox="1">
            <a:spLocks noGrp="1"/>
          </p:cNvSpPr>
          <p:nvPr>
            <p:ph type="title" idx="5" hasCustomPrompt="1"/>
          </p:nvPr>
        </p:nvSpPr>
        <p:spPr>
          <a:xfrm>
            <a:off x="183864" y="2847450"/>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48" name="Google Shape;548;p56"/>
          <p:cNvSpPr txBox="1">
            <a:spLocks noGrp="1"/>
          </p:cNvSpPr>
          <p:nvPr>
            <p:ph type="title" idx="6"/>
          </p:nvPr>
        </p:nvSpPr>
        <p:spPr>
          <a:xfrm>
            <a:off x="5887089" y="233737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49" name="Google Shape;549;p56"/>
          <p:cNvSpPr txBox="1">
            <a:spLocks noGrp="1"/>
          </p:cNvSpPr>
          <p:nvPr>
            <p:ph type="subTitle" idx="7"/>
          </p:nvPr>
        </p:nvSpPr>
        <p:spPr>
          <a:xfrm>
            <a:off x="5887089" y="271812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50" name="Google Shape;550;p56"/>
          <p:cNvSpPr txBox="1">
            <a:spLocks noGrp="1"/>
          </p:cNvSpPr>
          <p:nvPr>
            <p:ph type="title" idx="8" hasCustomPrompt="1"/>
          </p:nvPr>
        </p:nvSpPr>
        <p:spPr>
          <a:xfrm>
            <a:off x="4180564" y="246632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51" name="Google Shape;551;p56"/>
          <p:cNvSpPr txBox="1">
            <a:spLocks noGrp="1"/>
          </p:cNvSpPr>
          <p:nvPr>
            <p:ph type="title" idx="9"/>
          </p:nvPr>
        </p:nvSpPr>
        <p:spPr>
          <a:xfrm>
            <a:off x="5887089" y="361972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52" name="Google Shape;552;p56"/>
          <p:cNvSpPr txBox="1">
            <a:spLocks noGrp="1"/>
          </p:cNvSpPr>
          <p:nvPr>
            <p:ph type="subTitle" idx="13"/>
          </p:nvPr>
        </p:nvSpPr>
        <p:spPr>
          <a:xfrm>
            <a:off x="5887089" y="400047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53" name="Google Shape;553;p56"/>
          <p:cNvSpPr txBox="1">
            <a:spLocks noGrp="1"/>
          </p:cNvSpPr>
          <p:nvPr>
            <p:ph type="title" idx="14" hasCustomPrompt="1"/>
          </p:nvPr>
        </p:nvSpPr>
        <p:spPr>
          <a:xfrm>
            <a:off x="4180564" y="374867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54" name="Google Shape;554;p56"/>
          <p:cNvSpPr txBox="1">
            <a:spLocks noGrp="1"/>
          </p:cNvSpPr>
          <p:nvPr>
            <p:ph type="title" idx="15"/>
          </p:nvPr>
        </p:nvSpPr>
        <p:spPr>
          <a:xfrm>
            <a:off x="5887089" y="105502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55" name="Google Shape;555;p56"/>
          <p:cNvSpPr txBox="1">
            <a:spLocks noGrp="1"/>
          </p:cNvSpPr>
          <p:nvPr>
            <p:ph type="subTitle" idx="16"/>
          </p:nvPr>
        </p:nvSpPr>
        <p:spPr>
          <a:xfrm>
            <a:off x="5887089" y="1435775"/>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56" name="Google Shape;556;p56"/>
          <p:cNvSpPr txBox="1">
            <a:spLocks noGrp="1"/>
          </p:cNvSpPr>
          <p:nvPr>
            <p:ph type="title" idx="17" hasCustomPrompt="1"/>
          </p:nvPr>
        </p:nvSpPr>
        <p:spPr>
          <a:xfrm>
            <a:off x="4180564" y="1183975"/>
            <a:ext cx="16302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4800"/>
              <a:buFont typeface="Montserrat Thin"/>
              <a:buNone/>
              <a:defRPr sz="48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57" name="Google Shape;557;p56"/>
          <p:cNvSpPr txBox="1">
            <a:spLocks noGrp="1"/>
          </p:cNvSpPr>
          <p:nvPr>
            <p:ph type="title" idx="18"/>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558" name="Google Shape;558;p56"/>
          <p:cNvCxnSpPr/>
          <p:nvPr/>
        </p:nvCxnSpPr>
        <p:spPr>
          <a:xfrm>
            <a:off x="1967750" y="4777038"/>
            <a:ext cx="7271400" cy="0"/>
          </a:xfrm>
          <a:prstGeom prst="straightConnector1">
            <a:avLst/>
          </a:prstGeom>
          <a:noFill/>
          <a:ln w="9525" cap="flat" cmpd="sng">
            <a:solidFill>
              <a:srgbClr val="0C343D"/>
            </a:solidFill>
            <a:prstDash val="solid"/>
            <a:round/>
            <a:headEnd type="none" w="med" len="med"/>
            <a:tailEnd type="none" w="med" len="med"/>
          </a:ln>
        </p:spPr>
      </p:cxnSp>
      <p:grpSp>
        <p:nvGrpSpPr>
          <p:cNvPr id="559" name="Google Shape;559;p56"/>
          <p:cNvGrpSpPr/>
          <p:nvPr/>
        </p:nvGrpSpPr>
        <p:grpSpPr>
          <a:xfrm>
            <a:off x="250425" y="4772875"/>
            <a:ext cx="1193550" cy="205725"/>
            <a:chOff x="250425" y="4752475"/>
            <a:chExt cx="1193550" cy="205725"/>
          </a:xfrm>
        </p:grpSpPr>
        <p:grpSp>
          <p:nvGrpSpPr>
            <p:cNvPr id="560" name="Google Shape;560;p56"/>
            <p:cNvGrpSpPr/>
            <p:nvPr/>
          </p:nvGrpSpPr>
          <p:grpSpPr>
            <a:xfrm>
              <a:off x="250425" y="4890100"/>
              <a:ext cx="1193550" cy="68100"/>
              <a:chOff x="557300" y="431950"/>
              <a:chExt cx="1193550" cy="68100"/>
            </a:xfrm>
          </p:grpSpPr>
          <p:sp>
            <p:nvSpPr>
              <p:cNvPr id="561" name="Google Shape;561;p5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56"/>
            <p:cNvGrpSpPr/>
            <p:nvPr/>
          </p:nvGrpSpPr>
          <p:grpSpPr>
            <a:xfrm>
              <a:off x="250425" y="4752475"/>
              <a:ext cx="1193550" cy="68100"/>
              <a:chOff x="557300" y="431950"/>
              <a:chExt cx="1193550" cy="68100"/>
            </a:xfrm>
          </p:grpSpPr>
          <p:sp>
            <p:nvSpPr>
              <p:cNvPr id="569" name="Google Shape;569;p5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 name="Google Shape;576;p56"/>
          <p:cNvGrpSpPr/>
          <p:nvPr/>
        </p:nvGrpSpPr>
        <p:grpSpPr>
          <a:xfrm>
            <a:off x="7718425" y="193250"/>
            <a:ext cx="1193550" cy="68100"/>
            <a:chOff x="557300" y="431950"/>
            <a:chExt cx="1193550" cy="68100"/>
          </a:xfrm>
        </p:grpSpPr>
        <p:sp>
          <p:nvSpPr>
            <p:cNvPr id="577" name="Google Shape;577;p5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able of Contents 1">
  <p:cSld name="SECTION_TITLE_AND_DESCRIPTION_1_2_1">
    <p:spTree>
      <p:nvGrpSpPr>
        <p:cNvPr id="1" name="Shape 584"/>
        <p:cNvGrpSpPr/>
        <p:nvPr/>
      </p:nvGrpSpPr>
      <p:grpSpPr>
        <a:xfrm>
          <a:off x="0" y="0"/>
          <a:ext cx="0" cy="0"/>
          <a:chOff x="0" y="0"/>
          <a:chExt cx="0" cy="0"/>
        </a:xfrm>
      </p:grpSpPr>
      <p:sp>
        <p:nvSpPr>
          <p:cNvPr id="585" name="Google Shape;585;p57"/>
          <p:cNvSpPr txBox="1">
            <a:spLocks noGrp="1"/>
          </p:cNvSpPr>
          <p:nvPr>
            <p:ph type="title"/>
          </p:nvPr>
        </p:nvSpPr>
        <p:spPr>
          <a:xfrm>
            <a:off x="917100" y="192145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C343D"/>
              </a:buClr>
              <a:buSzPts val="1600"/>
              <a:buFont typeface="Montserrat"/>
              <a:buNone/>
              <a:defRPr sz="1600" b="1">
                <a:solidFill>
                  <a:srgbClr val="0C343D"/>
                </a:solidFill>
                <a:latin typeface="Montserrat"/>
                <a:ea typeface="Montserrat"/>
                <a:cs typeface="Montserrat"/>
                <a:sym typeface="Montserrat"/>
              </a:defRPr>
            </a:lvl1pPr>
            <a:lvl2pPr lvl="1" rtl="0">
              <a:spcBef>
                <a:spcPts val="0"/>
              </a:spcBef>
              <a:spcAft>
                <a:spcPts val="0"/>
              </a:spcAft>
              <a:buSzPts val="4200"/>
              <a:buFont typeface="Montserrat"/>
              <a:buNone/>
              <a:defRPr sz="4200" b="1">
                <a:latin typeface="Montserrat"/>
                <a:ea typeface="Montserrat"/>
                <a:cs typeface="Montserrat"/>
                <a:sym typeface="Montserrat"/>
              </a:defRPr>
            </a:lvl2pPr>
            <a:lvl3pPr lvl="2" rtl="0">
              <a:spcBef>
                <a:spcPts val="0"/>
              </a:spcBef>
              <a:spcAft>
                <a:spcPts val="0"/>
              </a:spcAft>
              <a:buSzPts val="4200"/>
              <a:buFont typeface="Montserrat"/>
              <a:buNone/>
              <a:defRPr sz="4200" b="1">
                <a:latin typeface="Montserrat"/>
                <a:ea typeface="Montserrat"/>
                <a:cs typeface="Montserrat"/>
                <a:sym typeface="Montserrat"/>
              </a:defRPr>
            </a:lvl3pPr>
            <a:lvl4pPr lvl="3" rtl="0">
              <a:spcBef>
                <a:spcPts val="0"/>
              </a:spcBef>
              <a:spcAft>
                <a:spcPts val="0"/>
              </a:spcAft>
              <a:buSzPts val="4200"/>
              <a:buFont typeface="Montserrat"/>
              <a:buNone/>
              <a:defRPr sz="4200" b="1">
                <a:latin typeface="Montserrat"/>
                <a:ea typeface="Montserrat"/>
                <a:cs typeface="Montserrat"/>
                <a:sym typeface="Montserrat"/>
              </a:defRPr>
            </a:lvl4pPr>
            <a:lvl5pPr lvl="4" rtl="0">
              <a:spcBef>
                <a:spcPts val="0"/>
              </a:spcBef>
              <a:spcAft>
                <a:spcPts val="0"/>
              </a:spcAft>
              <a:buSzPts val="4200"/>
              <a:buFont typeface="Montserrat"/>
              <a:buNone/>
              <a:defRPr sz="4200" b="1">
                <a:latin typeface="Montserrat"/>
                <a:ea typeface="Montserrat"/>
                <a:cs typeface="Montserrat"/>
                <a:sym typeface="Montserrat"/>
              </a:defRPr>
            </a:lvl5pPr>
            <a:lvl6pPr lvl="5" rtl="0">
              <a:spcBef>
                <a:spcPts val="0"/>
              </a:spcBef>
              <a:spcAft>
                <a:spcPts val="0"/>
              </a:spcAft>
              <a:buSzPts val="4200"/>
              <a:buFont typeface="Montserrat"/>
              <a:buNone/>
              <a:defRPr sz="4200" b="1">
                <a:latin typeface="Montserrat"/>
                <a:ea typeface="Montserrat"/>
                <a:cs typeface="Montserrat"/>
                <a:sym typeface="Montserrat"/>
              </a:defRPr>
            </a:lvl6pPr>
            <a:lvl7pPr lvl="6" rtl="0">
              <a:spcBef>
                <a:spcPts val="0"/>
              </a:spcBef>
              <a:spcAft>
                <a:spcPts val="0"/>
              </a:spcAft>
              <a:buSzPts val="4200"/>
              <a:buFont typeface="Montserrat"/>
              <a:buNone/>
              <a:defRPr sz="4200" b="1">
                <a:latin typeface="Montserrat"/>
                <a:ea typeface="Montserrat"/>
                <a:cs typeface="Montserrat"/>
                <a:sym typeface="Montserrat"/>
              </a:defRPr>
            </a:lvl7pPr>
            <a:lvl8pPr lvl="7" rtl="0">
              <a:spcBef>
                <a:spcPts val="0"/>
              </a:spcBef>
              <a:spcAft>
                <a:spcPts val="0"/>
              </a:spcAft>
              <a:buSzPts val="4200"/>
              <a:buFont typeface="Montserrat"/>
              <a:buNone/>
              <a:defRPr sz="4200" b="1">
                <a:latin typeface="Montserrat"/>
                <a:ea typeface="Montserrat"/>
                <a:cs typeface="Montserrat"/>
                <a:sym typeface="Montserrat"/>
              </a:defRPr>
            </a:lvl8pPr>
            <a:lvl9pPr lvl="8" rtl="0">
              <a:spcBef>
                <a:spcPts val="0"/>
              </a:spcBef>
              <a:spcAft>
                <a:spcPts val="0"/>
              </a:spcAft>
              <a:buSzPts val="4200"/>
              <a:buFont typeface="Montserrat"/>
              <a:buNone/>
              <a:defRPr sz="4200" b="1">
                <a:latin typeface="Montserrat"/>
                <a:ea typeface="Montserrat"/>
                <a:cs typeface="Montserrat"/>
                <a:sym typeface="Montserrat"/>
              </a:defRPr>
            </a:lvl9pPr>
          </a:lstStyle>
          <a:p>
            <a:endParaRPr/>
          </a:p>
        </p:txBody>
      </p:sp>
      <p:sp>
        <p:nvSpPr>
          <p:cNvPr id="586" name="Google Shape;586;p57"/>
          <p:cNvSpPr txBox="1">
            <a:spLocks noGrp="1"/>
          </p:cNvSpPr>
          <p:nvPr>
            <p:ph type="subTitle" idx="1"/>
          </p:nvPr>
        </p:nvSpPr>
        <p:spPr>
          <a:xfrm>
            <a:off x="1172850" y="2266494"/>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87" name="Google Shape;587;p57"/>
          <p:cNvSpPr txBox="1">
            <a:spLocks noGrp="1"/>
          </p:cNvSpPr>
          <p:nvPr>
            <p:ph type="title" idx="2" hasCustomPrompt="1"/>
          </p:nvPr>
        </p:nvSpPr>
        <p:spPr>
          <a:xfrm>
            <a:off x="1623900" y="1313338"/>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88" name="Google Shape;588;p57"/>
          <p:cNvSpPr txBox="1">
            <a:spLocks noGrp="1"/>
          </p:cNvSpPr>
          <p:nvPr>
            <p:ph type="title" idx="3"/>
          </p:nvPr>
        </p:nvSpPr>
        <p:spPr>
          <a:xfrm>
            <a:off x="3356772" y="192145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89" name="Google Shape;589;p57"/>
          <p:cNvSpPr txBox="1">
            <a:spLocks noGrp="1"/>
          </p:cNvSpPr>
          <p:nvPr>
            <p:ph type="subTitle" idx="4"/>
          </p:nvPr>
        </p:nvSpPr>
        <p:spPr>
          <a:xfrm>
            <a:off x="3612522" y="2266500"/>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90" name="Google Shape;590;p57"/>
          <p:cNvSpPr txBox="1">
            <a:spLocks noGrp="1"/>
          </p:cNvSpPr>
          <p:nvPr>
            <p:ph type="title" idx="5" hasCustomPrompt="1"/>
          </p:nvPr>
        </p:nvSpPr>
        <p:spPr>
          <a:xfrm>
            <a:off x="4063572" y="1313338"/>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91" name="Google Shape;591;p57"/>
          <p:cNvSpPr txBox="1">
            <a:spLocks noGrp="1"/>
          </p:cNvSpPr>
          <p:nvPr>
            <p:ph type="title" idx="6"/>
          </p:nvPr>
        </p:nvSpPr>
        <p:spPr>
          <a:xfrm>
            <a:off x="917100" y="377040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92" name="Google Shape;592;p57"/>
          <p:cNvSpPr txBox="1">
            <a:spLocks noGrp="1"/>
          </p:cNvSpPr>
          <p:nvPr>
            <p:ph type="subTitle" idx="7"/>
          </p:nvPr>
        </p:nvSpPr>
        <p:spPr>
          <a:xfrm>
            <a:off x="1172850" y="4115400"/>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93" name="Google Shape;593;p57"/>
          <p:cNvSpPr txBox="1">
            <a:spLocks noGrp="1"/>
          </p:cNvSpPr>
          <p:nvPr>
            <p:ph type="title" idx="8" hasCustomPrompt="1"/>
          </p:nvPr>
        </p:nvSpPr>
        <p:spPr>
          <a:xfrm>
            <a:off x="1623900" y="3162306"/>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94" name="Google Shape;594;p57"/>
          <p:cNvSpPr txBox="1">
            <a:spLocks noGrp="1"/>
          </p:cNvSpPr>
          <p:nvPr>
            <p:ph type="title" idx="9"/>
          </p:nvPr>
        </p:nvSpPr>
        <p:spPr>
          <a:xfrm>
            <a:off x="3356772" y="377040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95" name="Google Shape;595;p57"/>
          <p:cNvSpPr txBox="1">
            <a:spLocks noGrp="1"/>
          </p:cNvSpPr>
          <p:nvPr>
            <p:ph type="subTitle" idx="13"/>
          </p:nvPr>
        </p:nvSpPr>
        <p:spPr>
          <a:xfrm>
            <a:off x="3612522" y="4115388"/>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96" name="Google Shape;596;p57"/>
          <p:cNvSpPr txBox="1">
            <a:spLocks noGrp="1"/>
          </p:cNvSpPr>
          <p:nvPr>
            <p:ph type="title" idx="14" hasCustomPrompt="1"/>
          </p:nvPr>
        </p:nvSpPr>
        <p:spPr>
          <a:xfrm>
            <a:off x="4063572" y="3162306"/>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597" name="Google Shape;597;p57"/>
          <p:cNvSpPr txBox="1">
            <a:spLocks noGrp="1"/>
          </p:cNvSpPr>
          <p:nvPr>
            <p:ph type="title" idx="15"/>
          </p:nvPr>
        </p:nvSpPr>
        <p:spPr>
          <a:xfrm>
            <a:off x="5787225" y="192145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598" name="Google Shape;598;p57"/>
          <p:cNvSpPr txBox="1">
            <a:spLocks noGrp="1"/>
          </p:cNvSpPr>
          <p:nvPr>
            <p:ph type="subTitle" idx="16"/>
          </p:nvPr>
        </p:nvSpPr>
        <p:spPr>
          <a:xfrm>
            <a:off x="6042975" y="2266494"/>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99" name="Google Shape;599;p57"/>
          <p:cNvSpPr txBox="1">
            <a:spLocks noGrp="1"/>
          </p:cNvSpPr>
          <p:nvPr>
            <p:ph type="title" idx="17" hasCustomPrompt="1"/>
          </p:nvPr>
        </p:nvSpPr>
        <p:spPr>
          <a:xfrm>
            <a:off x="6494025" y="1313338"/>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
        <p:nvSpPr>
          <p:cNvPr id="600" name="Google Shape;600;p57"/>
          <p:cNvSpPr txBox="1">
            <a:spLocks noGrp="1"/>
          </p:cNvSpPr>
          <p:nvPr>
            <p:ph type="title" idx="18"/>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601" name="Google Shape;601;p57"/>
          <p:cNvGrpSpPr/>
          <p:nvPr/>
        </p:nvGrpSpPr>
        <p:grpSpPr>
          <a:xfrm>
            <a:off x="8255228" y="345697"/>
            <a:ext cx="486100" cy="1193550"/>
            <a:chOff x="8255228" y="345697"/>
            <a:chExt cx="486100" cy="1193550"/>
          </a:xfrm>
        </p:grpSpPr>
        <p:grpSp>
          <p:nvGrpSpPr>
            <p:cNvPr id="602" name="Google Shape;602;p57"/>
            <p:cNvGrpSpPr/>
            <p:nvPr/>
          </p:nvGrpSpPr>
          <p:grpSpPr>
            <a:xfrm rot="-5400000">
              <a:off x="8041690" y="839610"/>
              <a:ext cx="1193550" cy="205725"/>
              <a:chOff x="250425" y="4752475"/>
              <a:chExt cx="1193550" cy="205725"/>
            </a:xfrm>
          </p:grpSpPr>
          <p:grpSp>
            <p:nvGrpSpPr>
              <p:cNvPr id="603" name="Google Shape;603;p57"/>
              <p:cNvGrpSpPr/>
              <p:nvPr/>
            </p:nvGrpSpPr>
            <p:grpSpPr>
              <a:xfrm>
                <a:off x="250425" y="4890100"/>
                <a:ext cx="1193550" cy="68100"/>
                <a:chOff x="557300" y="431950"/>
                <a:chExt cx="1193550" cy="68100"/>
              </a:xfrm>
            </p:grpSpPr>
            <p:sp>
              <p:nvSpPr>
                <p:cNvPr id="604" name="Google Shape;604;p5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57"/>
              <p:cNvGrpSpPr/>
              <p:nvPr/>
            </p:nvGrpSpPr>
            <p:grpSpPr>
              <a:xfrm>
                <a:off x="250425" y="4752475"/>
                <a:ext cx="1193550" cy="68100"/>
                <a:chOff x="557300" y="431950"/>
                <a:chExt cx="1193550" cy="68100"/>
              </a:xfrm>
            </p:grpSpPr>
            <p:sp>
              <p:nvSpPr>
                <p:cNvPr id="612" name="Google Shape;612;p5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57"/>
            <p:cNvGrpSpPr/>
            <p:nvPr/>
          </p:nvGrpSpPr>
          <p:grpSpPr>
            <a:xfrm rot="-5400000">
              <a:off x="7761315" y="839610"/>
              <a:ext cx="1193550" cy="205725"/>
              <a:chOff x="250425" y="4752475"/>
              <a:chExt cx="1193550" cy="205725"/>
            </a:xfrm>
          </p:grpSpPr>
          <p:grpSp>
            <p:nvGrpSpPr>
              <p:cNvPr id="620" name="Google Shape;620;p57"/>
              <p:cNvGrpSpPr/>
              <p:nvPr/>
            </p:nvGrpSpPr>
            <p:grpSpPr>
              <a:xfrm>
                <a:off x="250425" y="4890100"/>
                <a:ext cx="1193550" cy="68100"/>
                <a:chOff x="557300" y="431950"/>
                <a:chExt cx="1193550" cy="68100"/>
              </a:xfrm>
            </p:grpSpPr>
            <p:sp>
              <p:nvSpPr>
                <p:cNvPr id="621" name="Google Shape;621;p5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57"/>
              <p:cNvGrpSpPr/>
              <p:nvPr/>
            </p:nvGrpSpPr>
            <p:grpSpPr>
              <a:xfrm>
                <a:off x="250425" y="4752475"/>
                <a:ext cx="1193550" cy="68100"/>
                <a:chOff x="557300" y="431950"/>
                <a:chExt cx="1193550" cy="68100"/>
              </a:xfrm>
            </p:grpSpPr>
            <p:sp>
              <p:nvSpPr>
                <p:cNvPr id="629" name="Google Shape;629;p5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36" name="Google Shape;636;p57"/>
          <p:cNvSpPr txBox="1">
            <a:spLocks noGrp="1"/>
          </p:cNvSpPr>
          <p:nvPr>
            <p:ph type="title" idx="19"/>
          </p:nvPr>
        </p:nvSpPr>
        <p:spPr>
          <a:xfrm>
            <a:off x="5787225" y="3770401"/>
            <a:ext cx="2448900" cy="34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4200"/>
              <a:buFont typeface="Montserrat"/>
              <a:buNone/>
              <a:defRPr sz="4200" b="1">
                <a:solidFill>
                  <a:schemeClr val="dk1"/>
                </a:solidFill>
                <a:latin typeface="Montserrat"/>
                <a:ea typeface="Montserrat"/>
                <a:cs typeface="Montserrat"/>
                <a:sym typeface="Montserrat"/>
              </a:defRPr>
            </a:lvl9pPr>
          </a:lstStyle>
          <a:p>
            <a:endParaRPr/>
          </a:p>
        </p:txBody>
      </p:sp>
      <p:sp>
        <p:nvSpPr>
          <p:cNvPr id="637" name="Google Shape;637;p57"/>
          <p:cNvSpPr txBox="1">
            <a:spLocks noGrp="1"/>
          </p:cNvSpPr>
          <p:nvPr>
            <p:ph type="subTitle" idx="20"/>
          </p:nvPr>
        </p:nvSpPr>
        <p:spPr>
          <a:xfrm>
            <a:off x="6042975" y="4115388"/>
            <a:ext cx="1937400" cy="4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638" name="Google Shape;638;p57"/>
          <p:cNvSpPr txBox="1">
            <a:spLocks noGrp="1"/>
          </p:cNvSpPr>
          <p:nvPr>
            <p:ph type="title" idx="21" hasCustomPrompt="1"/>
          </p:nvPr>
        </p:nvSpPr>
        <p:spPr>
          <a:xfrm>
            <a:off x="6494025" y="3162306"/>
            <a:ext cx="10353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Font typeface="Montserrat Thin"/>
              <a:buNone/>
              <a:defRPr sz="4000">
                <a:solidFill>
                  <a:schemeClr val="accent1"/>
                </a:solidFill>
                <a:latin typeface="Montserrat Thin"/>
                <a:ea typeface="Montserrat Thin"/>
                <a:cs typeface="Montserrat Thin"/>
                <a:sym typeface="Montserrat Thin"/>
              </a:defRPr>
            </a:lvl1pPr>
            <a:lvl2pPr lvl="1" algn="r" rtl="0">
              <a:spcBef>
                <a:spcPts val="0"/>
              </a:spcBef>
              <a:spcAft>
                <a:spcPts val="0"/>
              </a:spcAft>
              <a:buSzPts val="4800"/>
              <a:buFont typeface="Montserrat Thin"/>
              <a:buNone/>
              <a:defRPr sz="4800">
                <a:latin typeface="Montserrat Thin"/>
                <a:ea typeface="Montserrat Thin"/>
                <a:cs typeface="Montserrat Thin"/>
                <a:sym typeface="Montserrat Thin"/>
              </a:defRPr>
            </a:lvl2pPr>
            <a:lvl3pPr lvl="2" algn="r" rtl="0">
              <a:spcBef>
                <a:spcPts val="0"/>
              </a:spcBef>
              <a:spcAft>
                <a:spcPts val="0"/>
              </a:spcAft>
              <a:buSzPts val="4800"/>
              <a:buFont typeface="Montserrat Thin"/>
              <a:buNone/>
              <a:defRPr sz="4800">
                <a:latin typeface="Montserrat Thin"/>
                <a:ea typeface="Montserrat Thin"/>
                <a:cs typeface="Montserrat Thin"/>
                <a:sym typeface="Montserrat Thin"/>
              </a:defRPr>
            </a:lvl3pPr>
            <a:lvl4pPr lvl="3" algn="r" rtl="0">
              <a:spcBef>
                <a:spcPts val="0"/>
              </a:spcBef>
              <a:spcAft>
                <a:spcPts val="0"/>
              </a:spcAft>
              <a:buSzPts val="4800"/>
              <a:buFont typeface="Montserrat Thin"/>
              <a:buNone/>
              <a:defRPr sz="4800">
                <a:latin typeface="Montserrat Thin"/>
                <a:ea typeface="Montserrat Thin"/>
                <a:cs typeface="Montserrat Thin"/>
                <a:sym typeface="Montserrat Thin"/>
              </a:defRPr>
            </a:lvl4pPr>
            <a:lvl5pPr lvl="4" algn="r" rtl="0">
              <a:spcBef>
                <a:spcPts val="0"/>
              </a:spcBef>
              <a:spcAft>
                <a:spcPts val="0"/>
              </a:spcAft>
              <a:buSzPts val="4800"/>
              <a:buFont typeface="Montserrat Thin"/>
              <a:buNone/>
              <a:defRPr sz="4800">
                <a:latin typeface="Montserrat Thin"/>
                <a:ea typeface="Montserrat Thin"/>
                <a:cs typeface="Montserrat Thin"/>
                <a:sym typeface="Montserrat Thin"/>
              </a:defRPr>
            </a:lvl5pPr>
            <a:lvl6pPr lvl="5" algn="r" rtl="0">
              <a:spcBef>
                <a:spcPts val="0"/>
              </a:spcBef>
              <a:spcAft>
                <a:spcPts val="0"/>
              </a:spcAft>
              <a:buSzPts val="4800"/>
              <a:buFont typeface="Montserrat Thin"/>
              <a:buNone/>
              <a:defRPr sz="4800">
                <a:latin typeface="Montserrat Thin"/>
                <a:ea typeface="Montserrat Thin"/>
                <a:cs typeface="Montserrat Thin"/>
                <a:sym typeface="Montserrat Thin"/>
              </a:defRPr>
            </a:lvl6pPr>
            <a:lvl7pPr lvl="6" algn="r" rtl="0">
              <a:spcBef>
                <a:spcPts val="0"/>
              </a:spcBef>
              <a:spcAft>
                <a:spcPts val="0"/>
              </a:spcAft>
              <a:buSzPts val="4800"/>
              <a:buFont typeface="Montserrat Thin"/>
              <a:buNone/>
              <a:defRPr sz="4800">
                <a:latin typeface="Montserrat Thin"/>
                <a:ea typeface="Montserrat Thin"/>
                <a:cs typeface="Montserrat Thin"/>
                <a:sym typeface="Montserrat Thin"/>
              </a:defRPr>
            </a:lvl7pPr>
            <a:lvl8pPr lvl="7" algn="r" rtl="0">
              <a:spcBef>
                <a:spcPts val="0"/>
              </a:spcBef>
              <a:spcAft>
                <a:spcPts val="0"/>
              </a:spcAft>
              <a:buSzPts val="4800"/>
              <a:buFont typeface="Montserrat Thin"/>
              <a:buNone/>
              <a:defRPr sz="4800">
                <a:latin typeface="Montserrat Thin"/>
                <a:ea typeface="Montserrat Thin"/>
                <a:cs typeface="Montserrat Thin"/>
                <a:sym typeface="Montserrat Thin"/>
              </a:defRPr>
            </a:lvl8pPr>
            <a:lvl9pPr lvl="8" algn="r" rtl="0">
              <a:spcBef>
                <a:spcPts val="0"/>
              </a:spcBef>
              <a:spcAft>
                <a:spcPts val="0"/>
              </a:spcAft>
              <a:buSzPts val="4800"/>
              <a:buFont typeface="Montserrat Thin"/>
              <a:buNone/>
              <a:defRPr sz="4800">
                <a:latin typeface="Montserrat Thin"/>
                <a:ea typeface="Montserrat Thin"/>
                <a:cs typeface="Montserrat Thin"/>
                <a:sym typeface="Montserrat Thin"/>
              </a:defRPr>
            </a:lvl9pPr>
          </a:lstStyle>
          <a:p>
            <a:r>
              <a:t>xx%</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9"/>
        <p:cNvGrpSpPr/>
        <p:nvPr/>
      </p:nvGrpSpPr>
      <p:grpSpPr>
        <a:xfrm>
          <a:off x="0" y="0"/>
          <a:ext cx="0" cy="0"/>
          <a:chOff x="0" y="0"/>
          <a:chExt cx="0" cy="0"/>
        </a:xfrm>
      </p:grpSpPr>
      <p:sp>
        <p:nvSpPr>
          <p:cNvPr id="640" name="Google Shape;640;p58"/>
          <p:cNvSpPr txBox="1">
            <a:spLocks noGrp="1"/>
          </p:cNvSpPr>
          <p:nvPr>
            <p:ph type="title"/>
          </p:nvPr>
        </p:nvSpPr>
        <p:spPr>
          <a:xfrm>
            <a:off x="2480700" y="1370519"/>
            <a:ext cx="4182600" cy="13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41" name="Google Shape;641;p58"/>
          <p:cNvSpPr txBox="1">
            <a:spLocks noGrp="1"/>
          </p:cNvSpPr>
          <p:nvPr>
            <p:ph type="subTitle" idx="1"/>
          </p:nvPr>
        </p:nvSpPr>
        <p:spPr>
          <a:xfrm>
            <a:off x="2665625" y="2731100"/>
            <a:ext cx="3629100" cy="10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642" name="Google Shape;642;p58"/>
          <p:cNvGrpSpPr/>
          <p:nvPr/>
        </p:nvGrpSpPr>
        <p:grpSpPr>
          <a:xfrm rot="-5400000">
            <a:off x="8110503" y="908422"/>
            <a:ext cx="1193550" cy="68100"/>
            <a:chOff x="557300" y="431950"/>
            <a:chExt cx="1193550" cy="68100"/>
          </a:xfrm>
        </p:grpSpPr>
        <p:sp>
          <p:nvSpPr>
            <p:cNvPr id="643" name="Google Shape;643;p5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0" name="Google Shape;650;p58"/>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651" name="Google Shape;651;p58"/>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652" name="Google Shape;652;p58"/>
          <p:cNvGrpSpPr/>
          <p:nvPr/>
        </p:nvGrpSpPr>
        <p:grpSpPr>
          <a:xfrm>
            <a:off x="250425" y="4910500"/>
            <a:ext cx="1193550" cy="68100"/>
            <a:chOff x="557300" y="431950"/>
            <a:chExt cx="1193550" cy="68100"/>
          </a:xfrm>
        </p:grpSpPr>
        <p:sp>
          <p:nvSpPr>
            <p:cNvPr id="653" name="Google Shape;653;p5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660"/>
        <p:cNvGrpSpPr/>
        <p:nvPr/>
      </p:nvGrpSpPr>
      <p:grpSpPr>
        <a:xfrm>
          <a:off x="0" y="0"/>
          <a:ext cx="0" cy="0"/>
          <a:chOff x="0" y="0"/>
          <a:chExt cx="0" cy="0"/>
        </a:xfrm>
      </p:grpSpPr>
      <p:sp>
        <p:nvSpPr>
          <p:cNvPr id="661" name="Google Shape;661;p59"/>
          <p:cNvSpPr txBox="1">
            <a:spLocks noGrp="1"/>
          </p:cNvSpPr>
          <p:nvPr>
            <p:ph type="title"/>
          </p:nvPr>
        </p:nvSpPr>
        <p:spPr>
          <a:xfrm>
            <a:off x="631050" y="1526575"/>
            <a:ext cx="3596100" cy="66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62" name="Google Shape;662;p59"/>
          <p:cNvSpPr txBox="1">
            <a:spLocks noGrp="1"/>
          </p:cNvSpPr>
          <p:nvPr>
            <p:ph type="subTitle" idx="1"/>
          </p:nvPr>
        </p:nvSpPr>
        <p:spPr>
          <a:xfrm>
            <a:off x="631050" y="2281725"/>
            <a:ext cx="2690700" cy="66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663"/>
        <p:cNvGrpSpPr/>
        <p:nvPr/>
      </p:nvGrpSpPr>
      <p:grpSpPr>
        <a:xfrm>
          <a:off x="0" y="0"/>
          <a:ext cx="0" cy="0"/>
          <a:chOff x="0" y="0"/>
          <a:chExt cx="0" cy="0"/>
        </a:xfrm>
      </p:grpSpPr>
      <p:sp>
        <p:nvSpPr>
          <p:cNvPr id="664" name="Google Shape;664;p60"/>
          <p:cNvSpPr txBox="1">
            <a:spLocks noGrp="1"/>
          </p:cNvSpPr>
          <p:nvPr>
            <p:ph type="title"/>
          </p:nvPr>
        </p:nvSpPr>
        <p:spPr>
          <a:xfrm>
            <a:off x="4857400" y="3472700"/>
            <a:ext cx="2403900" cy="41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Montserrat Medium"/>
              <a:buNone/>
              <a:defRPr sz="1600">
                <a:solidFill>
                  <a:schemeClr val="accent3"/>
                </a:solidFill>
                <a:latin typeface="Montserrat Medium"/>
                <a:ea typeface="Montserrat Medium"/>
                <a:cs typeface="Montserrat Medium"/>
                <a:sym typeface="Montserrat Medium"/>
              </a:defRPr>
            </a:lvl1pPr>
            <a:lvl2pPr lvl="1"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2pPr>
            <a:lvl3pPr lvl="2"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3pPr>
            <a:lvl4pPr lvl="3"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4pPr>
            <a:lvl5pPr lvl="4"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5pPr>
            <a:lvl6pPr lvl="5"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6pPr>
            <a:lvl7pPr lvl="6"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7pPr>
            <a:lvl8pPr lvl="7"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8pPr>
            <a:lvl9pPr lvl="8"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9pPr>
          </a:lstStyle>
          <a:p>
            <a:endParaRPr/>
          </a:p>
        </p:txBody>
      </p:sp>
      <p:sp>
        <p:nvSpPr>
          <p:cNvPr id="665" name="Google Shape;665;p60"/>
          <p:cNvSpPr txBox="1">
            <a:spLocks noGrp="1"/>
          </p:cNvSpPr>
          <p:nvPr>
            <p:ph type="subTitle" idx="1"/>
          </p:nvPr>
        </p:nvSpPr>
        <p:spPr>
          <a:xfrm>
            <a:off x="4857409" y="1252600"/>
            <a:ext cx="3571800" cy="204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Montserrat"/>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accent3"/>
              </a:buClr>
              <a:buSzPts val="2200"/>
              <a:buNone/>
              <a:defRPr sz="2200">
                <a:solidFill>
                  <a:schemeClr val="accent3"/>
                </a:solidFill>
              </a:defRPr>
            </a:lvl2pPr>
            <a:lvl3pPr lvl="2" rtl="0">
              <a:lnSpc>
                <a:spcPct val="100000"/>
              </a:lnSpc>
              <a:spcBef>
                <a:spcPts val="0"/>
              </a:spcBef>
              <a:spcAft>
                <a:spcPts val="0"/>
              </a:spcAft>
              <a:buClr>
                <a:schemeClr val="accent3"/>
              </a:buClr>
              <a:buSzPts val="2200"/>
              <a:buNone/>
              <a:defRPr sz="2200">
                <a:solidFill>
                  <a:schemeClr val="accent3"/>
                </a:solidFill>
              </a:defRPr>
            </a:lvl3pPr>
            <a:lvl4pPr lvl="3" rtl="0">
              <a:lnSpc>
                <a:spcPct val="100000"/>
              </a:lnSpc>
              <a:spcBef>
                <a:spcPts val="0"/>
              </a:spcBef>
              <a:spcAft>
                <a:spcPts val="0"/>
              </a:spcAft>
              <a:buClr>
                <a:schemeClr val="accent3"/>
              </a:buClr>
              <a:buSzPts val="2200"/>
              <a:buNone/>
              <a:defRPr sz="2200">
                <a:solidFill>
                  <a:schemeClr val="accent3"/>
                </a:solidFill>
              </a:defRPr>
            </a:lvl4pPr>
            <a:lvl5pPr lvl="4" rtl="0">
              <a:lnSpc>
                <a:spcPct val="100000"/>
              </a:lnSpc>
              <a:spcBef>
                <a:spcPts val="0"/>
              </a:spcBef>
              <a:spcAft>
                <a:spcPts val="0"/>
              </a:spcAft>
              <a:buClr>
                <a:schemeClr val="accent3"/>
              </a:buClr>
              <a:buSzPts val="2200"/>
              <a:buNone/>
              <a:defRPr sz="2200">
                <a:solidFill>
                  <a:schemeClr val="accent3"/>
                </a:solidFill>
              </a:defRPr>
            </a:lvl5pPr>
            <a:lvl6pPr lvl="5" rtl="0">
              <a:lnSpc>
                <a:spcPct val="100000"/>
              </a:lnSpc>
              <a:spcBef>
                <a:spcPts val="0"/>
              </a:spcBef>
              <a:spcAft>
                <a:spcPts val="0"/>
              </a:spcAft>
              <a:buClr>
                <a:schemeClr val="accent3"/>
              </a:buClr>
              <a:buSzPts val="2200"/>
              <a:buNone/>
              <a:defRPr sz="2200">
                <a:solidFill>
                  <a:schemeClr val="accent3"/>
                </a:solidFill>
              </a:defRPr>
            </a:lvl6pPr>
            <a:lvl7pPr lvl="6" rtl="0">
              <a:lnSpc>
                <a:spcPct val="100000"/>
              </a:lnSpc>
              <a:spcBef>
                <a:spcPts val="0"/>
              </a:spcBef>
              <a:spcAft>
                <a:spcPts val="0"/>
              </a:spcAft>
              <a:buClr>
                <a:schemeClr val="accent3"/>
              </a:buClr>
              <a:buSzPts val="2200"/>
              <a:buNone/>
              <a:defRPr sz="2200">
                <a:solidFill>
                  <a:schemeClr val="accent3"/>
                </a:solidFill>
              </a:defRPr>
            </a:lvl7pPr>
            <a:lvl8pPr lvl="7" rtl="0">
              <a:lnSpc>
                <a:spcPct val="100000"/>
              </a:lnSpc>
              <a:spcBef>
                <a:spcPts val="0"/>
              </a:spcBef>
              <a:spcAft>
                <a:spcPts val="0"/>
              </a:spcAft>
              <a:buClr>
                <a:schemeClr val="accent3"/>
              </a:buClr>
              <a:buSzPts val="2200"/>
              <a:buNone/>
              <a:defRPr sz="2200">
                <a:solidFill>
                  <a:schemeClr val="accent3"/>
                </a:solidFill>
              </a:defRPr>
            </a:lvl8pPr>
            <a:lvl9pPr lvl="8" rtl="0">
              <a:lnSpc>
                <a:spcPct val="100000"/>
              </a:lnSpc>
              <a:spcBef>
                <a:spcPts val="0"/>
              </a:spcBef>
              <a:spcAft>
                <a:spcPts val="0"/>
              </a:spcAft>
              <a:buClr>
                <a:schemeClr val="accent3"/>
              </a:buClr>
              <a:buSzPts val="2200"/>
              <a:buNone/>
              <a:defRPr sz="2200">
                <a:solidFill>
                  <a:schemeClr val="accent3"/>
                </a:solidFill>
              </a:defRPr>
            </a:lvl9pPr>
          </a:lstStyle>
          <a:p>
            <a:endParaRPr/>
          </a:p>
        </p:txBody>
      </p:sp>
      <p:grpSp>
        <p:nvGrpSpPr>
          <p:cNvPr id="666" name="Google Shape;666;p60"/>
          <p:cNvGrpSpPr/>
          <p:nvPr/>
        </p:nvGrpSpPr>
        <p:grpSpPr>
          <a:xfrm rot="-5400000">
            <a:off x="-140350" y="687150"/>
            <a:ext cx="1193550" cy="205725"/>
            <a:chOff x="250425" y="4752475"/>
            <a:chExt cx="1193550" cy="205725"/>
          </a:xfrm>
        </p:grpSpPr>
        <p:grpSp>
          <p:nvGrpSpPr>
            <p:cNvPr id="667" name="Google Shape;667;p60"/>
            <p:cNvGrpSpPr/>
            <p:nvPr/>
          </p:nvGrpSpPr>
          <p:grpSpPr>
            <a:xfrm>
              <a:off x="250425" y="4890100"/>
              <a:ext cx="1193550" cy="68100"/>
              <a:chOff x="557300" y="431950"/>
              <a:chExt cx="1193550" cy="68100"/>
            </a:xfrm>
          </p:grpSpPr>
          <p:sp>
            <p:nvSpPr>
              <p:cNvPr id="668" name="Google Shape;668;p6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60"/>
            <p:cNvGrpSpPr/>
            <p:nvPr/>
          </p:nvGrpSpPr>
          <p:grpSpPr>
            <a:xfrm>
              <a:off x="250425" y="4752475"/>
              <a:ext cx="1193550" cy="68100"/>
              <a:chOff x="557300" y="431950"/>
              <a:chExt cx="1193550" cy="68100"/>
            </a:xfrm>
          </p:grpSpPr>
          <p:sp>
            <p:nvSpPr>
              <p:cNvPr id="676" name="Google Shape;676;p6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3" name="Google Shape;683;p60"/>
          <p:cNvGrpSpPr/>
          <p:nvPr/>
        </p:nvGrpSpPr>
        <p:grpSpPr>
          <a:xfrm>
            <a:off x="7733867" y="4910500"/>
            <a:ext cx="1193550" cy="68100"/>
            <a:chOff x="557300" y="431950"/>
            <a:chExt cx="1193550" cy="68100"/>
          </a:xfrm>
        </p:grpSpPr>
        <p:sp>
          <p:nvSpPr>
            <p:cNvPr id="684" name="Google Shape;684;p60"/>
            <p:cNvSpPr/>
            <p:nvPr/>
          </p:nvSpPr>
          <p:spPr>
            <a:xfrm>
              <a:off x="5573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0"/>
            <p:cNvSpPr/>
            <p:nvPr/>
          </p:nvSpPr>
          <p:spPr>
            <a:xfrm>
              <a:off x="7448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0"/>
            <p:cNvSpPr/>
            <p:nvPr/>
          </p:nvSpPr>
          <p:spPr>
            <a:xfrm>
              <a:off x="9324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0"/>
            <p:cNvSpPr/>
            <p:nvPr/>
          </p:nvSpPr>
          <p:spPr>
            <a:xfrm>
              <a:off x="112002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0"/>
            <p:cNvSpPr/>
            <p:nvPr/>
          </p:nvSpPr>
          <p:spPr>
            <a:xfrm>
              <a:off x="130760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0"/>
            <p:cNvSpPr/>
            <p:nvPr/>
          </p:nvSpPr>
          <p:spPr>
            <a:xfrm>
              <a:off x="1495175"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0"/>
            <p:cNvSpPr/>
            <p:nvPr/>
          </p:nvSpPr>
          <p:spPr>
            <a:xfrm>
              <a:off x="1682750" y="431950"/>
              <a:ext cx="68100" cy="6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CUSTOM_3">
    <p:spTree>
      <p:nvGrpSpPr>
        <p:cNvPr id="1" name="Shape 691"/>
        <p:cNvGrpSpPr/>
        <p:nvPr/>
      </p:nvGrpSpPr>
      <p:grpSpPr>
        <a:xfrm>
          <a:off x="0" y="0"/>
          <a:ext cx="0" cy="0"/>
          <a:chOff x="0" y="0"/>
          <a:chExt cx="0" cy="0"/>
        </a:xfrm>
      </p:grpSpPr>
      <p:sp>
        <p:nvSpPr>
          <p:cNvPr id="692" name="Google Shape;692;p61"/>
          <p:cNvSpPr txBox="1">
            <a:spLocks noGrp="1"/>
          </p:cNvSpPr>
          <p:nvPr>
            <p:ph type="title"/>
          </p:nvPr>
        </p:nvSpPr>
        <p:spPr>
          <a:xfrm>
            <a:off x="2236425" y="3788375"/>
            <a:ext cx="23355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1600"/>
              <a:buFont typeface="Montserrat Medium"/>
              <a:buNone/>
              <a:defRPr sz="1600">
                <a:solidFill>
                  <a:schemeClr val="accent1"/>
                </a:solidFill>
                <a:latin typeface="Montserrat Medium"/>
                <a:ea typeface="Montserrat Medium"/>
                <a:cs typeface="Montserrat Medium"/>
                <a:sym typeface="Montserrat Medium"/>
              </a:defRPr>
            </a:lvl1pPr>
            <a:lvl2pPr lvl="1"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2pPr>
            <a:lvl3pPr lvl="2"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3pPr>
            <a:lvl4pPr lvl="3"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4pPr>
            <a:lvl5pPr lvl="4"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5pPr>
            <a:lvl6pPr lvl="5"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6pPr>
            <a:lvl7pPr lvl="6"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7pPr>
            <a:lvl8pPr lvl="7"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8pPr>
            <a:lvl9pPr lvl="8" rtl="0">
              <a:spcBef>
                <a:spcPts val="0"/>
              </a:spcBef>
              <a:spcAft>
                <a:spcPts val="0"/>
              </a:spcAft>
              <a:buClr>
                <a:schemeClr val="accent4"/>
              </a:buClr>
              <a:buSzPts val="4200"/>
              <a:buFont typeface="Montserrat Medium"/>
              <a:buNone/>
              <a:defRPr sz="4200">
                <a:solidFill>
                  <a:schemeClr val="accent4"/>
                </a:solidFill>
                <a:latin typeface="Montserrat Medium"/>
                <a:ea typeface="Montserrat Medium"/>
                <a:cs typeface="Montserrat Medium"/>
                <a:sym typeface="Montserrat Medium"/>
              </a:defRPr>
            </a:lvl9pPr>
          </a:lstStyle>
          <a:p>
            <a:endParaRPr/>
          </a:p>
        </p:txBody>
      </p:sp>
      <p:sp>
        <p:nvSpPr>
          <p:cNvPr id="693" name="Google Shape;693;p61"/>
          <p:cNvSpPr txBox="1">
            <a:spLocks noGrp="1"/>
          </p:cNvSpPr>
          <p:nvPr>
            <p:ph type="subTitle" idx="1"/>
          </p:nvPr>
        </p:nvSpPr>
        <p:spPr>
          <a:xfrm>
            <a:off x="722900" y="2391875"/>
            <a:ext cx="3963300" cy="128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Font typeface="Montserrat"/>
              <a:buNone/>
              <a:defRPr sz="1900" b="1">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accent3"/>
              </a:buClr>
              <a:buSzPts val="2200"/>
              <a:buNone/>
              <a:defRPr sz="2200">
                <a:solidFill>
                  <a:schemeClr val="accent3"/>
                </a:solidFill>
              </a:defRPr>
            </a:lvl2pPr>
            <a:lvl3pPr lvl="2" rtl="0">
              <a:lnSpc>
                <a:spcPct val="100000"/>
              </a:lnSpc>
              <a:spcBef>
                <a:spcPts val="0"/>
              </a:spcBef>
              <a:spcAft>
                <a:spcPts val="0"/>
              </a:spcAft>
              <a:buClr>
                <a:schemeClr val="accent3"/>
              </a:buClr>
              <a:buSzPts val="2200"/>
              <a:buNone/>
              <a:defRPr sz="2200">
                <a:solidFill>
                  <a:schemeClr val="accent3"/>
                </a:solidFill>
              </a:defRPr>
            </a:lvl3pPr>
            <a:lvl4pPr lvl="3" rtl="0">
              <a:lnSpc>
                <a:spcPct val="100000"/>
              </a:lnSpc>
              <a:spcBef>
                <a:spcPts val="0"/>
              </a:spcBef>
              <a:spcAft>
                <a:spcPts val="0"/>
              </a:spcAft>
              <a:buClr>
                <a:schemeClr val="accent3"/>
              </a:buClr>
              <a:buSzPts val="2200"/>
              <a:buNone/>
              <a:defRPr sz="2200">
                <a:solidFill>
                  <a:schemeClr val="accent3"/>
                </a:solidFill>
              </a:defRPr>
            </a:lvl4pPr>
            <a:lvl5pPr lvl="4" rtl="0">
              <a:lnSpc>
                <a:spcPct val="100000"/>
              </a:lnSpc>
              <a:spcBef>
                <a:spcPts val="0"/>
              </a:spcBef>
              <a:spcAft>
                <a:spcPts val="0"/>
              </a:spcAft>
              <a:buClr>
                <a:schemeClr val="accent3"/>
              </a:buClr>
              <a:buSzPts val="2200"/>
              <a:buNone/>
              <a:defRPr sz="2200">
                <a:solidFill>
                  <a:schemeClr val="accent3"/>
                </a:solidFill>
              </a:defRPr>
            </a:lvl5pPr>
            <a:lvl6pPr lvl="5" rtl="0">
              <a:lnSpc>
                <a:spcPct val="100000"/>
              </a:lnSpc>
              <a:spcBef>
                <a:spcPts val="0"/>
              </a:spcBef>
              <a:spcAft>
                <a:spcPts val="0"/>
              </a:spcAft>
              <a:buClr>
                <a:schemeClr val="accent3"/>
              </a:buClr>
              <a:buSzPts val="2200"/>
              <a:buNone/>
              <a:defRPr sz="2200">
                <a:solidFill>
                  <a:schemeClr val="accent3"/>
                </a:solidFill>
              </a:defRPr>
            </a:lvl6pPr>
            <a:lvl7pPr lvl="6" rtl="0">
              <a:lnSpc>
                <a:spcPct val="100000"/>
              </a:lnSpc>
              <a:spcBef>
                <a:spcPts val="0"/>
              </a:spcBef>
              <a:spcAft>
                <a:spcPts val="0"/>
              </a:spcAft>
              <a:buClr>
                <a:schemeClr val="accent3"/>
              </a:buClr>
              <a:buSzPts val="2200"/>
              <a:buNone/>
              <a:defRPr sz="2200">
                <a:solidFill>
                  <a:schemeClr val="accent3"/>
                </a:solidFill>
              </a:defRPr>
            </a:lvl7pPr>
            <a:lvl8pPr lvl="7" rtl="0">
              <a:lnSpc>
                <a:spcPct val="100000"/>
              </a:lnSpc>
              <a:spcBef>
                <a:spcPts val="0"/>
              </a:spcBef>
              <a:spcAft>
                <a:spcPts val="0"/>
              </a:spcAft>
              <a:buClr>
                <a:schemeClr val="accent3"/>
              </a:buClr>
              <a:buSzPts val="2200"/>
              <a:buNone/>
              <a:defRPr sz="2200">
                <a:solidFill>
                  <a:schemeClr val="accent3"/>
                </a:solidFill>
              </a:defRPr>
            </a:lvl8pPr>
            <a:lvl9pPr lvl="8" rtl="0">
              <a:lnSpc>
                <a:spcPct val="100000"/>
              </a:lnSpc>
              <a:spcBef>
                <a:spcPts val="0"/>
              </a:spcBef>
              <a:spcAft>
                <a:spcPts val="0"/>
              </a:spcAft>
              <a:buClr>
                <a:schemeClr val="accent3"/>
              </a:buClr>
              <a:buSzPts val="2200"/>
              <a:buNone/>
              <a:defRPr sz="2200">
                <a:solidFill>
                  <a:schemeClr val="accent3"/>
                </a:solidFill>
              </a:defRPr>
            </a:lvl9pPr>
          </a:lstStyle>
          <a:p>
            <a:endParaRPr/>
          </a:p>
        </p:txBody>
      </p:sp>
      <p:grpSp>
        <p:nvGrpSpPr>
          <p:cNvPr id="694" name="Google Shape;694;p61"/>
          <p:cNvGrpSpPr/>
          <p:nvPr/>
        </p:nvGrpSpPr>
        <p:grpSpPr>
          <a:xfrm rot="-5400000">
            <a:off x="8110503" y="908422"/>
            <a:ext cx="1193550" cy="68100"/>
            <a:chOff x="557300" y="431950"/>
            <a:chExt cx="1193550" cy="68100"/>
          </a:xfrm>
        </p:grpSpPr>
        <p:sp>
          <p:nvSpPr>
            <p:cNvPr id="695" name="Google Shape;695;p6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2" name="Google Shape;702;p61"/>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703" name="Google Shape;703;p61"/>
          <p:cNvCxnSpPr/>
          <p:nvPr/>
        </p:nvCxnSpPr>
        <p:spPr>
          <a:xfrm rot="10800000">
            <a:off x="-13500" y="345697"/>
            <a:ext cx="2822400" cy="0"/>
          </a:xfrm>
          <a:prstGeom prst="straightConnector1">
            <a:avLst/>
          </a:prstGeom>
          <a:noFill/>
          <a:ln w="9525" cap="flat" cmpd="sng">
            <a:solidFill>
              <a:srgbClr val="0C343D"/>
            </a:solidFill>
            <a:prstDash val="solid"/>
            <a:round/>
            <a:headEnd type="none" w="med" len="med"/>
            <a:tailEnd type="none" w="med" len="med"/>
          </a:ln>
        </p:spPr>
      </p:cxnSp>
      <p:grpSp>
        <p:nvGrpSpPr>
          <p:cNvPr id="704" name="Google Shape;704;p61"/>
          <p:cNvGrpSpPr/>
          <p:nvPr/>
        </p:nvGrpSpPr>
        <p:grpSpPr>
          <a:xfrm rot="5400000">
            <a:off x="673384" y="218375"/>
            <a:ext cx="486100" cy="1193550"/>
            <a:chOff x="8255228" y="345697"/>
            <a:chExt cx="486100" cy="1193550"/>
          </a:xfrm>
        </p:grpSpPr>
        <p:grpSp>
          <p:nvGrpSpPr>
            <p:cNvPr id="705" name="Google Shape;705;p61"/>
            <p:cNvGrpSpPr/>
            <p:nvPr/>
          </p:nvGrpSpPr>
          <p:grpSpPr>
            <a:xfrm rot="-5400000">
              <a:off x="8041690" y="839610"/>
              <a:ext cx="1193550" cy="205725"/>
              <a:chOff x="250425" y="4752475"/>
              <a:chExt cx="1193550" cy="205725"/>
            </a:xfrm>
          </p:grpSpPr>
          <p:grpSp>
            <p:nvGrpSpPr>
              <p:cNvPr id="706" name="Google Shape;706;p61"/>
              <p:cNvGrpSpPr/>
              <p:nvPr/>
            </p:nvGrpSpPr>
            <p:grpSpPr>
              <a:xfrm>
                <a:off x="250425" y="4890100"/>
                <a:ext cx="1193550" cy="68100"/>
                <a:chOff x="557300" y="431950"/>
                <a:chExt cx="1193550" cy="68100"/>
              </a:xfrm>
            </p:grpSpPr>
            <p:sp>
              <p:nvSpPr>
                <p:cNvPr id="707" name="Google Shape;707;p6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61"/>
              <p:cNvGrpSpPr/>
              <p:nvPr/>
            </p:nvGrpSpPr>
            <p:grpSpPr>
              <a:xfrm>
                <a:off x="250425" y="4752475"/>
                <a:ext cx="1193550" cy="68100"/>
                <a:chOff x="557300" y="431950"/>
                <a:chExt cx="1193550" cy="68100"/>
              </a:xfrm>
            </p:grpSpPr>
            <p:sp>
              <p:nvSpPr>
                <p:cNvPr id="715" name="Google Shape;715;p6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 name="Google Shape;722;p61"/>
            <p:cNvGrpSpPr/>
            <p:nvPr/>
          </p:nvGrpSpPr>
          <p:grpSpPr>
            <a:xfrm rot="-5400000">
              <a:off x="7761315" y="839610"/>
              <a:ext cx="1193550" cy="205725"/>
              <a:chOff x="250425" y="4752475"/>
              <a:chExt cx="1193550" cy="205725"/>
            </a:xfrm>
          </p:grpSpPr>
          <p:grpSp>
            <p:nvGrpSpPr>
              <p:cNvPr id="723" name="Google Shape;723;p61"/>
              <p:cNvGrpSpPr/>
              <p:nvPr/>
            </p:nvGrpSpPr>
            <p:grpSpPr>
              <a:xfrm>
                <a:off x="250425" y="4890100"/>
                <a:ext cx="1193550" cy="68100"/>
                <a:chOff x="557300" y="431950"/>
                <a:chExt cx="1193550" cy="68100"/>
              </a:xfrm>
            </p:grpSpPr>
            <p:sp>
              <p:nvSpPr>
                <p:cNvPr id="724" name="Google Shape;724;p6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61"/>
              <p:cNvGrpSpPr/>
              <p:nvPr/>
            </p:nvGrpSpPr>
            <p:grpSpPr>
              <a:xfrm>
                <a:off x="250425" y="4752475"/>
                <a:ext cx="1193550" cy="68100"/>
                <a:chOff x="557300" y="431950"/>
                <a:chExt cx="1193550" cy="68100"/>
              </a:xfrm>
            </p:grpSpPr>
            <p:sp>
              <p:nvSpPr>
                <p:cNvPr id="732" name="Google Shape;732;p6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20000" y="358149"/>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5" name="Google Shape;35;p7"/>
          <p:cNvSpPr/>
          <p:nvPr/>
        </p:nvSpPr>
        <p:spPr>
          <a:xfrm>
            <a:off x="416862" y="538350"/>
            <a:ext cx="279900" cy="279900"/>
          </a:xfrm>
          <a:prstGeom prst="star12">
            <a:avLst>
              <a:gd name="adj" fmla="val 37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739"/>
        <p:cNvGrpSpPr/>
        <p:nvPr/>
      </p:nvGrpSpPr>
      <p:grpSpPr>
        <a:xfrm>
          <a:off x="0" y="0"/>
          <a:ext cx="0" cy="0"/>
          <a:chOff x="0" y="0"/>
          <a:chExt cx="0" cy="0"/>
        </a:xfrm>
      </p:grpSpPr>
      <p:sp>
        <p:nvSpPr>
          <p:cNvPr id="740" name="Google Shape;740;p62"/>
          <p:cNvSpPr/>
          <p:nvPr/>
        </p:nvSpPr>
        <p:spPr>
          <a:xfrm>
            <a:off x="2650875" y="25"/>
            <a:ext cx="6493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lt1"/>
              </a:solidFill>
              <a:latin typeface="Montserrat Medium"/>
              <a:ea typeface="Montserrat Medium"/>
              <a:cs typeface="Montserrat Medium"/>
              <a:sym typeface="Montserrat Medium"/>
            </a:endParaRPr>
          </a:p>
        </p:txBody>
      </p:sp>
      <p:sp>
        <p:nvSpPr>
          <p:cNvPr id="741" name="Google Shape;741;p62"/>
          <p:cNvSpPr txBox="1">
            <a:spLocks noGrp="1"/>
          </p:cNvSpPr>
          <p:nvPr>
            <p:ph type="title"/>
          </p:nvPr>
        </p:nvSpPr>
        <p:spPr>
          <a:xfrm>
            <a:off x="717375" y="2449600"/>
            <a:ext cx="2645700" cy="1080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000"/>
              <a:buNone/>
              <a:defRPr sz="3600">
                <a:solidFill>
                  <a:schemeClr val="lt1"/>
                </a:solidFill>
              </a:defRPr>
            </a:lvl1pPr>
            <a:lvl2pPr lvl="1" algn="ctr" rtl="0">
              <a:spcBef>
                <a:spcPts val="0"/>
              </a:spcBef>
              <a:spcAft>
                <a:spcPts val="0"/>
              </a:spcAft>
              <a:buClr>
                <a:schemeClr val="accent1"/>
              </a:buClr>
              <a:buSzPts val="6000"/>
              <a:buNone/>
              <a:defRPr sz="6000">
                <a:solidFill>
                  <a:schemeClr val="accent1"/>
                </a:solidFill>
              </a:defRPr>
            </a:lvl2pPr>
            <a:lvl3pPr lvl="2" algn="ctr" rtl="0">
              <a:spcBef>
                <a:spcPts val="0"/>
              </a:spcBef>
              <a:spcAft>
                <a:spcPts val="0"/>
              </a:spcAft>
              <a:buClr>
                <a:schemeClr val="accent1"/>
              </a:buClr>
              <a:buSzPts val="6000"/>
              <a:buNone/>
              <a:defRPr sz="6000">
                <a:solidFill>
                  <a:schemeClr val="accent1"/>
                </a:solidFill>
              </a:defRPr>
            </a:lvl3pPr>
            <a:lvl4pPr lvl="3" algn="ctr" rtl="0">
              <a:spcBef>
                <a:spcPts val="0"/>
              </a:spcBef>
              <a:spcAft>
                <a:spcPts val="0"/>
              </a:spcAft>
              <a:buClr>
                <a:schemeClr val="accent1"/>
              </a:buClr>
              <a:buSzPts val="6000"/>
              <a:buNone/>
              <a:defRPr sz="6000">
                <a:solidFill>
                  <a:schemeClr val="accent1"/>
                </a:solidFill>
              </a:defRPr>
            </a:lvl4pPr>
            <a:lvl5pPr lvl="4" algn="ctr" rtl="0">
              <a:spcBef>
                <a:spcPts val="0"/>
              </a:spcBef>
              <a:spcAft>
                <a:spcPts val="0"/>
              </a:spcAft>
              <a:buClr>
                <a:schemeClr val="accent1"/>
              </a:buClr>
              <a:buSzPts val="6000"/>
              <a:buNone/>
              <a:defRPr sz="6000">
                <a:solidFill>
                  <a:schemeClr val="accent1"/>
                </a:solidFill>
              </a:defRPr>
            </a:lvl5pPr>
            <a:lvl6pPr lvl="5" algn="ctr" rtl="0">
              <a:spcBef>
                <a:spcPts val="0"/>
              </a:spcBef>
              <a:spcAft>
                <a:spcPts val="0"/>
              </a:spcAft>
              <a:buClr>
                <a:schemeClr val="accent1"/>
              </a:buClr>
              <a:buSzPts val="6000"/>
              <a:buNone/>
              <a:defRPr sz="6000">
                <a:solidFill>
                  <a:schemeClr val="accent1"/>
                </a:solidFill>
              </a:defRPr>
            </a:lvl6pPr>
            <a:lvl7pPr lvl="6" algn="ctr" rtl="0">
              <a:spcBef>
                <a:spcPts val="0"/>
              </a:spcBef>
              <a:spcAft>
                <a:spcPts val="0"/>
              </a:spcAft>
              <a:buClr>
                <a:schemeClr val="accent1"/>
              </a:buClr>
              <a:buSzPts val="6000"/>
              <a:buNone/>
              <a:defRPr sz="6000">
                <a:solidFill>
                  <a:schemeClr val="accent1"/>
                </a:solidFill>
              </a:defRPr>
            </a:lvl7pPr>
            <a:lvl8pPr lvl="7" algn="ctr" rtl="0">
              <a:spcBef>
                <a:spcPts val="0"/>
              </a:spcBef>
              <a:spcAft>
                <a:spcPts val="0"/>
              </a:spcAft>
              <a:buClr>
                <a:schemeClr val="accent1"/>
              </a:buClr>
              <a:buSzPts val="6000"/>
              <a:buNone/>
              <a:defRPr sz="6000">
                <a:solidFill>
                  <a:schemeClr val="accent1"/>
                </a:solidFill>
              </a:defRPr>
            </a:lvl8pPr>
            <a:lvl9pPr lvl="8" algn="ctr" rtl="0">
              <a:spcBef>
                <a:spcPts val="0"/>
              </a:spcBef>
              <a:spcAft>
                <a:spcPts val="0"/>
              </a:spcAft>
              <a:buClr>
                <a:schemeClr val="accent1"/>
              </a:buClr>
              <a:buSzPts val="6000"/>
              <a:buNone/>
              <a:defRPr sz="6000">
                <a:solidFill>
                  <a:schemeClr val="accent1"/>
                </a:solidFill>
              </a:defRPr>
            </a:lvl9pPr>
          </a:lstStyle>
          <a:p>
            <a:endParaRPr/>
          </a:p>
        </p:txBody>
      </p:sp>
      <p:sp>
        <p:nvSpPr>
          <p:cNvPr id="742" name="Google Shape;742;p62"/>
          <p:cNvSpPr txBox="1">
            <a:spLocks noGrp="1"/>
          </p:cNvSpPr>
          <p:nvPr>
            <p:ph type="subTitle" idx="1"/>
          </p:nvPr>
        </p:nvSpPr>
        <p:spPr>
          <a:xfrm>
            <a:off x="717375" y="3654200"/>
            <a:ext cx="3149400" cy="4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600"/>
              <a:buNone/>
              <a:defRPr sz="1600">
                <a:solidFill>
                  <a:schemeClr val="l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743" name="Google Shape;743;p62"/>
          <p:cNvSpPr txBox="1">
            <a:spLocks noGrp="1"/>
          </p:cNvSpPr>
          <p:nvPr>
            <p:ph type="title" idx="2" hasCustomPrompt="1"/>
          </p:nvPr>
        </p:nvSpPr>
        <p:spPr>
          <a:xfrm>
            <a:off x="717375" y="970925"/>
            <a:ext cx="2046600" cy="96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Thin"/>
              <a:buNone/>
              <a:defRPr sz="10000">
                <a:solidFill>
                  <a:schemeClr val="dk1"/>
                </a:solidFill>
                <a:latin typeface="Montserrat Thin"/>
                <a:ea typeface="Montserrat Thin"/>
                <a:cs typeface="Montserrat Thin"/>
                <a:sym typeface="Montserrat Thin"/>
              </a:defRPr>
            </a:lvl1pPr>
            <a:lvl2pPr lvl="1"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grpSp>
        <p:nvGrpSpPr>
          <p:cNvPr id="744" name="Google Shape;744;p62"/>
          <p:cNvGrpSpPr/>
          <p:nvPr/>
        </p:nvGrpSpPr>
        <p:grpSpPr>
          <a:xfrm>
            <a:off x="8255228" y="345697"/>
            <a:ext cx="486100" cy="1193550"/>
            <a:chOff x="8255228" y="345697"/>
            <a:chExt cx="486100" cy="1193550"/>
          </a:xfrm>
        </p:grpSpPr>
        <p:grpSp>
          <p:nvGrpSpPr>
            <p:cNvPr id="745" name="Google Shape;745;p62"/>
            <p:cNvGrpSpPr/>
            <p:nvPr/>
          </p:nvGrpSpPr>
          <p:grpSpPr>
            <a:xfrm rot="-5400000">
              <a:off x="8041690" y="839610"/>
              <a:ext cx="1193550" cy="205725"/>
              <a:chOff x="250425" y="4752475"/>
              <a:chExt cx="1193550" cy="205725"/>
            </a:xfrm>
          </p:grpSpPr>
          <p:grpSp>
            <p:nvGrpSpPr>
              <p:cNvPr id="746" name="Google Shape;746;p62"/>
              <p:cNvGrpSpPr/>
              <p:nvPr/>
            </p:nvGrpSpPr>
            <p:grpSpPr>
              <a:xfrm>
                <a:off x="250425" y="4890100"/>
                <a:ext cx="1193550" cy="68100"/>
                <a:chOff x="557300" y="431950"/>
                <a:chExt cx="1193550" cy="68100"/>
              </a:xfrm>
            </p:grpSpPr>
            <p:sp>
              <p:nvSpPr>
                <p:cNvPr id="747" name="Google Shape;747;p6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62"/>
              <p:cNvGrpSpPr/>
              <p:nvPr/>
            </p:nvGrpSpPr>
            <p:grpSpPr>
              <a:xfrm>
                <a:off x="250425" y="4752475"/>
                <a:ext cx="1193550" cy="68100"/>
                <a:chOff x="557300" y="431950"/>
                <a:chExt cx="1193550" cy="68100"/>
              </a:xfrm>
            </p:grpSpPr>
            <p:sp>
              <p:nvSpPr>
                <p:cNvPr id="755" name="Google Shape;755;p6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2" name="Google Shape;762;p62"/>
            <p:cNvGrpSpPr/>
            <p:nvPr/>
          </p:nvGrpSpPr>
          <p:grpSpPr>
            <a:xfrm rot="-5400000">
              <a:off x="7761315" y="839610"/>
              <a:ext cx="1193550" cy="205725"/>
              <a:chOff x="250425" y="4752475"/>
              <a:chExt cx="1193550" cy="205725"/>
            </a:xfrm>
          </p:grpSpPr>
          <p:grpSp>
            <p:nvGrpSpPr>
              <p:cNvPr id="763" name="Google Shape;763;p62"/>
              <p:cNvGrpSpPr/>
              <p:nvPr/>
            </p:nvGrpSpPr>
            <p:grpSpPr>
              <a:xfrm>
                <a:off x="250425" y="4890100"/>
                <a:ext cx="1193550" cy="68100"/>
                <a:chOff x="557300" y="431950"/>
                <a:chExt cx="1193550" cy="68100"/>
              </a:xfrm>
            </p:grpSpPr>
            <p:sp>
              <p:nvSpPr>
                <p:cNvPr id="764" name="Google Shape;764;p6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62"/>
              <p:cNvGrpSpPr/>
              <p:nvPr/>
            </p:nvGrpSpPr>
            <p:grpSpPr>
              <a:xfrm>
                <a:off x="250425" y="4752475"/>
                <a:ext cx="1193550" cy="68100"/>
                <a:chOff x="557300" y="431950"/>
                <a:chExt cx="1193550" cy="68100"/>
              </a:xfrm>
            </p:grpSpPr>
            <p:sp>
              <p:nvSpPr>
                <p:cNvPr id="772" name="Google Shape;772;p6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2">
    <p:spTree>
      <p:nvGrpSpPr>
        <p:cNvPr id="1" name="Shape 779"/>
        <p:cNvGrpSpPr/>
        <p:nvPr/>
      </p:nvGrpSpPr>
      <p:grpSpPr>
        <a:xfrm>
          <a:off x="0" y="0"/>
          <a:ext cx="0" cy="0"/>
          <a:chOff x="0" y="0"/>
          <a:chExt cx="0" cy="0"/>
        </a:xfrm>
      </p:grpSpPr>
      <p:sp>
        <p:nvSpPr>
          <p:cNvPr id="780" name="Google Shape;780;p63"/>
          <p:cNvSpPr txBox="1">
            <a:spLocks noGrp="1"/>
          </p:cNvSpPr>
          <p:nvPr>
            <p:ph type="subTitle" idx="1"/>
          </p:nvPr>
        </p:nvSpPr>
        <p:spPr>
          <a:xfrm>
            <a:off x="2006850" y="1078150"/>
            <a:ext cx="5130300" cy="37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2pPr>
            <a:lvl3pPr lvl="2"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3pPr>
            <a:lvl4pPr lvl="3"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4pPr>
            <a:lvl5pPr lvl="4"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5pPr>
            <a:lvl6pPr lvl="5"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6pPr>
            <a:lvl7pPr lvl="6"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7pPr>
            <a:lvl8pPr lvl="7"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8pPr>
            <a:lvl9pPr lvl="8" algn="ctr" rtl="0">
              <a:lnSpc>
                <a:spcPct val="100000"/>
              </a:lnSpc>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781" name="Google Shape;781;p63"/>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SzPts val="2150"/>
              <a:buNone/>
              <a:defRPr sz="2150"/>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782" name="Google Shape;782;p63"/>
          <p:cNvSpPr txBox="1">
            <a:spLocks noGrp="1"/>
          </p:cNvSpPr>
          <p:nvPr>
            <p:ph type="subTitle" idx="2"/>
          </p:nvPr>
        </p:nvSpPr>
        <p:spPr>
          <a:xfrm>
            <a:off x="971250" y="1584925"/>
            <a:ext cx="3488400" cy="11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6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
        <p:nvSpPr>
          <p:cNvPr id="783" name="Google Shape;783;p63"/>
          <p:cNvSpPr txBox="1">
            <a:spLocks noGrp="1"/>
          </p:cNvSpPr>
          <p:nvPr>
            <p:ph type="subTitle" idx="3"/>
          </p:nvPr>
        </p:nvSpPr>
        <p:spPr>
          <a:xfrm>
            <a:off x="4684350" y="1584925"/>
            <a:ext cx="3488400" cy="11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6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84"/>
        <p:cNvGrpSpPr/>
        <p:nvPr/>
      </p:nvGrpSpPr>
      <p:grpSpPr>
        <a:xfrm>
          <a:off x="0" y="0"/>
          <a:ext cx="0" cy="0"/>
          <a:chOff x="0" y="0"/>
          <a:chExt cx="0" cy="0"/>
        </a:xfrm>
      </p:grpSpPr>
      <p:sp>
        <p:nvSpPr>
          <p:cNvPr id="785" name="Google Shape;785;p64"/>
          <p:cNvSpPr txBox="1">
            <a:spLocks noGrp="1"/>
          </p:cNvSpPr>
          <p:nvPr>
            <p:ph type="title"/>
          </p:nvPr>
        </p:nvSpPr>
        <p:spPr>
          <a:xfrm>
            <a:off x="5887089" y="2464722"/>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86" name="Google Shape;786;p64"/>
          <p:cNvSpPr txBox="1">
            <a:spLocks noGrp="1"/>
          </p:cNvSpPr>
          <p:nvPr>
            <p:ph type="subTitle" idx="1"/>
          </p:nvPr>
        </p:nvSpPr>
        <p:spPr>
          <a:xfrm>
            <a:off x="5887089" y="2814767"/>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87" name="Google Shape;787;p64"/>
          <p:cNvSpPr txBox="1">
            <a:spLocks noGrp="1"/>
          </p:cNvSpPr>
          <p:nvPr>
            <p:ph type="title" idx="2"/>
          </p:nvPr>
        </p:nvSpPr>
        <p:spPr>
          <a:xfrm>
            <a:off x="5887089" y="3626759"/>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88" name="Google Shape;788;p64"/>
          <p:cNvSpPr txBox="1">
            <a:spLocks noGrp="1"/>
          </p:cNvSpPr>
          <p:nvPr>
            <p:ph type="subTitle" idx="3"/>
          </p:nvPr>
        </p:nvSpPr>
        <p:spPr>
          <a:xfrm>
            <a:off x="5887089" y="3976804"/>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89" name="Google Shape;789;p64"/>
          <p:cNvSpPr txBox="1">
            <a:spLocks noGrp="1"/>
          </p:cNvSpPr>
          <p:nvPr>
            <p:ph type="title" idx="4"/>
          </p:nvPr>
        </p:nvSpPr>
        <p:spPr>
          <a:xfrm>
            <a:off x="5887089" y="1302685"/>
            <a:ext cx="24489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90" name="Google Shape;790;p64"/>
          <p:cNvSpPr txBox="1">
            <a:spLocks noGrp="1"/>
          </p:cNvSpPr>
          <p:nvPr>
            <p:ph type="subTitle" idx="5"/>
          </p:nvPr>
        </p:nvSpPr>
        <p:spPr>
          <a:xfrm>
            <a:off x="5887089" y="1652730"/>
            <a:ext cx="24489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91" name="Google Shape;791;p64"/>
          <p:cNvSpPr txBox="1">
            <a:spLocks noGrp="1"/>
          </p:cNvSpPr>
          <p:nvPr>
            <p:ph type="title" idx="6"/>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792"/>
        <p:cNvGrpSpPr/>
        <p:nvPr/>
      </p:nvGrpSpPr>
      <p:grpSpPr>
        <a:xfrm>
          <a:off x="0" y="0"/>
          <a:ext cx="0" cy="0"/>
          <a:chOff x="0" y="0"/>
          <a:chExt cx="0" cy="0"/>
        </a:xfrm>
      </p:grpSpPr>
      <p:sp>
        <p:nvSpPr>
          <p:cNvPr id="793" name="Google Shape;793;p65"/>
          <p:cNvSpPr txBox="1">
            <a:spLocks noGrp="1"/>
          </p:cNvSpPr>
          <p:nvPr>
            <p:ph type="title"/>
          </p:nvPr>
        </p:nvSpPr>
        <p:spPr>
          <a:xfrm>
            <a:off x="4800450" y="2070850"/>
            <a:ext cx="2448900" cy="2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94" name="Google Shape;794;p65"/>
          <p:cNvSpPr txBox="1">
            <a:spLocks noGrp="1"/>
          </p:cNvSpPr>
          <p:nvPr>
            <p:ph type="subTitle" idx="1"/>
          </p:nvPr>
        </p:nvSpPr>
        <p:spPr>
          <a:xfrm>
            <a:off x="4800450" y="2329077"/>
            <a:ext cx="24489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95" name="Google Shape;795;p65"/>
          <p:cNvSpPr txBox="1">
            <a:spLocks noGrp="1"/>
          </p:cNvSpPr>
          <p:nvPr>
            <p:ph type="title" idx="2"/>
          </p:nvPr>
        </p:nvSpPr>
        <p:spPr>
          <a:xfrm>
            <a:off x="1894650" y="3890700"/>
            <a:ext cx="2448900" cy="2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96" name="Google Shape;796;p65"/>
          <p:cNvSpPr txBox="1">
            <a:spLocks noGrp="1"/>
          </p:cNvSpPr>
          <p:nvPr>
            <p:ph type="subTitle" idx="3"/>
          </p:nvPr>
        </p:nvSpPr>
        <p:spPr>
          <a:xfrm>
            <a:off x="1894650" y="4149075"/>
            <a:ext cx="24489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97" name="Google Shape;797;p65"/>
          <p:cNvSpPr txBox="1">
            <a:spLocks noGrp="1"/>
          </p:cNvSpPr>
          <p:nvPr>
            <p:ph type="title" idx="4"/>
          </p:nvPr>
        </p:nvSpPr>
        <p:spPr>
          <a:xfrm>
            <a:off x="1894650" y="2070850"/>
            <a:ext cx="2448900" cy="2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798" name="Google Shape;798;p65"/>
          <p:cNvSpPr txBox="1">
            <a:spLocks noGrp="1"/>
          </p:cNvSpPr>
          <p:nvPr>
            <p:ph type="subTitle" idx="5"/>
          </p:nvPr>
        </p:nvSpPr>
        <p:spPr>
          <a:xfrm>
            <a:off x="1894650" y="2329077"/>
            <a:ext cx="24489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799" name="Google Shape;799;p65"/>
          <p:cNvSpPr txBox="1">
            <a:spLocks noGrp="1"/>
          </p:cNvSpPr>
          <p:nvPr>
            <p:ph type="title" idx="6"/>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800" name="Google Shape;800;p65"/>
          <p:cNvSpPr txBox="1">
            <a:spLocks noGrp="1"/>
          </p:cNvSpPr>
          <p:nvPr>
            <p:ph type="title" idx="7"/>
          </p:nvPr>
        </p:nvSpPr>
        <p:spPr>
          <a:xfrm>
            <a:off x="4800450" y="3890700"/>
            <a:ext cx="2448900" cy="2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01" name="Google Shape;801;p65"/>
          <p:cNvSpPr txBox="1">
            <a:spLocks noGrp="1"/>
          </p:cNvSpPr>
          <p:nvPr>
            <p:ph type="subTitle" idx="8"/>
          </p:nvPr>
        </p:nvSpPr>
        <p:spPr>
          <a:xfrm>
            <a:off x="4800450" y="4149075"/>
            <a:ext cx="2448900" cy="54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802" name="Google Shape;802;p65"/>
          <p:cNvCxnSpPr/>
          <p:nvPr/>
        </p:nvCxnSpPr>
        <p:spPr>
          <a:xfrm rot="5400000">
            <a:off x="7378426" y="3765324"/>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803" name="Google Shape;803;p65"/>
          <p:cNvGrpSpPr/>
          <p:nvPr/>
        </p:nvGrpSpPr>
        <p:grpSpPr>
          <a:xfrm flipH="1">
            <a:off x="8070374" y="3656565"/>
            <a:ext cx="486100" cy="1193550"/>
            <a:chOff x="8255228" y="345697"/>
            <a:chExt cx="486100" cy="1193550"/>
          </a:xfrm>
        </p:grpSpPr>
        <p:grpSp>
          <p:nvGrpSpPr>
            <p:cNvPr id="804" name="Google Shape;804;p65"/>
            <p:cNvGrpSpPr/>
            <p:nvPr/>
          </p:nvGrpSpPr>
          <p:grpSpPr>
            <a:xfrm rot="-5400000">
              <a:off x="8041690" y="839610"/>
              <a:ext cx="1193550" cy="205725"/>
              <a:chOff x="250425" y="4752475"/>
              <a:chExt cx="1193550" cy="205725"/>
            </a:xfrm>
          </p:grpSpPr>
          <p:grpSp>
            <p:nvGrpSpPr>
              <p:cNvPr id="805" name="Google Shape;805;p65"/>
              <p:cNvGrpSpPr/>
              <p:nvPr/>
            </p:nvGrpSpPr>
            <p:grpSpPr>
              <a:xfrm>
                <a:off x="250425" y="4890100"/>
                <a:ext cx="1193550" cy="68100"/>
                <a:chOff x="557300" y="431950"/>
                <a:chExt cx="1193550" cy="68100"/>
              </a:xfrm>
            </p:grpSpPr>
            <p:sp>
              <p:nvSpPr>
                <p:cNvPr id="806" name="Google Shape;806;p6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65"/>
              <p:cNvGrpSpPr/>
              <p:nvPr/>
            </p:nvGrpSpPr>
            <p:grpSpPr>
              <a:xfrm>
                <a:off x="250425" y="4752475"/>
                <a:ext cx="1193550" cy="68100"/>
                <a:chOff x="557300" y="431950"/>
                <a:chExt cx="1193550" cy="68100"/>
              </a:xfrm>
            </p:grpSpPr>
            <p:sp>
              <p:nvSpPr>
                <p:cNvPr id="814" name="Google Shape;814;p6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65"/>
            <p:cNvGrpSpPr/>
            <p:nvPr/>
          </p:nvGrpSpPr>
          <p:grpSpPr>
            <a:xfrm rot="-5400000">
              <a:off x="7761315" y="839610"/>
              <a:ext cx="1193550" cy="205725"/>
              <a:chOff x="250425" y="4752475"/>
              <a:chExt cx="1193550" cy="205725"/>
            </a:xfrm>
          </p:grpSpPr>
          <p:grpSp>
            <p:nvGrpSpPr>
              <p:cNvPr id="822" name="Google Shape;822;p65"/>
              <p:cNvGrpSpPr/>
              <p:nvPr/>
            </p:nvGrpSpPr>
            <p:grpSpPr>
              <a:xfrm>
                <a:off x="250425" y="4890100"/>
                <a:ext cx="1193550" cy="68100"/>
                <a:chOff x="557300" y="431950"/>
                <a:chExt cx="1193550" cy="68100"/>
              </a:xfrm>
            </p:grpSpPr>
            <p:sp>
              <p:nvSpPr>
                <p:cNvPr id="823" name="Google Shape;823;p6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65"/>
              <p:cNvGrpSpPr/>
              <p:nvPr/>
            </p:nvGrpSpPr>
            <p:grpSpPr>
              <a:xfrm>
                <a:off x="250425" y="4752475"/>
                <a:ext cx="1193550" cy="68100"/>
                <a:chOff x="557300" y="431950"/>
                <a:chExt cx="1193550" cy="68100"/>
              </a:xfrm>
            </p:grpSpPr>
            <p:sp>
              <p:nvSpPr>
                <p:cNvPr id="831" name="Google Shape;831;p6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hree Columns 1">
  <p:cSld name="CUSTOM_8">
    <p:spTree>
      <p:nvGrpSpPr>
        <p:cNvPr id="1" name="Shape 838"/>
        <p:cNvGrpSpPr/>
        <p:nvPr/>
      </p:nvGrpSpPr>
      <p:grpSpPr>
        <a:xfrm>
          <a:off x="0" y="0"/>
          <a:ext cx="0" cy="0"/>
          <a:chOff x="0" y="0"/>
          <a:chExt cx="0" cy="0"/>
        </a:xfrm>
      </p:grpSpPr>
      <p:sp>
        <p:nvSpPr>
          <p:cNvPr id="839" name="Google Shape;839;p66"/>
          <p:cNvSpPr txBox="1">
            <a:spLocks noGrp="1"/>
          </p:cNvSpPr>
          <p:nvPr>
            <p:ph type="title"/>
          </p:nvPr>
        </p:nvSpPr>
        <p:spPr>
          <a:xfrm>
            <a:off x="2125175" y="3815675"/>
            <a:ext cx="2632200" cy="29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0" name="Google Shape;840;p66"/>
          <p:cNvSpPr txBox="1">
            <a:spLocks noGrp="1"/>
          </p:cNvSpPr>
          <p:nvPr>
            <p:ph type="subTitle" idx="1"/>
          </p:nvPr>
        </p:nvSpPr>
        <p:spPr>
          <a:xfrm>
            <a:off x="2125174" y="4110875"/>
            <a:ext cx="4045200" cy="41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841" name="Google Shape;841;p66"/>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842" name="Google Shape;842;p66"/>
          <p:cNvSpPr txBox="1">
            <a:spLocks noGrp="1"/>
          </p:cNvSpPr>
          <p:nvPr>
            <p:ph type="title" idx="3"/>
          </p:nvPr>
        </p:nvSpPr>
        <p:spPr>
          <a:xfrm>
            <a:off x="2125175" y="1505225"/>
            <a:ext cx="2632200" cy="29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43" name="Google Shape;843;p66"/>
          <p:cNvSpPr txBox="1">
            <a:spLocks noGrp="1"/>
          </p:cNvSpPr>
          <p:nvPr>
            <p:ph type="subTitle" idx="4"/>
          </p:nvPr>
        </p:nvSpPr>
        <p:spPr>
          <a:xfrm>
            <a:off x="2125174" y="1800500"/>
            <a:ext cx="4009200" cy="41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844" name="Google Shape;844;p66"/>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845" name="Google Shape;845;p66"/>
          <p:cNvGrpSpPr/>
          <p:nvPr/>
        </p:nvGrpSpPr>
        <p:grpSpPr>
          <a:xfrm>
            <a:off x="3975225" y="4910500"/>
            <a:ext cx="1193550" cy="68100"/>
            <a:chOff x="557300" y="431950"/>
            <a:chExt cx="1193550" cy="68100"/>
          </a:xfrm>
        </p:grpSpPr>
        <p:sp>
          <p:nvSpPr>
            <p:cNvPr id="846" name="Google Shape;846;p6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3" name="Google Shape;853;p66"/>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854" name="Google Shape;854;p66"/>
          <p:cNvGrpSpPr/>
          <p:nvPr/>
        </p:nvGrpSpPr>
        <p:grpSpPr>
          <a:xfrm>
            <a:off x="7718425" y="193250"/>
            <a:ext cx="1193550" cy="68100"/>
            <a:chOff x="557300" y="431950"/>
            <a:chExt cx="1193550" cy="68100"/>
          </a:xfrm>
        </p:grpSpPr>
        <p:sp>
          <p:nvSpPr>
            <p:cNvPr id="855" name="Google Shape;855;p6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6" name="Google Shape;856;p6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7" name="Google Shape;857;p6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8" name="Google Shape;858;p6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59" name="Google Shape;859;p6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0" name="Google Shape;860;p6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61" name="Google Shape;861;p6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62" name="Google Shape;862;p66"/>
          <p:cNvSpPr txBox="1">
            <a:spLocks noGrp="1"/>
          </p:cNvSpPr>
          <p:nvPr>
            <p:ph type="title" idx="5"/>
          </p:nvPr>
        </p:nvSpPr>
        <p:spPr>
          <a:xfrm>
            <a:off x="4446949" y="2660438"/>
            <a:ext cx="2632200" cy="295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solidFill>
                  <a:schemeClr val="dk1"/>
                </a:solidFill>
                <a:latin typeface="Montserrat"/>
                <a:ea typeface="Montserrat"/>
                <a:cs typeface="Montserrat"/>
                <a:sym typeface="Montserrat"/>
              </a:defRPr>
            </a:lvl1pPr>
            <a:lvl2pPr lvl="1"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863" name="Google Shape;863;p66"/>
          <p:cNvSpPr txBox="1">
            <a:spLocks noGrp="1"/>
          </p:cNvSpPr>
          <p:nvPr>
            <p:ph type="subTitle" idx="6"/>
          </p:nvPr>
        </p:nvSpPr>
        <p:spPr>
          <a:xfrm>
            <a:off x="3069949" y="2955713"/>
            <a:ext cx="4009200" cy="41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3"/>
              </a:buClr>
              <a:buSzPts val="1400"/>
              <a:buNone/>
              <a:defRPr sz="1400">
                <a:solidFill>
                  <a:schemeClr val="dk2"/>
                </a:solidFill>
              </a:defRPr>
            </a:lvl1pPr>
            <a:lvl2pPr lvl="1" algn="r" rtl="0">
              <a:lnSpc>
                <a:spcPct val="100000"/>
              </a:lnSpc>
              <a:spcBef>
                <a:spcPts val="0"/>
              </a:spcBef>
              <a:spcAft>
                <a:spcPts val="0"/>
              </a:spcAft>
              <a:buClr>
                <a:schemeClr val="accent3"/>
              </a:buClr>
              <a:buSzPts val="2100"/>
              <a:buNone/>
              <a:defRPr sz="2100">
                <a:solidFill>
                  <a:schemeClr val="accent3"/>
                </a:solidFill>
              </a:defRPr>
            </a:lvl2pPr>
            <a:lvl3pPr lvl="2" algn="r" rtl="0">
              <a:lnSpc>
                <a:spcPct val="100000"/>
              </a:lnSpc>
              <a:spcBef>
                <a:spcPts val="0"/>
              </a:spcBef>
              <a:spcAft>
                <a:spcPts val="0"/>
              </a:spcAft>
              <a:buClr>
                <a:schemeClr val="accent3"/>
              </a:buClr>
              <a:buSzPts val="2100"/>
              <a:buNone/>
              <a:defRPr sz="2100">
                <a:solidFill>
                  <a:schemeClr val="accent3"/>
                </a:solidFill>
              </a:defRPr>
            </a:lvl3pPr>
            <a:lvl4pPr lvl="3" algn="r" rtl="0">
              <a:lnSpc>
                <a:spcPct val="100000"/>
              </a:lnSpc>
              <a:spcBef>
                <a:spcPts val="0"/>
              </a:spcBef>
              <a:spcAft>
                <a:spcPts val="0"/>
              </a:spcAft>
              <a:buClr>
                <a:schemeClr val="accent3"/>
              </a:buClr>
              <a:buSzPts val="2100"/>
              <a:buNone/>
              <a:defRPr sz="2100">
                <a:solidFill>
                  <a:schemeClr val="accent3"/>
                </a:solidFill>
              </a:defRPr>
            </a:lvl4pPr>
            <a:lvl5pPr lvl="4" algn="r" rtl="0">
              <a:lnSpc>
                <a:spcPct val="100000"/>
              </a:lnSpc>
              <a:spcBef>
                <a:spcPts val="0"/>
              </a:spcBef>
              <a:spcAft>
                <a:spcPts val="0"/>
              </a:spcAft>
              <a:buClr>
                <a:schemeClr val="accent3"/>
              </a:buClr>
              <a:buSzPts val="2100"/>
              <a:buNone/>
              <a:defRPr sz="2100">
                <a:solidFill>
                  <a:schemeClr val="accent3"/>
                </a:solidFill>
              </a:defRPr>
            </a:lvl5pPr>
            <a:lvl6pPr lvl="5" algn="r" rtl="0">
              <a:lnSpc>
                <a:spcPct val="100000"/>
              </a:lnSpc>
              <a:spcBef>
                <a:spcPts val="0"/>
              </a:spcBef>
              <a:spcAft>
                <a:spcPts val="0"/>
              </a:spcAft>
              <a:buClr>
                <a:schemeClr val="accent3"/>
              </a:buClr>
              <a:buSzPts val="2100"/>
              <a:buNone/>
              <a:defRPr sz="2100">
                <a:solidFill>
                  <a:schemeClr val="accent3"/>
                </a:solidFill>
              </a:defRPr>
            </a:lvl6pPr>
            <a:lvl7pPr lvl="6" algn="r" rtl="0">
              <a:lnSpc>
                <a:spcPct val="100000"/>
              </a:lnSpc>
              <a:spcBef>
                <a:spcPts val="0"/>
              </a:spcBef>
              <a:spcAft>
                <a:spcPts val="0"/>
              </a:spcAft>
              <a:buClr>
                <a:schemeClr val="accent3"/>
              </a:buClr>
              <a:buSzPts val="2100"/>
              <a:buNone/>
              <a:defRPr sz="2100">
                <a:solidFill>
                  <a:schemeClr val="accent3"/>
                </a:solidFill>
              </a:defRPr>
            </a:lvl7pPr>
            <a:lvl8pPr lvl="7" algn="r" rtl="0">
              <a:lnSpc>
                <a:spcPct val="100000"/>
              </a:lnSpc>
              <a:spcBef>
                <a:spcPts val="0"/>
              </a:spcBef>
              <a:spcAft>
                <a:spcPts val="0"/>
              </a:spcAft>
              <a:buClr>
                <a:schemeClr val="accent3"/>
              </a:buClr>
              <a:buSzPts val="2100"/>
              <a:buNone/>
              <a:defRPr sz="2100">
                <a:solidFill>
                  <a:schemeClr val="accent3"/>
                </a:solidFill>
              </a:defRPr>
            </a:lvl8pPr>
            <a:lvl9pPr lvl="8" algn="r" rtl="0">
              <a:lnSpc>
                <a:spcPct val="100000"/>
              </a:lnSpc>
              <a:spcBef>
                <a:spcPts val="0"/>
              </a:spcBef>
              <a:spcAft>
                <a:spcPts val="0"/>
              </a:spcAft>
              <a:buClr>
                <a:schemeClr val="accent3"/>
              </a:buClr>
              <a:buSzPts val="2100"/>
              <a:buNone/>
              <a:defRPr sz="2100">
                <a:solidFill>
                  <a:schemeClr val="accent3"/>
                </a:solidFil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p:cSld name="CUSTOM_9">
    <p:spTree>
      <p:nvGrpSpPr>
        <p:cNvPr id="1" name="Shape 864"/>
        <p:cNvGrpSpPr/>
        <p:nvPr/>
      </p:nvGrpSpPr>
      <p:grpSpPr>
        <a:xfrm>
          <a:off x="0" y="0"/>
          <a:ext cx="0" cy="0"/>
          <a:chOff x="0" y="0"/>
          <a:chExt cx="0" cy="0"/>
        </a:xfrm>
      </p:grpSpPr>
      <p:cxnSp>
        <p:nvCxnSpPr>
          <p:cNvPr id="865" name="Google Shape;865;p67"/>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866" name="Google Shape;866;p67"/>
          <p:cNvGrpSpPr/>
          <p:nvPr/>
        </p:nvGrpSpPr>
        <p:grpSpPr>
          <a:xfrm>
            <a:off x="250425" y="4772875"/>
            <a:ext cx="1193550" cy="205725"/>
            <a:chOff x="250425" y="4752475"/>
            <a:chExt cx="1193550" cy="205725"/>
          </a:xfrm>
        </p:grpSpPr>
        <p:grpSp>
          <p:nvGrpSpPr>
            <p:cNvPr id="867" name="Google Shape;867;p67"/>
            <p:cNvGrpSpPr/>
            <p:nvPr/>
          </p:nvGrpSpPr>
          <p:grpSpPr>
            <a:xfrm>
              <a:off x="250425" y="4890100"/>
              <a:ext cx="1193550" cy="68100"/>
              <a:chOff x="557300" y="431950"/>
              <a:chExt cx="1193550" cy="68100"/>
            </a:xfrm>
          </p:grpSpPr>
          <p:sp>
            <p:nvSpPr>
              <p:cNvPr id="868" name="Google Shape;868;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67"/>
            <p:cNvGrpSpPr/>
            <p:nvPr/>
          </p:nvGrpSpPr>
          <p:grpSpPr>
            <a:xfrm>
              <a:off x="250425" y="4752475"/>
              <a:ext cx="1193550" cy="68100"/>
              <a:chOff x="557300" y="431950"/>
              <a:chExt cx="1193550" cy="68100"/>
            </a:xfrm>
          </p:grpSpPr>
          <p:sp>
            <p:nvSpPr>
              <p:cNvPr id="876" name="Google Shape;876;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83" name="Google Shape;883;p67"/>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884" name="Google Shape;884;p67"/>
          <p:cNvGrpSpPr/>
          <p:nvPr/>
        </p:nvGrpSpPr>
        <p:grpSpPr>
          <a:xfrm rot="-5400000">
            <a:off x="8062841" y="-116153"/>
            <a:ext cx="486100" cy="1193550"/>
            <a:chOff x="8255228" y="345697"/>
            <a:chExt cx="486100" cy="1193550"/>
          </a:xfrm>
        </p:grpSpPr>
        <p:grpSp>
          <p:nvGrpSpPr>
            <p:cNvPr id="885" name="Google Shape;885;p67"/>
            <p:cNvGrpSpPr/>
            <p:nvPr/>
          </p:nvGrpSpPr>
          <p:grpSpPr>
            <a:xfrm rot="-5400000">
              <a:off x="8041690" y="839610"/>
              <a:ext cx="1193550" cy="205725"/>
              <a:chOff x="250425" y="4752475"/>
              <a:chExt cx="1193550" cy="205725"/>
            </a:xfrm>
          </p:grpSpPr>
          <p:grpSp>
            <p:nvGrpSpPr>
              <p:cNvPr id="886" name="Google Shape;886;p67"/>
              <p:cNvGrpSpPr/>
              <p:nvPr/>
            </p:nvGrpSpPr>
            <p:grpSpPr>
              <a:xfrm>
                <a:off x="250425" y="4890100"/>
                <a:ext cx="1193550" cy="68100"/>
                <a:chOff x="557300" y="431950"/>
                <a:chExt cx="1193550" cy="68100"/>
              </a:xfrm>
            </p:grpSpPr>
            <p:sp>
              <p:nvSpPr>
                <p:cNvPr id="887" name="Google Shape;887;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67"/>
              <p:cNvGrpSpPr/>
              <p:nvPr/>
            </p:nvGrpSpPr>
            <p:grpSpPr>
              <a:xfrm>
                <a:off x="250425" y="4752475"/>
                <a:ext cx="1193550" cy="68100"/>
                <a:chOff x="557300" y="431950"/>
                <a:chExt cx="1193550" cy="68100"/>
              </a:xfrm>
            </p:grpSpPr>
            <p:sp>
              <p:nvSpPr>
                <p:cNvPr id="895" name="Google Shape;895;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2" name="Google Shape;902;p67"/>
            <p:cNvGrpSpPr/>
            <p:nvPr/>
          </p:nvGrpSpPr>
          <p:grpSpPr>
            <a:xfrm rot="-5400000">
              <a:off x="7761315" y="839610"/>
              <a:ext cx="1193550" cy="205725"/>
              <a:chOff x="250425" y="4752475"/>
              <a:chExt cx="1193550" cy="205725"/>
            </a:xfrm>
          </p:grpSpPr>
          <p:grpSp>
            <p:nvGrpSpPr>
              <p:cNvPr id="903" name="Google Shape;903;p67"/>
              <p:cNvGrpSpPr/>
              <p:nvPr/>
            </p:nvGrpSpPr>
            <p:grpSpPr>
              <a:xfrm>
                <a:off x="250425" y="4890100"/>
                <a:ext cx="1193550" cy="68100"/>
                <a:chOff x="557300" y="431950"/>
                <a:chExt cx="1193550" cy="68100"/>
              </a:xfrm>
            </p:grpSpPr>
            <p:sp>
              <p:nvSpPr>
                <p:cNvPr id="904" name="Google Shape;904;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67"/>
              <p:cNvGrpSpPr/>
              <p:nvPr/>
            </p:nvGrpSpPr>
            <p:grpSpPr>
              <a:xfrm>
                <a:off x="250425" y="4752475"/>
                <a:ext cx="1193550" cy="68100"/>
                <a:chOff x="557300" y="431950"/>
                <a:chExt cx="1193550" cy="68100"/>
              </a:xfrm>
            </p:grpSpPr>
            <p:sp>
              <p:nvSpPr>
                <p:cNvPr id="912" name="Google Shape;912;p6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19" name="Google Shape;919;p67"/>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920"/>
        <p:cNvGrpSpPr/>
        <p:nvPr/>
      </p:nvGrpSpPr>
      <p:grpSpPr>
        <a:xfrm>
          <a:off x="0" y="0"/>
          <a:ext cx="0" cy="0"/>
          <a:chOff x="0" y="0"/>
          <a:chExt cx="0" cy="0"/>
        </a:xfrm>
      </p:grpSpPr>
      <p:sp>
        <p:nvSpPr>
          <p:cNvPr id="921" name="Google Shape;921;p68"/>
          <p:cNvSpPr txBox="1">
            <a:spLocks noGrp="1"/>
          </p:cNvSpPr>
          <p:nvPr>
            <p:ph type="body" idx="1"/>
          </p:nvPr>
        </p:nvSpPr>
        <p:spPr>
          <a:xfrm>
            <a:off x="945150" y="1627750"/>
            <a:ext cx="3826800" cy="293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2" name="Google Shape;922;p68"/>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923" name="Google Shape;923;p68"/>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924" name="Google Shape;924;p68"/>
          <p:cNvGrpSpPr/>
          <p:nvPr/>
        </p:nvGrpSpPr>
        <p:grpSpPr>
          <a:xfrm>
            <a:off x="7718425" y="193250"/>
            <a:ext cx="1193550" cy="68100"/>
            <a:chOff x="557300" y="431950"/>
            <a:chExt cx="1193550" cy="68100"/>
          </a:xfrm>
        </p:grpSpPr>
        <p:sp>
          <p:nvSpPr>
            <p:cNvPr id="925" name="Google Shape;925;p6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6" name="Google Shape;926;p6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7" name="Google Shape;927;p6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8" name="Google Shape;928;p6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9" name="Google Shape;929;p6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0" name="Google Shape;930;p6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31" name="Google Shape;931;p6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932" name="Google Shape;932;p68"/>
          <p:cNvGrpSpPr/>
          <p:nvPr/>
        </p:nvGrpSpPr>
        <p:grpSpPr>
          <a:xfrm>
            <a:off x="250425" y="4772875"/>
            <a:ext cx="1193550" cy="205725"/>
            <a:chOff x="250425" y="4752475"/>
            <a:chExt cx="1193550" cy="205725"/>
          </a:xfrm>
        </p:grpSpPr>
        <p:grpSp>
          <p:nvGrpSpPr>
            <p:cNvPr id="933" name="Google Shape;933;p68"/>
            <p:cNvGrpSpPr/>
            <p:nvPr/>
          </p:nvGrpSpPr>
          <p:grpSpPr>
            <a:xfrm>
              <a:off x="250425" y="4890100"/>
              <a:ext cx="1193550" cy="68100"/>
              <a:chOff x="557300" y="431950"/>
              <a:chExt cx="1193550" cy="68100"/>
            </a:xfrm>
          </p:grpSpPr>
          <p:sp>
            <p:nvSpPr>
              <p:cNvPr id="934" name="Google Shape;934;p6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68"/>
            <p:cNvGrpSpPr/>
            <p:nvPr/>
          </p:nvGrpSpPr>
          <p:grpSpPr>
            <a:xfrm>
              <a:off x="250425" y="4752475"/>
              <a:ext cx="1193550" cy="68100"/>
              <a:chOff x="557300" y="431950"/>
              <a:chExt cx="1193550" cy="68100"/>
            </a:xfrm>
          </p:grpSpPr>
          <p:sp>
            <p:nvSpPr>
              <p:cNvPr id="942" name="Google Shape;942;p6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49" name="Google Shape;949;p68"/>
          <p:cNvCxnSpPr/>
          <p:nvPr/>
        </p:nvCxnSpPr>
        <p:spPr>
          <a:xfrm>
            <a:off x="1967750" y="4777038"/>
            <a:ext cx="7271400" cy="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p:cSld name="CUSTOM_11">
    <p:spTree>
      <p:nvGrpSpPr>
        <p:cNvPr id="1" name="Shape 950"/>
        <p:cNvGrpSpPr/>
        <p:nvPr/>
      </p:nvGrpSpPr>
      <p:grpSpPr>
        <a:xfrm>
          <a:off x="0" y="0"/>
          <a:ext cx="0" cy="0"/>
          <a:chOff x="0" y="0"/>
          <a:chExt cx="0" cy="0"/>
        </a:xfrm>
      </p:grpSpPr>
      <p:sp>
        <p:nvSpPr>
          <p:cNvPr id="951" name="Google Shape;951;p69"/>
          <p:cNvSpPr txBox="1">
            <a:spLocks noGrp="1"/>
          </p:cNvSpPr>
          <p:nvPr>
            <p:ph type="body" idx="1"/>
          </p:nvPr>
        </p:nvSpPr>
        <p:spPr>
          <a:xfrm>
            <a:off x="745200" y="2824375"/>
            <a:ext cx="3826800" cy="174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2" name="Google Shape;952;p69"/>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953" name="Google Shape;953;p69"/>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954" name="Google Shape;954;p69"/>
          <p:cNvGrpSpPr/>
          <p:nvPr/>
        </p:nvGrpSpPr>
        <p:grpSpPr>
          <a:xfrm>
            <a:off x="7718425" y="193250"/>
            <a:ext cx="1193550" cy="68100"/>
            <a:chOff x="557300" y="431950"/>
            <a:chExt cx="1193550" cy="68100"/>
          </a:xfrm>
        </p:grpSpPr>
        <p:sp>
          <p:nvSpPr>
            <p:cNvPr id="955" name="Google Shape;955;p6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6" name="Google Shape;956;p6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7" name="Google Shape;957;p6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8" name="Google Shape;958;p6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59" name="Google Shape;959;p6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60" name="Google Shape;960;p6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61" name="Google Shape;961;p6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962" name="Google Shape;962;p69"/>
          <p:cNvGrpSpPr/>
          <p:nvPr/>
        </p:nvGrpSpPr>
        <p:grpSpPr>
          <a:xfrm>
            <a:off x="250425" y="4772875"/>
            <a:ext cx="1193550" cy="205725"/>
            <a:chOff x="250425" y="4752475"/>
            <a:chExt cx="1193550" cy="205725"/>
          </a:xfrm>
        </p:grpSpPr>
        <p:grpSp>
          <p:nvGrpSpPr>
            <p:cNvPr id="963" name="Google Shape;963;p69"/>
            <p:cNvGrpSpPr/>
            <p:nvPr/>
          </p:nvGrpSpPr>
          <p:grpSpPr>
            <a:xfrm>
              <a:off x="250425" y="4890100"/>
              <a:ext cx="1193550" cy="68100"/>
              <a:chOff x="557300" y="431950"/>
              <a:chExt cx="1193550" cy="68100"/>
            </a:xfrm>
          </p:grpSpPr>
          <p:sp>
            <p:nvSpPr>
              <p:cNvPr id="964" name="Google Shape;964;p6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69"/>
            <p:cNvGrpSpPr/>
            <p:nvPr/>
          </p:nvGrpSpPr>
          <p:grpSpPr>
            <a:xfrm>
              <a:off x="250425" y="4752475"/>
              <a:ext cx="1193550" cy="68100"/>
              <a:chOff x="557300" y="431950"/>
              <a:chExt cx="1193550" cy="68100"/>
            </a:xfrm>
          </p:grpSpPr>
          <p:sp>
            <p:nvSpPr>
              <p:cNvPr id="972" name="Google Shape;972;p6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79" name="Google Shape;979;p69"/>
          <p:cNvCxnSpPr/>
          <p:nvPr/>
        </p:nvCxnSpPr>
        <p:spPr>
          <a:xfrm>
            <a:off x="1967750" y="4777038"/>
            <a:ext cx="7271400" cy="0"/>
          </a:xfrm>
          <a:prstGeom prst="straightConnector1">
            <a:avLst/>
          </a:prstGeom>
          <a:noFill/>
          <a:ln w="9525" cap="flat" cmpd="sng">
            <a:solidFill>
              <a:srgbClr val="0C343D"/>
            </a:solidFill>
            <a:prstDash val="solid"/>
            <a:round/>
            <a:headEnd type="none" w="med" len="med"/>
            <a:tailEnd type="none" w="med" len="med"/>
          </a:ln>
        </p:spPr>
      </p:cxnSp>
      <p:sp>
        <p:nvSpPr>
          <p:cNvPr id="980" name="Google Shape;980;p69"/>
          <p:cNvSpPr txBox="1">
            <a:spLocks noGrp="1"/>
          </p:cNvSpPr>
          <p:nvPr>
            <p:ph type="body" idx="2"/>
          </p:nvPr>
        </p:nvSpPr>
        <p:spPr>
          <a:xfrm>
            <a:off x="4572000" y="2824375"/>
            <a:ext cx="3826800" cy="174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60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Main Point">
  <p:cSld name="CUSTOM_12">
    <p:spTree>
      <p:nvGrpSpPr>
        <p:cNvPr id="1" name="Shape 981"/>
        <p:cNvGrpSpPr/>
        <p:nvPr/>
      </p:nvGrpSpPr>
      <p:grpSpPr>
        <a:xfrm>
          <a:off x="0" y="0"/>
          <a:ext cx="0" cy="0"/>
          <a:chOff x="0" y="0"/>
          <a:chExt cx="0" cy="0"/>
        </a:xfrm>
      </p:grpSpPr>
      <p:sp>
        <p:nvSpPr>
          <p:cNvPr id="982" name="Google Shape;982;p70"/>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0"/>
          <p:cNvSpPr/>
          <p:nvPr/>
        </p:nvSpPr>
        <p:spPr>
          <a:xfrm rot="-5400000" flipH="1">
            <a:off x="5758100" y="-984200"/>
            <a:ext cx="2412300" cy="4359600"/>
          </a:xfrm>
          <a:prstGeom prst="snip1Rect">
            <a:avLst>
              <a:gd name="adj" fmla="val 381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0"/>
          <p:cNvSpPr txBox="1">
            <a:spLocks noGrp="1"/>
          </p:cNvSpPr>
          <p:nvPr>
            <p:ph type="title"/>
          </p:nvPr>
        </p:nvSpPr>
        <p:spPr>
          <a:xfrm>
            <a:off x="4790825" y="601250"/>
            <a:ext cx="3722400" cy="1217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cxnSp>
        <p:nvCxnSpPr>
          <p:cNvPr id="985" name="Google Shape;985;p70"/>
          <p:cNvCxnSpPr/>
          <p:nvPr/>
        </p:nvCxnSpPr>
        <p:spPr>
          <a:xfrm rot="10800000">
            <a:off x="250425"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986" name="Google Shape;986;p70"/>
          <p:cNvGrpSpPr/>
          <p:nvPr/>
        </p:nvGrpSpPr>
        <p:grpSpPr>
          <a:xfrm flipH="1">
            <a:off x="7950500" y="4772875"/>
            <a:ext cx="1193550" cy="205725"/>
            <a:chOff x="250425" y="4752475"/>
            <a:chExt cx="1193550" cy="205725"/>
          </a:xfrm>
        </p:grpSpPr>
        <p:grpSp>
          <p:nvGrpSpPr>
            <p:cNvPr id="987" name="Google Shape;987;p70"/>
            <p:cNvGrpSpPr/>
            <p:nvPr/>
          </p:nvGrpSpPr>
          <p:grpSpPr>
            <a:xfrm>
              <a:off x="250425" y="4890100"/>
              <a:ext cx="1193550" cy="68100"/>
              <a:chOff x="557300" y="431950"/>
              <a:chExt cx="1193550" cy="68100"/>
            </a:xfrm>
          </p:grpSpPr>
          <p:sp>
            <p:nvSpPr>
              <p:cNvPr id="988" name="Google Shape;988;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70"/>
            <p:cNvGrpSpPr/>
            <p:nvPr/>
          </p:nvGrpSpPr>
          <p:grpSpPr>
            <a:xfrm>
              <a:off x="250425" y="4752475"/>
              <a:ext cx="1193550" cy="68100"/>
              <a:chOff x="557300" y="431950"/>
              <a:chExt cx="1193550" cy="68100"/>
            </a:xfrm>
          </p:grpSpPr>
          <p:sp>
            <p:nvSpPr>
              <p:cNvPr id="996" name="Google Shape;996;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03" name="Google Shape;1003;p70"/>
          <p:cNvCxnSpPr/>
          <p:nvPr/>
        </p:nvCxnSpPr>
        <p:spPr>
          <a:xfrm rot="10800000">
            <a:off x="250475"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1004" name="Google Shape;1004;p70"/>
          <p:cNvGrpSpPr/>
          <p:nvPr/>
        </p:nvGrpSpPr>
        <p:grpSpPr>
          <a:xfrm rot="5400000" flipH="1">
            <a:off x="845534" y="-116153"/>
            <a:ext cx="486100" cy="1193550"/>
            <a:chOff x="8255228" y="345697"/>
            <a:chExt cx="486100" cy="1193550"/>
          </a:xfrm>
        </p:grpSpPr>
        <p:grpSp>
          <p:nvGrpSpPr>
            <p:cNvPr id="1005" name="Google Shape;1005;p70"/>
            <p:cNvGrpSpPr/>
            <p:nvPr/>
          </p:nvGrpSpPr>
          <p:grpSpPr>
            <a:xfrm rot="-5400000">
              <a:off x="8041690" y="839610"/>
              <a:ext cx="1193550" cy="205725"/>
              <a:chOff x="250425" y="4752475"/>
              <a:chExt cx="1193550" cy="205725"/>
            </a:xfrm>
          </p:grpSpPr>
          <p:grpSp>
            <p:nvGrpSpPr>
              <p:cNvPr id="1006" name="Google Shape;1006;p70"/>
              <p:cNvGrpSpPr/>
              <p:nvPr/>
            </p:nvGrpSpPr>
            <p:grpSpPr>
              <a:xfrm>
                <a:off x="250425" y="4890100"/>
                <a:ext cx="1193550" cy="68100"/>
                <a:chOff x="557300" y="431950"/>
                <a:chExt cx="1193550" cy="68100"/>
              </a:xfrm>
            </p:grpSpPr>
            <p:sp>
              <p:nvSpPr>
                <p:cNvPr id="1007" name="Google Shape;1007;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70"/>
              <p:cNvGrpSpPr/>
              <p:nvPr/>
            </p:nvGrpSpPr>
            <p:grpSpPr>
              <a:xfrm>
                <a:off x="250425" y="4752475"/>
                <a:ext cx="1193550" cy="68100"/>
                <a:chOff x="557300" y="431950"/>
                <a:chExt cx="1193550" cy="68100"/>
              </a:xfrm>
            </p:grpSpPr>
            <p:sp>
              <p:nvSpPr>
                <p:cNvPr id="1015" name="Google Shape;1015;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70"/>
            <p:cNvGrpSpPr/>
            <p:nvPr/>
          </p:nvGrpSpPr>
          <p:grpSpPr>
            <a:xfrm rot="-5400000">
              <a:off x="7761315" y="839610"/>
              <a:ext cx="1193550" cy="205725"/>
              <a:chOff x="250425" y="4752475"/>
              <a:chExt cx="1193550" cy="205725"/>
            </a:xfrm>
          </p:grpSpPr>
          <p:grpSp>
            <p:nvGrpSpPr>
              <p:cNvPr id="1023" name="Google Shape;1023;p70"/>
              <p:cNvGrpSpPr/>
              <p:nvPr/>
            </p:nvGrpSpPr>
            <p:grpSpPr>
              <a:xfrm>
                <a:off x="250425" y="4890100"/>
                <a:ext cx="1193550" cy="68100"/>
                <a:chOff x="557300" y="431950"/>
                <a:chExt cx="1193550" cy="68100"/>
              </a:xfrm>
            </p:grpSpPr>
            <p:sp>
              <p:nvSpPr>
                <p:cNvPr id="1024" name="Google Shape;1024;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70"/>
              <p:cNvGrpSpPr/>
              <p:nvPr/>
            </p:nvGrpSpPr>
            <p:grpSpPr>
              <a:xfrm>
                <a:off x="250425" y="4752475"/>
                <a:ext cx="1193550" cy="68100"/>
                <a:chOff x="557300" y="431950"/>
                <a:chExt cx="1193550" cy="68100"/>
              </a:xfrm>
            </p:grpSpPr>
            <p:sp>
              <p:nvSpPr>
                <p:cNvPr id="1032" name="Google Shape;1032;p7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hree Columns 2">
  <p:cSld name="CUSTOM_13">
    <p:spTree>
      <p:nvGrpSpPr>
        <p:cNvPr id="1" name="Shape 1039"/>
        <p:cNvGrpSpPr/>
        <p:nvPr/>
      </p:nvGrpSpPr>
      <p:grpSpPr>
        <a:xfrm>
          <a:off x="0" y="0"/>
          <a:ext cx="0" cy="0"/>
          <a:chOff x="0" y="0"/>
          <a:chExt cx="0" cy="0"/>
        </a:xfrm>
      </p:grpSpPr>
      <p:sp>
        <p:nvSpPr>
          <p:cNvPr id="1040" name="Google Shape;1040;p71"/>
          <p:cNvSpPr txBox="1">
            <a:spLocks noGrp="1"/>
          </p:cNvSpPr>
          <p:nvPr>
            <p:ph type="title"/>
          </p:nvPr>
        </p:nvSpPr>
        <p:spPr>
          <a:xfrm>
            <a:off x="9451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41" name="Google Shape;1041;p71"/>
          <p:cNvSpPr txBox="1">
            <a:spLocks noGrp="1"/>
          </p:cNvSpPr>
          <p:nvPr>
            <p:ph type="subTitle" idx="1"/>
          </p:nvPr>
        </p:nvSpPr>
        <p:spPr>
          <a:xfrm>
            <a:off x="9451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042" name="Google Shape;1042;p71"/>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043" name="Google Shape;1043;p71"/>
          <p:cNvSpPr txBox="1">
            <a:spLocks noGrp="1"/>
          </p:cNvSpPr>
          <p:nvPr>
            <p:ph type="title" idx="3"/>
          </p:nvPr>
        </p:nvSpPr>
        <p:spPr>
          <a:xfrm>
            <a:off x="35980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44" name="Google Shape;1044;p71"/>
          <p:cNvSpPr txBox="1">
            <a:spLocks noGrp="1"/>
          </p:cNvSpPr>
          <p:nvPr>
            <p:ph type="subTitle" idx="4"/>
          </p:nvPr>
        </p:nvSpPr>
        <p:spPr>
          <a:xfrm>
            <a:off x="35980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045" name="Google Shape;1045;p71"/>
          <p:cNvSpPr txBox="1">
            <a:spLocks noGrp="1"/>
          </p:cNvSpPr>
          <p:nvPr>
            <p:ph type="title" idx="5"/>
          </p:nvPr>
        </p:nvSpPr>
        <p:spPr>
          <a:xfrm>
            <a:off x="6250948" y="3007900"/>
            <a:ext cx="1947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46" name="Google Shape;1046;p71"/>
          <p:cNvSpPr txBox="1">
            <a:spLocks noGrp="1"/>
          </p:cNvSpPr>
          <p:nvPr>
            <p:ph type="subTitle" idx="6"/>
          </p:nvPr>
        </p:nvSpPr>
        <p:spPr>
          <a:xfrm>
            <a:off x="6250950" y="3357951"/>
            <a:ext cx="19479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047" name="Google Shape;1047;p71"/>
          <p:cNvCxnSpPr/>
          <p:nvPr/>
        </p:nvCxnSpPr>
        <p:spPr>
          <a:xfrm>
            <a:off x="-560741" y="4795950"/>
            <a:ext cx="5107800" cy="0"/>
          </a:xfrm>
          <a:prstGeom prst="straightConnector1">
            <a:avLst/>
          </a:prstGeom>
          <a:noFill/>
          <a:ln w="9525" cap="flat" cmpd="sng">
            <a:solidFill>
              <a:srgbClr val="0C343D"/>
            </a:solidFill>
            <a:prstDash val="solid"/>
            <a:round/>
            <a:headEnd type="none" w="med" len="med"/>
            <a:tailEnd type="none" w="med" len="med"/>
          </a:ln>
        </p:spPr>
      </p:cxnSp>
      <p:grpSp>
        <p:nvGrpSpPr>
          <p:cNvPr id="1048" name="Google Shape;1048;p71"/>
          <p:cNvGrpSpPr/>
          <p:nvPr/>
        </p:nvGrpSpPr>
        <p:grpSpPr>
          <a:xfrm>
            <a:off x="8425875" y="187273"/>
            <a:ext cx="486100" cy="1193550"/>
            <a:chOff x="8255228" y="345697"/>
            <a:chExt cx="486100" cy="1193550"/>
          </a:xfrm>
        </p:grpSpPr>
        <p:grpSp>
          <p:nvGrpSpPr>
            <p:cNvPr id="1049" name="Google Shape;1049;p71"/>
            <p:cNvGrpSpPr/>
            <p:nvPr/>
          </p:nvGrpSpPr>
          <p:grpSpPr>
            <a:xfrm rot="-5400000">
              <a:off x="8041690" y="839610"/>
              <a:ext cx="1193550" cy="205725"/>
              <a:chOff x="250425" y="4752475"/>
              <a:chExt cx="1193550" cy="205725"/>
            </a:xfrm>
          </p:grpSpPr>
          <p:grpSp>
            <p:nvGrpSpPr>
              <p:cNvPr id="1050" name="Google Shape;1050;p71"/>
              <p:cNvGrpSpPr/>
              <p:nvPr/>
            </p:nvGrpSpPr>
            <p:grpSpPr>
              <a:xfrm>
                <a:off x="250425" y="4890100"/>
                <a:ext cx="1193550" cy="68100"/>
                <a:chOff x="557300" y="431950"/>
                <a:chExt cx="1193550" cy="68100"/>
              </a:xfrm>
            </p:grpSpPr>
            <p:sp>
              <p:nvSpPr>
                <p:cNvPr id="1051" name="Google Shape;1051;p7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71"/>
              <p:cNvGrpSpPr/>
              <p:nvPr/>
            </p:nvGrpSpPr>
            <p:grpSpPr>
              <a:xfrm>
                <a:off x="250425" y="4752475"/>
                <a:ext cx="1193550" cy="68100"/>
                <a:chOff x="557300" y="431950"/>
                <a:chExt cx="1193550" cy="68100"/>
              </a:xfrm>
            </p:grpSpPr>
            <p:sp>
              <p:nvSpPr>
                <p:cNvPr id="1059" name="Google Shape;1059;p7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6" name="Google Shape;1066;p71"/>
            <p:cNvGrpSpPr/>
            <p:nvPr/>
          </p:nvGrpSpPr>
          <p:grpSpPr>
            <a:xfrm rot="-5400000">
              <a:off x="7761315" y="839610"/>
              <a:ext cx="1193550" cy="205725"/>
              <a:chOff x="250425" y="4752475"/>
              <a:chExt cx="1193550" cy="205725"/>
            </a:xfrm>
          </p:grpSpPr>
          <p:grpSp>
            <p:nvGrpSpPr>
              <p:cNvPr id="1067" name="Google Shape;1067;p71"/>
              <p:cNvGrpSpPr/>
              <p:nvPr/>
            </p:nvGrpSpPr>
            <p:grpSpPr>
              <a:xfrm>
                <a:off x="250425" y="4890100"/>
                <a:ext cx="1193550" cy="68100"/>
                <a:chOff x="557300" y="431950"/>
                <a:chExt cx="1193550" cy="68100"/>
              </a:xfrm>
            </p:grpSpPr>
            <p:sp>
              <p:nvSpPr>
                <p:cNvPr id="1068" name="Google Shape;1068;p7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71"/>
              <p:cNvGrpSpPr/>
              <p:nvPr/>
            </p:nvGrpSpPr>
            <p:grpSpPr>
              <a:xfrm>
                <a:off x="250425" y="4752475"/>
                <a:ext cx="1193550" cy="68100"/>
                <a:chOff x="557300" y="431950"/>
                <a:chExt cx="1193550" cy="68100"/>
              </a:xfrm>
            </p:grpSpPr>
            <p:sp>
              <p:nvSpPr>
                <p:cNvPr id="1076" name="Google Shape;1076;p7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08300" y="540000"/>
            <a:ext cx="7715700" cy="149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hree Columns 3">
  <p:cSld name="CUSTOM_14">
    <p:spTree>
      <p:nvGrpSpPr>
        <p:cNvPr id="1" name="Shape 1083"/>
        <p:cNvGrpSpPr/>
        <p:nvPr/>
      </p:nvGrpSpPr>
      <p:grpSpPr>
        <a:xfrm>
          <a:off x="0" y="0"/>
          <a:ext cx="0" cy="0"/>
          <a:chOff x="0" y="0"/>
          <a:chExt cx="0" cy="0"/>
        </a:xfrm>
      </p:grpSpPr>
      <p:sp>
        <p:nvSpPr>
          <p:cNvPr id="1084" name="Google Shape;1084;p72"/>
          <p:cNvSpPr txBox="1">
            <a:spLocks noGrp="1"/>
          </p:cNvSpPr>
          <p:nvPr>
            <p:ph type="title"/>
          </p:nvPr>
        </p:nvSpPr>
        <p:spPr>
          <a:xfrm>
            <a:off x="5307150" y="1500572"/>
            <a:ext cx="1947900" cy="30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85" name="Google Shape;1085;p72"/>
          <p:cNvSpPr txBox="1">
            <a:spLocks noGrp="1"/>
          </p:cNvSpPr>
          <p:nvPr>
            <p:ph type="subTitle" idx="1"/>
          </p:nvPr>
        </p:nvSpPr>
        <p:spPr>
          <a:xfrm>
            <a:off x="5307150" y="1802725"/>
            <a:ext cx="2589600" cy="6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086" name="Google Shape;1086;p72"/>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087" name="Google Shape;1087;p72"/>
          <p:cNvSpPr txBox="1">
            <a:spLocks noGrp="1"/>
          </p:cNvSpPr>
          <p:nvPr>
            <p:ph type="title" idx="3"/>
          </p:nvPr>
        </p:nvSpPr>
        <p:spPr>
          <a:xfrm>
            <a:off x="5308613" y="2668788"/>
            <a:ext cx="1947900" cy="30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88" name="Google Shape;1088;p72"/>
          <p:cNvSpPr txBox="1">
            <a:spLocks noGrp="1"/>
          </p:cNvSpPr>
          <p:nvPr>
            <p:ph type="subTitle" idx="4"/>
          </p:nvPr>
        </p:nvSpPr>
        <p:spPr>
          <a:xfrm>
            <a:off x="5308613" y="2970888"/>
            <a:ext cx="2986800" cy="6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089" name="Google Shape;1089;p72"/>
          <p:cNvSpPr txBox="1">
            <a:spLocks noGrp="1"/>
          </p:cNvSpPr>
          <p:nvPr>
            <p:ph type="title" idx="5"/>
          </p:nvPr>
        </p:nvSpPr>
        <p:spPr>
          <a:xfrm>
            <a:off x="5311550" y="3792875"/>
            <a:ext cx="1947900" cy="30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090" name="Google Shape;1090;p72"/>
          <p:cNvSpPr txBox="1">
            <a:spLocks noGrp="1"/>
          </p:cNvSpPr>
          <p:nvPr>
            <p:ph type="subTitle" idx="6"/>
          </p:nvPr>
        </p:nvSpPr>
        <p:spPr>
          <a:xfrm>
            <a:off x="5311550" y="4094975"/>
            <a:ext cx="2986800" cy="6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091" name="Google Shape;1091;p72"/>
          <p:cNvCxnSpPr/>
          <p:nvPr/>
        </p:nvCxnSpPr>
        <p:spPr>
          <a:xfrm>
            <a:off x="-560741" y="4795950"/>
            <a:ext cx="5107800" cy="0"/>
          </a:xfrm>
          <a:prstGeom prst="straightConnector1">
            <a:avLst/>
          </a:prstGeom>
          <a:noFill/>
          <a:ln w="9525" cap="flat" cmpd="sng">
            <a:solidFill>
              <a:srgbClr val="0C343D"/>
            </a:solidFill>
            <a:prstDash val="solid"/>
            <a:round/>
            <a:headEnd type="none" w="med" len="med"/>
            <a:tailEnd type="none" w="med" len="med"/>
          </a:ln>
        </p:spPr>
      </p:cxnSp>
      <p:grpSp>
        <p:nvGrpSpPr>
          <p:cNvPr id="1092" name="Google Shape;1092;p72"/>
          <p:cNvGrpSpPr/>
          <p:nvPr/>
        </p:nvGrpSpPr>
        <p:grpSpPr>
          <a:xfrm>
            <a:off x="8425875" y="187273"/>
            <a:ext cx="486100" cy="1193550"/>
            <a:chOff x="8255228" y="345697"/>
            <a:chExt cx="486100" cy="1193550"/>
          </a:xfrm>
        </p:grpSpPr>
        <p:grpSp>
          <p:nvGrpSpPr>
            <p:cNvPr id="1093" name="Google Shape;1093;p72"/>
            <p:cNvGrpSpPr/>
            <p:nvPr/>
          </p:nvGrpSpPr>
          <p:grpSpPr>
            <a:xfrm rot="-5400000">
              <a:off x="8041690" y="839610"/>
              <a:ext cx="1193550" cy="205725"/>
              <a:chOff x="250425" y="4752475"/>
              <a:chExt cx="1193550" cy="205725"/>
            </a:xfrm>
          </p:grpSpPr>
          <p:grpSp>
            <p:nvGrpSpPr>
              <p:cNvPr id="1094" name="Google Shape;1094;p72"/>
              <p:cNvGrpSpPr/>
              <p:nvPr/>
            </p:nvGrpSpPr>
            <p:grpSpPr>
              <a:xfrm>
                <a:off x="250425" y="4890100"/>
                <a:ext cx="1193550" cy="68100"/>
                <a:chOff x="557300" y="431950"/>
                <a:chExt cx="1193550" cy="68100"/>
              </a:xfrm>
            </p:grpSpPr>
            <p:sp>
              <p:nvSpPr>
                <p:cNvPr id="1095" name="Google Shape;1095;p7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72"/>
              <p:cNvGrpSpPr/>
              <p:nvPr/>
            </p:nvGrpSpPr>
            <p:grpSpPr>
              <a:xfrm>
                <a:off x="250425" y="4752475"/>
                <a:ext cx="1193550" cy="68100"/>
                <a:chOff x="557300" y="431950"/>
                <a:chExt cx="1193550" cy="68100"/>
              </a:xfrm>
            </p:grpSpPr>
            <p:sp>
              <p:nvSpPr>
                <p:cNvPr id="1103" name="Google Shape;1103;p7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0" name="Google Shape;1110;p72"/>
            <p:cNvGrpSpPr/>
            <p:nvPr/>
          </p:nvGrpSpPr>
          <p:grpSpPr>
            <a:xfrm rot="-5400000">
              <a:off x="7761315" y="839610"/>
              <a:ext cx="1193550" cy="205725"/>
              <a:chOff x="250425" y="4752475"/>
              <a:chExt cx="1193550" cy="205725"/>
            </a:xfrm>
          </p:grpSpPr>
          <p:grpSp>
            <p:nvGrpSpPr>
              <p:cNvPr id="1111" name="Google Shape;1111;p72"/>
              <p:cNvGrpSpPr/>
              <p:nvPr/>
            </p:nvGrpSpPr>
            <p:grpSpPr>
              <a:xfrm>
                <a:off x="250425" y="4890100"/>
                <a:ext cx="1193550" cy="68100"/>
                <a:chOff x="557300" y="431950"/>
                <a:chExt cx="1193550" cy="68100"/>
              </a:xfrm>
            </p:grpSpPr>
            <p:sp>
              <p:nvSpPr>
                <p:cNvPr id="1112" name="Google Shape;1112;p7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72"/>
              <p:cNvGrpSpPr/>
              <p:nvPr/>
            </p:nvGrpSpPr>
            <p:grpSpPr>
              <a:xfrm>
                <a:off x="250425" y="4752475"/>
                <a:ext cx="1193550" cy="68100"/>
                <a:chOff x="557300" y="431950"/>
                <a:chExt cx="1193550" cy="68100"/>
              </a:xfrm>
            </p:grpSpPr>
            <p:sp>
              <p:nvSpPr>
                <p:cNvPr id="1120" name="Google Shape;1120;p7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wo Columns 1 ">
  <p:cSld name="SECTION_TITLE_AND_DESCRIPTION_1_1_3_1">
    <p:spTree>
      <p:nvGrpSpPr>
        <p:cNvPr id="1" name="Shape 1127"/>
        <p:cNvGrpSpPr/>
        <p:nvPr/>
      </p:nvGrpSpPr>
      <p:grpSpPr>
        <a:xfrm>
          <a:off x="0" y="0"/>
          <a:ext cx="0" cy="0"/>
          <a:chOff x="0" y="0"/>
          <a:chExt cx="0" cy="0"/>
        </a:xfrm>
      </p:grpSpPr>
      <p:sp>
        <p:nvSpPr>
          <p:cNvPr id="1128" name="Google Shape;1128;p73"/>
          <p:cNvSpPr txBox="1">
            <a:spLocks noGrp="1"/>
          </p:cNvSpPr>
          <p:nvPr>
            <p:ph type="title"/>
          </p:nvPr>
        </p:nvSpPr>
        <p:spPr>
          <a:xfrm>
            <a:off x="1239824" y="3369375"/>
            <a:ext cx="26322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129" name="Google Shape;1129;p73"/>
          <p:cNvSpPr txBox="1">
            <a:spLocks noGrp="1"/>
          </p:cNvSpPr>
          <p:nvPr>
            <p:ph type="subTitle" idx="1"/>
          </p:nvPr>
        </p:nvSpPr>
        <p:spPr>
          <a:xfrm>
            <a:off x="1239827" y="3719425"/>
            <a:ext cx="26322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130" name="Google Shape;1130;p73"/>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131" name="Google Shape;1131;p73"/>
          <p:cNvSpPr txBox="1">
            <a:spLocks noGrp="1"/>
          </p:cNvSpPr>
          <p:nvPr>
            <p:ph type="title" idx="3"/>
          </p:nvPr>
        </p:nvSpPr>
        <p:spPr>
          <a:xfrm>
            <a:off x="5271973" y="3369375"/>
            <a:ext cx="26322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132" name="Google Shape;1132;p73"/>
          <p:cNvSpPr txBox="1">
            <a:spLocks noGrp="1"/>
          </p:cNvSpPr>
          <p:nvPr>
            <p:ph type="subTitle" idx="4"/>
          </p:nvPr>
        </p:nvSpPr>
        <p:spPr>
          <a:xfrm>
            <a:off x="5271976" y="3719425"/>
            <a:ext cx="26322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133" name="Google Shape;1133;p73"/>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134" name="Google Shape;1134;p73"/>
          <p:cNvGrpSpPr/>
          <p:nvPr/>
        </p:nvGrpSpPr>
        <p:grpSpPr>
          <a:xfrm>
            <a:off x="3975225" y="4910500"/>
            <a:ext cx="1193550" cy="68100"/>
            <a:chOff x="557300" y="431950"/>
            <a:chExt cx="1193550" cy="68100"/>
          </a:xfrm>
        </p:grpSpPr>
        <p:sp>
          <p:nvSpPr>
            <p:cNvPr id="1135" name="Google Shape;1135;p7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2" name="Google Shape;1142;p73"/>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143" name="Google Shape;1143;p73"/>
          <p:cNvGrpSpPr/>
          <p:nvPr/>
        </p:nvGrpSpPr>
        <p:grpSpPr>
          <a:xfrm>
            <a:off x="7718425" y="193250"/>
            <a:ext cx="1193550" cy="68100"/>
            <a:chOff x="557300" y="431950"/>
            <a:chExt cx="1193550" cy="68100"/>
          </a:xfrm>
        </p:grpSpPr>
        <p:sp>
          <p:nvSpPr>
            <p:cNvPr id="1144" name="Google Shape;1144;p7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45" name="Google Shape;1145;p7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46" name="Google Shape;1146;p7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47" name="Google Shape;1147;p7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48" name="Google Shape;1148;p7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49" name="Google Shape;1149;p7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50" name="Google Shape;1150;p7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1151"/>
        <p:cNvGrpSpPr/>
        <p:nvPr/>
      </p:nvGrpSpPr>
      <p:grpSpPr>
        <a:xfrm>
          <a:off x="0" y="0"/>
          <a:ext cx="0" cy="0"/>
          <a:chOff x="0" y="0"/>
          <a:chExt cx="0" cy="0"/>
        </a:xfrm>
      </p:grpSpPr>
      <p:sp>
        <p:nvSpPr>
          <p:cNvPr id="1152" name="Google Shape;1152;p74"/>
          <p:cNvSpPr txBox="1">
            <a:spLocks noGrp="1"/>
          </p:cNvSpPr>
          <p:nvPr>
            <p:ph type="title"/>
          </p:nvPr>
        </p:nvSpPr>
        <p:spPr>
          <a:xfrm>
            <a:off x="1239827" y="1637000"/>
            <a:ext cx="2632200" cy="418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153" name="Google Shape;1153;p74"/>
          <p:cNvSpPr txBox="1">
            <a:spLocks noGrp="1"/>
          </p:cNvSpPr>
          <p:nvPr>
            <p:ph type="subTitle" idx="1"/>
          </p:nvPr>
        </p:nvSpPr>
        <p:spPr>
          <a:xfrm>
            <a:off x="1239827" y="2055200"/>
            <a:ext cx="2632200" cy="41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154" name="Google Shape;1154;p74"/>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155" name="Google Shape;1155;p74"/>
          <p:cNvSpPr txBox="1">
            <a:spLocks noGrp="1"/>
          </p:cNvSpPr>
          <p:nvPr>
            <p:ph type="title" idx="3"/>
          </p:nvPr>
        </p:nvSpPr>
        <p:spPr>
          <a:xfrm>
            <a:off x="1239827" y="3225825"/>
            <a:ext cx="2632200" cy="418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156" name="Google Shape;1156;p74"/>
          <p:cNvSpPr txBox="1">
            <a:spLocks noGrp="1"/>
          </p:cNvSpPr>
          <p:nvPr>
            <p:ph type="subTitle" idx="4"/>
          </p:nvPr>
        </p:nvSpPr>
        <p:spPr>
          <a:xfrm>
            <a:off x="1239827" y="3643975"/>
            <a:ext cx="2632200" cy="41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157" name="Google Shape;1157;p74"/>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158" name="Google Shape;1158;p74"/>
          <p:cNvGrpSpPr/>
          <p:nvPr/>
        </p:nvGrpSpPr>
        <p:grpSpPr>
          <a:xfrm>
            <a:off x="3975225" y="4910500"/>
            <a:ext cx="1193550" cy="68100"/>
            <a:chOff x="557300" y="431950"/>
            <a:chExt cx="1193550" cy="68100"/>
          </a:xfrm>
        </p:grpSpPr>
        <p:sp>
          <p:nvSpPr>
            <p:cNvPr id="1159" name="Google Shape;1159;p7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6" name="Google Shape;1166;p74"/>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167" name="Google Shape;1167;p74"/>
          <p:cNvGrpSpPr/>
          <p:nvPr/>
        </p:nvGrpSpPr>
        <p:grpSpPr>
          <a:xfrm>
            <a:off x="7718425" y="193250"/>
            <a:ext cx="1193550" cy="68100"/>
            <a:chOff x="557300" y="431950"/>
            <a:chExt cx="1193550" cy="68100"/>
          </a:xfrm>
        </p:grpSpPr>
        <p:sp>
          <p:nvSpPr>
            <p:cNvPr id="1168" name="Google Shape;1168;p7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69" name="Google Shape;1169;p7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70" name="Google Shape;1170;p7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71" name="Google Shape;1171;p7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72" name="Google Shape;1172;p7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73" name="Google Shape;1173;p7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74" name="Google Shape;1174;p7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175"/>
        <p:cNvGrpSpPr/>
        <p:nvPr/>
      </p:nvGrpSpPr>
      <p:grpSpPr>
        <a:xfrm>
          <a:off x="0" y="0"/>
          <a:ext cx="0" cy="0"/>
          <a:chOff x="0" y="0"/>
          <a:chExt cx="0" cy="0"/>
        </a:xfrm>
      </p:grpSpPr>
      <p:sp>
        <p:nvSpPr>
          <p:cNvPr id="1176" name="Google Shape;1176;p75"/>
          <p:cNvSpPr/>
          <p:nvPr/>
        </p:nvSpPr>
        <p:spPr>
          <a:xfrm>
            <a:off x="-19375" y="-10550"/>
            <a:ext cx="91992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5"/>
          <p:cNvSpPr/>
          <p:nvPr/>
        </p:nvSpPr>
        <p:spPr>
          <a:xfrm flipH="1">
            <a:off x="3445522" y="-44325"/>
            <a:ext cx="5859528" cy="5296282"/>
          </a:xfrm>
          <a:custGeom>
            <a:avLst/>
            <a:gdLst/>
            <a:ahLst/>
            <a:cxnLst/>
            <a:rect l="l" t="t" r="r" b="b"/>
            <a:pathLst>
              <a:path w="222078" h="209567" extrusionOk="0">
                <a:moveTo>
                  <a:pt x="99119" y="174"/>
                </a:moveTo>
                <a:lnTo>
                  <a:pt x="222078" y="209567"/>
                </a:lnTo>
                <a:lnTo>
                  <a:pt x="0" y="207332"/>
                </a:lnTo>
                <a:lnTo>
                  <a:pt x="2274" y="0"/>
                </a:lnTo>
                <a:close/>
              </a:path>
            </a:pathLst>
          </a:custGeom>
          <a:solidFill>
            <a:schemeClr val="dk1"/>
          </a:solidFill>
          <a:ln>
            <a:noFill/>
          </a:ln>
        </p:spPr>
      </p:sp>
      <p:sp>
        <p:nvSpPr>
          <p:cNvPr id="1178" name="Google Shape;1178;p75"/>
          <p:cNvSpPr txBox="1">
            <a:spLocks noGrp="1"/>
          </p:cNvSpPr>
          <p:nvPr>
            <p:ph type="title"/>
          </p:nvPr>
        </p:nvSpPr>
        <p:spPr>
          <a:xfrm>
            <a:off x="4966538" y="2035300"/>
            <a:ext cx="3366900" cy="1495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4000"/>
              <a:buNone/>
              <a:defRPr sz="4000">
                <a:solidFill>
                  <a:schemeClr val="lt1"/>
                </a:solidFill>
              </a:defRPr>
            </a:lvl1pPr>
            <a:lvl2pPr lvl="1" algn="r" rtl="0">
              <a:spcBef>
                <a:spcPts val="0"/>
              </a:spcBef>
              <a:spcAft>
                <a:spcPts val="0"/>
              </a:spcAft>
              <a:buClr>
                <a:schemeClr val="accent1"/>
              </a:buClr>
              <a:buSzPts val="6000"/>
              <a:buNone/>
              <a:defRPr sz="6000">
                <a:solidFill>
                  <a:schemeClr val="accent1"/>
                </a:solidFill>
              </a:defRPr>
            </a:lvl2pPr>
            <a:lvl3pPr lvl="2" algn="r" rtl="0">
              <a:spcBef>
                <a:spcPts val="0"/>
              </a:spcBef>
              <a:spcAft>
                <a:spcPts val="0"/>
              </a:spcAft>
              <a:buClr>
                <a:schemeClr val="accent1"/>
              </a:buClr>
              <a:buSzPts val="6000"/>
              <a:buNone/>
              <a:defRPr sz="6000">
                <a:solidFill>
                  <a:schemeClr val="accent1"/>
                </a:solidFill>
              </a:defRPr>
            </a:lvl3pPr>
            <a:lvl4pPr lvl="3" algn="r" rtl="0">
              <a:spcBef>
                <a:spcPts val="0"/>
              </a:spcBef>
              <a:spcAft>
                <a:spcPts val="0"/>
              </a:spcAft>
              <a:buClr>
                <a:schemeClr val="accent1"/>
              </a:buClr>
              <a:buSzPts val="6000"/>
              <a:buNone/>
              <a:defRPr sz="6000">
                <a:solidFill>
                  <a:schemeClr val="accent1"/>
                </a:solidFill>
              </a:defRPr>
            </a:lvl4pPr>
            <a:lvl5pPr lvl="4" algn="r" rtl="0">
              <a:spcBef>
                <a:spcPts val="0"/>
              </a:spcBef>
              <a:spcAft>
                <a:spcPts val="0"/>
              </a:spcAft>
              <a:buClr>
                <a:schemeClr val="accent1"/>
              </a:buClr>
              <a:buSzPts val="6000"/>
              <a:buNone/>
              <a:defRPr sz="6000">
                <a:solidFill>
                  <a:schemeClr val="accent1"/>
                </a:solidFill>
              </a:defRPr>
            </a:lvl5pPr>
            <a:lvl6pPr lvl="5" algn="r" rtl="0">
              <a:spcBef>
                <a:spcPts val="0"/>
              </a:spcBef>
              <a:spcAft>
                <a:spcPts val="0"/>
              </a:spcAft>
              <a:buClr>
                <a:schemeClr val="accent1"/>
              </a:buClr>
              <a:buSzPts val="6000"/>
              <a:buNone/>
              <a:defRPr sz="6000">
                <a:solidFill>
                  <a:schemeClr val="accent1"/>
                </a:solidFill>
              </a:defRPr>
            </a:lvl6pPr>
            <a:lvl7pPr lvl="6" algn="r" rtl="0">
              <a:spcBef>
                <a:spcPts val="0"/>
              </a:spcBef>
              <a:spcAft>
                <a:spcPts val="0"/>
              </a:spcAft>
              <a:buClr>
                <a:schemeClr val="accent1"/>
              </a:buClr>
              <a:buSzPts val="6000"/>
              <a:buNone/>
              <a:defRPr sz="6000">
                <a:solidFill>
                  <a:schemeClr val="accent1"/>
                </a:solidFill>
              </a:defRPr>
            </a:lvl7pPr>
            <a:lvl8pPr lvl="7" algn="r" rtl="0">
              <a:spcBef>
                <a:spcPts val="0"/>
              </a:spcBef>
              <a:spcAft>
                <a:spcPts val="0"/>
              </a:spcAft>
              <a:buClr>
                <a:schemeClr val="accent1"/>
              </a:buClr>
              <a:buSzPts val="6000"/>
              <a:buNone/>
              <a:defRPr sz="6000">
                <a:solidFill>
                  <a:schemeClr val="accent1"/>
                </a:solidFill>
              </a:defRPr>
            </a:lvl8pPr>
            <a:lvl9pPr lvl="8" algn="r" rtl="0">
              <a:spcBef>
                <a:spcPts val="0"/>
              </a:spcBef>
              <a:spcAft>
                <a:spcPts val="0"/>
              </a:spcAft>
              <a:buClr>
                <a:schemeClr val="accent1"/>
              </a:buClr>
              <a:buSzPts val="6000"/>
              <a:buNone/>
              <a:defRPr sz="6000">
                <a:solidFill>
                  <a:schemeClr val="accent1"/>
                </a:solidFill>
              </a:defRPr>
            </a:lvl9pPr>
          </a:lstStyle>
          <a:p>
            <a:endParaRPr/>
          </a:p>
        </p:txBody>
      </p:sp>
      <p:sp>
        <p:nvSpPr>
          <p:cNvPr id="1179" name="Google Shape;1179;p75"/>
          <p:cNvSpPr txBox="1">
            <a:spLocks noGrp="1"/>
          </p:cNvSpPr>
          <p:nvPr>
            <p:ph type="subTitle" idx="1"/>
          </p:nvPr>
        </p:nvSpPr>
        <p:spPr>
          <a:xfrm>
            <a:off x="4728638" y="3574675"/>
            <a:ext cx="3604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2800"/>
              <a:buNone/>
              <a:defRPr sz="2800">
                <a:solidFill>
                  <a:schemeClr val="accent1"/>
                </a:solidFill>
              </a:defRPr>
            </a:lvl2pPr>
            <a:lvl3pPr lvl="2" algn="r" rtl="0">
              <a:lnSpc>
                <a:spcPct val="100000"/>
              </a:lnSpc>
              <a:spcBef>
                <a:spcPts val="0"/>
              </a:spcBef>
              <a:spcAft>
                <a:spcPts val="0"/>
              </a:spcAft>
              <a:buClr>
                <a:schemeClr val="accent1"/>
              </a:buClr>
              <a:buSzPts val="2800"/>
              <a:buNone/>
              <a:defRPr sz="2800">
                <a:solidFill>
                  <a:schemeClr val="accent1"/>
                </a:solidFill>
              </a:defRPr>
            </a:lvl3pPr>
            <a:lvl4pPr lvl="3" algn="r" rtl="0">
              <a:lnSpc>
                <a:spcPct val="100000"/>
              </a:lnSpc>
              <a:spcBef>
                <a:spcPts val="0"/>
              </a:spcBef>
              <a:spcAft>
                <a:spcPts val="0"/>
              </a:spcAft>
              <a:buClr>
                <a:schemeClr val="accent1"/>
              </a:buClr>
              <a:buSzPts val="2800"/>
              <a:buNone/>
              <a:defRPr sz="2800">
                <a:solidFill>
                  <a:schemeClr val="accent1"/>
                </a:solidFill>
              </a:defRPr>
            </a:lvl4pPr>
            <a:lvl5pPr lvl="4" algn="r" rtl="0">
              <a:lnSpc>
                <a:spcPct val="100000"/>
              </a:lnSpc>
              <a:spcBef>
                <a:spcPts val="0"/>
              </a:spcBef>
              <a:spcAft>
                <a:spcPts val="0"/>
              </a:spcAft>
              <a:buClr>
                <a:schemeClr val="accent1"/>
              </a:buClr>
              <a:buSzPts val="2800"/>
              <a:buNone/>
              <a:defRPr sz="2800">
                <a:solidFill>
                  <a:schemeClr val="accent1"/>
                </a:solidFill>
              </a:defRPr>
            </a:lvl5pPr>
            <a:lvl6pPr lvl="5" algn="r" rtl="0">
              <a:lnSpc>
                <a:spcPct val="100000"/>
              </a:lnSpc>
              <a:spcBef>
                <a:spcPts val="0"/>
              </a:spcBef>
              <a:spcAft>
                <a:spcPts val="0"/>
              </a:spcAft>
              <a:buClr>
                <a:schemeClr val="accent1"/>
              </a:buClr>
              <a:buSzPts val="2800"/>
              <a:buNone/>
              <a:defRPr sz="2800">
                <a:solidFill>
                  <a:schemeClr val="accent1"/>
                </a:solidFill>
              </a:defRPr>
            </a:lvl6pPr>
            <a:lvl7pPr lvl="6" algn="r" rtl="0">
              <a:lnSpc>
                <a:spcPct val="100000"/>
              </a:lnSpc>
              <a:spcBef>
                <a:spcPts val="0"/>
              </a:spcBef>
              <a:spcAft>
                <a:spcPts val="0"/>
              </a:spcAft>
              <a:buClr>
                <a:schemeClr val="accent1"/>
              </a:buClr>
              <a:buSzPts val="2800"/>
              <a:buNone/>
              <a:defRPr sz="2800">
                <a:solidFill>
                  <a:schemeClr val="accent1"/>
                </a:solidFill>
              </a:defRPr>
            </a:lvl7pPr>
            <a:lvl8pPr lvl="7" algn="r" rtl="0">
              <a:lnSpc>
                <a:spcPct val="100000"/>
              </a:lnSpc>
              <a:spcBef>
                <a:spcPts val="0"/>
              </a:spcBef>
              <a:spcAft>
                <a:spcPts val="0"/>
              </a:spcAft>
              <a:buClr>
                <a:schemeClr val="accent1"/>
              </a:buClr>
              <a:buSzPts val="2800"/>
              <a:buNone/>
              <a:defRPr sz="2800">
                <a:solidFill>
                  <a:schemeClr val="accent1"/>
                </a:solidFill>
              </a:defRPr>
            </a:lvl8pPr>
            <a:lvl9pPr lvl="8" algn="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80" name="Google Shape;1180;p75"/>
          <p:cNvSpPr txBox="1">
            <a:spLocks noGrp="1"/>
          </p:cNvSpPr>
          <p:nvPr>
            <p:ph type="title" idx="2" hasCustomPrompt="1"/>
          </p:nvPr>
        </p:nvSpPr>
        <p:spPr>
          <a:xfrm>
            <a:off x="5643038" y="968076"/>
            <a:ext cx="2690400" cy="72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7200"/>
              <a:buFont typeface="Montserrat Thin"/>
              <a:buNone/>
              <a:defRPr sz="7200">
                <a:solidFill>
                  <a:schemeClr val="accent1"/>
                </a:solidFill>
                <a:latin typeface="Montserrat Thin"/>
                <a:ea typeface="Montserrat Thin"/>
                <a:cs typeface="Montserrat Thin"/>
                <a:sym typeface="Montserrat Thin"/>
              </a:defRPr>
            </a:lvl1pPr>
            <a:lvl2pPr lvl="1" algn="r"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algn="r"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algn="r"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algn="r"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algn="r"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algn="r"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algn="r"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algn="r"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spTree>
  </p:cSld>
  <p:clrMapOvr>
    <a:masterClrMapping/>
  </p:clrMapOvr>
  <p:extLst>
    <p:ext uri="{DCECCB84-F9BA-43D5-87BE-67443E8EF086}">
      <p15:sldGuideLst xmlns:p15="http://schemas.microsoft.com/office/powerpoint/2012/main">
        <p15:guide id="1">
          <p15:clr>
            <a:srgbClr val="FA7B17"/>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1181"/>
        <p:cNvGrpSpPr/>
        <p:nvPr/>
      </p:nvGrpSpPr>
      <p:grpSpPr>
        <a:xfrm>
          <a:off x="0" y="0"/>
          <a:ext cx="0" cy="0"/>
          <a:chOff x="0" y="0"/>
          <a:chExt cx="0" cy="0"/>
        </a:xfrm>
      </p:grpSpPr>
      <p:sp>
        <p:nvSpPr>
          <p:cNvPr id="1182" name="Google Shape;1182;p76"/>
          <p:cNvSpPr/>
          <p:nvPr/>
        </p:nvSpPr>
        <p:spPr>
          <a:xfrm flipH="1">
            <a:off x="0" y="0"/>
            <a:ext cx="6493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lt1"/>
              </a:solidFill>
              <a:latin typeface="Montserrat Medium"/>
              <a:ea typeface="Montserrat Medium"/>
              <a:cs typeface="Montserrat Medium"/>
              <a:sym typeface="Montserrat Medium"/>
            </a:endParaRPr>
          </a:p>
        </p:txBody>
      </p:sp>
      <p:grpSp>
        <p:nvGrpSpPr>
          <p:cNvPr id="1183" name="Google Shape;1183;p76"/>
          <p:cNvGrpSpPr/>
          <p:nvPr/>
        </p:nvGrpSpPr>
        <p:grpSpPr>
          <a:xfrm flipH="1">
            <a:off x="402747" y="345672"/>
            <a:ext cx="486100" cy="1193550"/>
            <a:chOff x="8255228" y="345697"/>
            <a:chExt cx="486100" cy="1193550"/>
          </a:xfrm>
        </p:grpSpPr>
        <p:grpSp>
          <p:nvGrpSpPr>
            <p:cNvPr id="1184" name="Google Shape;1184;p76"/>
            <p:cNvGrpSpPr/>
            <p:nvPr/>
          </p:nvGrpSpPr>
          <p:grpSpPr>
            <a:xfrm rot="-5400000">
              <a:off x="8041690" y="839610"/>
              <a:ext cx="1193550" cy="205725"/>
              <a:chOff x="250425" y="4752475"/>
              <a:chExt cx="1193550" cy="205725"/>
            </a:xfrm>
          </p:grpSpPr>
          <p:grpSp>
            <p:nvGrpSpPr>
              <p:cNvPr id="1185" name="Google Shape;1185;p76"/>
              <p:cNvGrpSpPr/>
              <p:nvPr/>
            </p:nvGrpSpPr>
            <p:grpSpPr>
              <a:xfrm>
                <a:off x="250425" y="4890100"/>
                <a:ext cx="1193550" cy="68100"/>
                <a:chOff x="557300" y="431950"/>
                <a:chExt cx="1193550" cy="68100"/>
              </a:xfrm>
            </p:grpSpPr>
            <p:sp>
              <p:nvSpPr>
                <p:cNvPr id="1186" name="Google Shape;1186;p7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76"/>
              <p:cNvGrpSpPr/>
              <p:nvPr/>
            </p:nvGrpSpPr>
            <p:grpSpPr>
              <a:xfrm>
                <a:off x="250425" y="4752475"/>
                <a:ext cx="1193550" cy="68100"/>
                <a:chOff x="557300" y="431950"/>
                <a:chExt cx="1193550" cy="68100"/>
              </a:xfrm>
            </p:grpSpPr>
            <p:sp>
              <p:nvSpPr>
                <p:cNvPr id="1194" name="Google Shape;1194;p7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1" name="Google Shape;1201;p76"/>
            <p:cNvGrpSpPr/>
            <p:nvPr/>
          </p:nvGrpSpPr>
          <p:grpSpPr>
            <a:xfrm rot="-5400000">
              <a:off x="7761315" y="839610"/>
              <a:ext cx="1193550" cy="205725"/>
              <a:chOff x="250425" y="4752475"/>
              <a:chExt cx="1193550" cy="205725"/>
            </a:xfrm>
          </p:grpSpPr>
          <p:grpSp>
            <p:nvGrpSpPr>
              <p:cNvPr id="1202" name="Google Shape;1202;p76"/>
              <p:cNvGrpSpPr/>
              <p:nvPr/>
            </p:nvGrpSpPr>
            <p:grpSpPr>
              <a:xfrm>
                <a:off x="250425" y="4890100"/>
                <a:ext cx="1193550" cy="68100"/>
                <a:chOff x="557300" y="431950"/>
                <a:chExt cx="1193550" cy="68100"/>
              </a:xfrm>
            </p:grpSpPr>
            <p:sp>
              <p:nvSpPr>
                <p:cNvPr id="1203" name="Google Shape;1203;p7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76"/>
              <p:cNvGrpSpPr/>
              <p:nvPr/>
            </p:nvGrpSpPr>
            <p:grpSpPr>
              <a:xfrm>
                <a:off x="250425" y="4752475"/>
                <a:ext cx="1193550" cy="68100"/>
                <a:chOff x="557300" y="431950"/>
                <a:chExt cx="1193550" cy="68100"/>
              </a:xfrm>
            </p:grpSpPr>
            <p:sp>
              <p:nvSpPr>
                <p:cNvPr id="1211" name="Google Shape;1211;p7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18" name="Google Shape;1218;p76"/>
          <p:cNvSpPr/>
          <p:nvPr/>
        </p:nvSpPr>
        <p:spPr>
          <a:xfrm>
            <a:off x="6489425" y="-10550"/>
            <a:ext cx="2690400" cy="51804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6"/>
          <p:cNvSpPr txBox="1">
            <a:spLocks noGrp="1"/>
          </p:cNvSpPr>
          <p:nvPr>
            <p:ph type="title"/>
          </p:nvPr>
        </p:nvSpPr>
        <p:spPr>
          <a:xfrm>
            <a:off x="5192375" y="2379475"/>
            <a:ext cx="3357600" cy="1246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000"/>
              <a:buNone/>
              <a:defRPr sz="3600">
                <a:solidFill>
                  <a:schemeClr val="l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220" name="Google Shape;1220;p76"/>
          <p:cNvSpPr txBox="1">
            <a:spLocks noGrp="1"/>
          </p:cNvSpPr>
          <p:nvPr>
            <p:ph type="subTitle" idx="1"/>
          </p:nvPr>
        </p:nvSpPr>
        <p:spPr>
          <a:xfrm>
            <a:off x="5638525" y="3571350"/>
            <a:ext cx="2911500" cy="60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600"/>
              <a:buNone/>
              <a:defRPr sz="1600">
                <a:solidFill>
                  <a:schemeClr val="lt1"/>
                </a:solidFill>
              </a:defRPr>
            </a:lvl1pPr>
            <a:lvl2pPr lvl="1" rtl="0">
              <a:lnSpc>
                <a:spcPct val="100000"/>
              </a:lnSpc>
              <a:spcBef>
                <a:spcPts val="0"/>
              </a:spcBef>
              <a:spcAft>
                <a:spcPts val="0"/>
              </a:spcAft>
              <a:buClr>
                <a:schemeClr val="accent1"/>
              </a:buClr>
              <a:buSzPts val="2800"/>
              <a:buNone/>
              <a:defRPr sz="2800">
                <a:solidFill>
                  <a:schemeClr val="accent1"/>
                </a:solidFill>
              </a:defRPr>
            </a:lvl2pPr>
            <a:lvl3pPr lvl="2" rtl="0">
              <a:lnSpc>
                <a:spcPct val="100000"/>
              </a:lnSpc>
              <a:spcBef>
                <a:spcPts val="0"/>
              </a:spcBef>
              <a:spcAft>
                <a:spcPts val="0"/>
              </a:spcAft>
              <a:buClr>
                <a:schemeClr val="accent1"/>
              </a:buClr>
              <a:buSzPts val="2800"/>
              <a:buNone/>
              <a:defRPr sz="2800">
                <a:solidFill>
                  <a:schemeClr val="accent1"/>
                </a:solidFill>
              </a:defRPr>
            </a:lvl3pPr>
            <a:lvl4pPr lvl="3" rtl="0">
              <a:lnSpc>
                <a:spcPct val="100000"/>
              </a:lnSpc>
              <a:spcBef>
                <a:spcPts val="0"/>
              </a:spcBef>
              <a:spcAft>
                <a:spcPts val="0"/>
              </a:spcAft>
              <a:buClr>
                <a:schemeClr val="accent1"/>
              </a:buClr>
              <a:buSzPts val="2800"/>
              <a:buNone/>
              <a:defRPr sz="2800">
                <a:solidFill>
                  <a:schemeClr val="accent1"/>
                </a:solidFill>
              </a:defRPr>
            </a:lvl4pPr>
            <a:lvl5pPr lvl="4" rtl="0">
              <a:lnSpc>
                <a:spcPct val="100000"/>
              </a:lnSpc>
              <a:spcBef>
                <a:spcPts val="0"/>
              </a:spcBef>
              <a:spcAft>
                <a:spcPts val="0"/>
              </a:spcAft>
              <a:buClr>
                <a:schemeClr val="accent1"/>
              </a:buClr>
              <a:buSzPts val="2800"/>
              <a:buNone/>
              <a:defRPr sz="2800">
                <a:solidFill>
                  <a:schemeClr val="accent1"/>
                </a:solidFill>
              </a:defRPr>
            </a:lvl5pPr>
            <a:lvl6pPr lvl="5" rtl="0">
              <a:lnSpc>
                <a:spcPct val="100000"/>
              </a:lnSpc>
              <a:spcBef>
                <a:spcPts val="0"/>
              </a:spcBef>
              <a:spcAft>
                <a:spcPts val="0"/>
              </a:spcAft>
              <a:buClr>
                <a:schemeClr val="accent1"/>
              </a:buClr>
              <a:buSzPts val="2800"/>
              <a:buNone/>
              <a:defRPr sz="2800">
                <a:solidFill>
                  <a:schemeClr val="accent1"/>
                </a:solidFill>
              </a:defRPr>
            </a:lvl6pPr>
            <a:lvl7pPr lvl="6" rtl="0">
              <a:lnSpc>
                <a:spcPct val="100000"/>
              </a:lnSpc>
              <a:spcBef>
                <a:spcPts val="0"/>
              </a:spcBef>
              <a:spcAft>
                <a:spcPts val="0"/>
              </a:spcAft>
              <a:buClr>
                <a:schemeClr val="accent1"/>
              </a:buClr>
              <a:buSzPts val="2800"/>
              <a:buNone/>
              <a:defRPr sz="2800">
                <a:solidFill>
                  <a:schemeClr val="accent1"/>
                </a:solidFill>
              </a:defRPr>
            </a:lvl7pPr>
            <a:lvl8pPr lvl="7" rtl="0">
              <a:lnSpc>
                <a:spcPct val="100000"/>
              </a:lnSpc>
              <a:spcBef>
                <a:spcPts val="0"/>
              </a:spcBef>
              <a:spcAft>
                <a:spcPts val="0"/>
              </a:spcAft>
              <a:buClr>
                <a:schemeClr val="accent1"/>
              </a:buClr>
              <a:buSzPts val="2800"/>
              <a:buNone/>
              <a:defRPr sz="2800">
                <a:solidFill>
                  <a:schemeClr val="accent1"/>
                </a:solidFill>
              </a:defRPr>
            </a:lvl8pPr>
            <a:lvl9pPr lvl="8"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221" name="Google Shape;1221;p76"/>
          <p:cNvSpPr txBox="1">
            <a:spLocks noGrp="1"/>
          </p:cNvSpPr>
          <p:nvPr>
            <p:ph type="title" idx="2" hasCustomPrompt="1"/>
          </p:nvPr>
        </p:nvSpPr>
        <p:spPr>
          <a:xfrm>
            <a:off x="5859725" y="964550"/>
            <a:ext cx="2690400" cy="98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7200"/>
              <a:buFont typeface="Montserrat Thin"/>
              <a:buNone/>
              <a:defRPr sz="10000">
                <a:solidFill>
                  <a:schemeClr val="dk1"/>
                </a:solidFill>
                <a:latin typeface="Montserrat Thin"/>
                <a:ea typeface="Montserrat Thin"/>
                <a:cs typeface="Montserrat Thin"/>
                <a:sym typeface="Montserrat Thin"/>
              </a:defRPr>
            </a:lvl1pPr>
            <a:lvl2pPr lvl="1" rtl="0">
              <a:spcBef>
                <a:spcPts val="0"/>
              </a:spcBef>
              <a:spcAft>
                <a:spcPts val="0"/>
              </a:spcAft>
              <a:buSzPts val="7200"/>
              <a:buFont typeface="Montserrat Thin"/>
              <a:buNone/>
              <a:defRPr sz="7200">
                <a:latin typeface="Montserrat Thin"/>
                <a:ea typeface="Montserrat Thin"/>
                <a:cs typeface="Montserrat Thin"/>
                <a:sym typeface="Montserrat Thin"/>
              </a:defRPr>
            </a:lvl2pPr>
            <a:lvl3pPr lvl="2" rtl="0">
              <a:spcBef>
                <a:spcPts val="0"/>
              </a:spcBef>
              <a:spcAft>
                <a:spcPts val="0"/>
              </a:spcAft>
              <a:buSzPts val="7200"/>
              <a:buFont typeface="Montserrat Thin"/>
              <a:buNone/>
              <a:defRPr sz="7200">
                <a:latin typeface="Montserrat Thin"/>
                <a:ea typeface="Montserrat Thin"/>
                <a:cs typeface="Montserrat Thin"/>
                <a:sym typeface="Montserrat Thin"/>
              </a:defRPr>
            </a:lvl3pPr>
            <a:lvl4pPr lvl="3" rtl="0">
              <a:spcBef>
                <a:spcPts val="0"/>
              </a:spcBef>
              <a:spcAft>
                <a:spcPts val="0"/>
              </a:spcAft>
              <a:buSzPts val="7200"/>
              <a:buFont typeface="Montserrat Thin"/>
              <a:buNone/>
              <a:defRPr sz="7200">
                <a:latin typeface="Montserrat Thin"/>
                <a:ea typeface="Montserrat Thin"/>
                <a:cs typeface="Montserrat Thin"/>
                <a:sym typeface="Montserrat Thin"/>
              </a:defRPr>
            </a:lvl4pPr>
            <a:lvl5pPr lvl="4" rtl="0">
              <a:spcBef>
                <a:spcPts val="0"/>
              </a:spcBef>
              <a:spcAft>
                <a:spcPts val="0"/>
              </a:spcAft>
              <a:buSzPts val="7200"/>
              <a:buFont typeface="Montserrat Thin"/>
              <a:buNone/>
              <a:defRPr sz="7200">
                <a:latin typeface="Montserrat Thin"/>
                <a:ea typeface="Montserrat Thin"/>
                <a:cs typeface="Montserrat Thin"/>
                <a:sym typeface="Montserrat Thin"/>
              </a:defRPr>
            </a:lvl5pPr>
            <a:lvl6pPr lvl="5" rtl="0">
              <a:spcBef>
                <a:spcPts val="0"/>
              </a:spcBef>
              <a:spcAft>
                <a:spcPts val="0"/>
              </a:spcAft>
              <a:buSzPts val="7200"/>
              <a:buFont typeface="Montserrat Thin"/>
              <a:buNone/>
              <a:defRPr sz="7200">
                <a:latin typeface="Montserrat Thin"/>
                <a:ea typeface="Montserrat Thin"/>
                <a:cs typeface="Montserrat Thin"/>
                <a:sym typeface="Montserrat Thin"/>
              </a:defRPr>
            </a:lvl6pPr>
            <a:lvl7pPr lvl="6" rtl="0">
              <a:spcBef>
                <a:spcPts val="0"/>
              </a:spcBef>
              <a:spcAft>
                <a:spcPts val="0"/>
              </a:spcAft>
              <a:buSzPts val="7200"/>
              <a:buFont typeface="Montserrat Thin"/>
              <a:buNone/>
              <a:defRPr sz="7200">
                <a:latin typeface="Montserrat Thin"/>
                <a:ea typeface="Montserrat Thin"/>
                <a:cs typeface="Montserrat Thin"/>
                <a:sym typeface="Montserrat Thin"/>
              </a:defRPr>
            </a:lvl7pPr>
            <a:lvl8pPr lvl="7" rtl="0">
              <a:spcBef>
                <a:spcPts val="0"/>
              </a:spcBef>
              <a:spcAft>
                <a:spcPts val="0"/>
              </a:spcAft>
              <a:buSzPts val="7200"/>
              <a:buFont typeface="Montserrat Thin"/>
              <a:buNone/>
              <a:defRPr sz="7200">
                <a:latin typeface="Montserrat Thin"/>
                <a:ea typeface="Montserrat Thin"/>
                <a:cs typeface="Montserrat Thin"/>
                <a:sym typeface="Montserrat Thin"/>
              </a:defRPr>
            </a:lvl8pPr>
            <a:lvl9pPr lvl="8" rtl="0">
              <a:spcBef>
                <a:spcPts val="0"/>
              </a:spcBef>
              <a:spcAft>
                <a:spcPts val="0"/>
              </a:spcAft>
              <a:buSzPts val="7200"/>
              <a:buFont typeface="Montserrat Thin"/>
              <a:buNone/>
              <a:defRPr sz="7200">
                <a:latin typeface="Montserrat Thin"/>
                <a:ea typeface="Montserrat Thin"/>
                <a:cs typeface="Montserrat Thin"/>
                <a:sym typeface="Montserrat Thin"/>
              </a:defRPr>
            </a:lvl9pPr>
          </a:lstStyle>
          <a:p>
            <a:r>
              <a:t>xx%</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1">
  <p:cSld name="CUSTOM_18">
    <p:spTree>
      <p:nvGrpSpPr>
        <p:cNvPr id="1" name="Shape 1222"/>
        <p:cNvGrpSpPr/>
        <p:nvPr/>
      </p:nvGrpSpPr>
      <p:grpSpPr>
        <a:xfrm>
          <a:off x="0" y="0"/>
          <a:ext cx="0" cy="0"/>
          <a:chOff x="0" y="0"/>
          <a:chExt cx="0" cy="0"/>
        </a:xfrm>
      </p:grpSpPr>
      <p:sp>
        <p:nvSpPr>
          <p:cNvPr id="1223" name="Google Shape;1223;p77"/>
          <p:cNvSpPr txBox="1">
            <a:spLocks noGrp="1"/>
          </p:cNvSpPr>
          <p:nvPr>
            <p:ph type="title"/>
          </p:nvPr>
        </p:nvSpPr>
        <p:spPr>
          <a:xfrm>
            <a:off x="945150" y="394975"/>
            <a:ext cx="42663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1224" name="Google Shape;1224;p77"/>
          <p:cNvCxnSpPr/>
          <p:nvPr/>
        </p:nvCxnSpPr>
        <p:spPr>
          <a:xfrm>
            <a:off x="-560741" y="4795950"/>
            <a:ext cx="3170700" cy="0"/>
          </a:xfrm>
          <a:prstGeom prst="straightConnector1">
            <a:avLst/>
          </a:prstGeom>
          <a:noFill/>
          <a:ln w="9525" cap="flat" cmpd="sng">
            <a:solidFill>
              <a:srgbClr val="0C343D"/>
            </a:solidFill>
            <a:prstDash val="solid"/>
            <a:round/>
            <a:headEnd type="none" w="med" len="med"/>
            <a:tailEnd type="none" w="med" len="med"/>
          </a:ln>
        </p:spPr>
      </p:cxnSp>
      <p:grpSp>
        <p:nvGrpSpPr>
          <p:cNvPr id="1225" name="Google Shape;1225;p77"/>
          <p:cNvGrpSpPr/>
          <p:nvPr/>
        </p:nvGrpSpPr>
        <p:grpSpPr>
          <a:xfrm>
            <a:off x="8255228" y="345697"/>
            <a:ext cx="486100" cy="1193550"/>
            <a:chOff x="8255228" y="345697"/>
            <a:chExt cx="486100" cy="1193550"/>
          </a:xfrm>
        </p:grpSpPr>
        <p:grpSp>
          <p:nvGrpSpPr>
            <p:cNvPr id="1226" name="Google Shape;1226;p77"/>
            <p:cNvGrpSpPr/>
            <p:nvPr/>
          </p:nvGrpSpPr>
          <p:grpSpPr>
            <a:xfrm rot="-5400000">
              <a:off x="8041690" y="839610"/>
              <a:ext cx="1193550" cy="205725"/>
              <a:chOff x="250425" y="4752475"/>
              <a:chExt cx="1193550" cy="205725"/>
            </a:xfrm>
          </p:grpSpPr>
          <p:grpSp>
            <p:nvGrpSpPr>
              <p:cNvPr id="1227" name="Google Shape;1227;p77"/>
              <p:cNvGrpSpPr/>
              <p:nvPr/>
            </p:nvGrpSpPr>
            <p:grpSpPr>
              <a:xfrm>
                <a:off x="250425" y="4890100"/>
                <a:ext cx="1193550" cy="68100"/>
                <a:chOff x="557300" y="431950"/>
                <a:chExt cx="1193550" cy="68100"/>
              </a:xfrm>
            </p:grpSpPr>
            <p:sp>
              <p:nvSpPr>
                <p:cNvPr id="1228" name="Google Shape;1228;p7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77"/>
              <p:cNvGrpSpPr/>
              <p:nvPr/>
            </p:nvGrpSpPr>
            <p:grpSpPr>
              <a:xfrm>
                <a:off x="250425" y="4752475"/>
                <a:ext cx="1193550" cy="68100"/>
                <a:chOff x="557300" y="431950"/>
                <a:chExt cx="1193550" cy="68100"/>
              </a:xfrm>
            </p:grpSpPr>
            <p:sp>
              <p:nvSpPr>
                <p:cNvPr id="1236" name="Google Shape;1236;p7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3" name="Google Shape;1243;p77"/>
            <p:cNvGrpSpPr/>
            <p:nvPr/>
          </p:nvGrpSpPr>
          <p:grpSpPr>
            <a:xfrm rot="-5400000">
              <a:off x="7761315" y="839610"/>
              <a:ext cx="1193550" cy="205725"/>
              <a:chOff x="250425" y="4752475"/>
              <a:chExt cx="1193550" cy="205725"/>
            </a:xfrm>
          </p:grpSpPr>
          <p:grpSp>
            <p:nvGrpSpPr>
              <p:cNvPr id="1244" name="Google Shape;1244;p77"/>
              <p:cNvGrpSpPr/>
              <p:nvPr/>
            </p:nvGrpSpPr>
            <p:grpSpPr>
              <a:xfrm>
                <a:off x="250425" y="4890100"/>
                <a:ext cx="1193550" cy="68100"/>
                <a:chOff x="557300" y="431950"/>
                <a:chExt cx="1193550" cy="68100"/>
              </a:xfrm>
            </p:grpSpPr>
            <p:sp>
              <p:nvSpPr>
                <p:cNvPr id="1245" name="Google Shape;1245;p7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77"/>
              <p:cNvGrpSpPr/>
              <p:nvPr/>
            </p:nvGrpSpPr>
            <p:grpSpPr>
              <a:xfrm>
                <a:off x="250425" y="4752475"/>
                <a:ext cx="1193550" cy="68100"/>
                <a:chOff x="557300" y="431950"/>
                <a:chExt cx="1193550" cy="68100"/>
              </a:xfrm>
            </p:grpSpPr>
            <p:sp>
              <p:nvSpPr>
                <p:cNvPr id="1253" name="Google Shape;1253;p7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2">
  <p:cSld name="CUSTOM_19">
    <p:spTree>
      <p:nvGrpSpPr>
        <p:cNvPr id="1" name="Shape 1260"/>
        <p:cNvGrpSpPr/>
        <p:nvPr/>
      </p:nvGrpSpPr>
      <p:grpSpPr>
        <a:xfrm>
          <a:off x="0" y="0"/>
          <a:ext cx="0" cy="0"/>
          <a:chOff x="0" y="0"/>
          <a:chExt cx="0" cy="0"/>
        </a:xfrm>
      </p:grpSpPr>
      <p:grpSp>
        <p:nvGrpSpPr>
          <p:cNvPr id="1261" name="Google Shape;1261;p78"/>
          <p:cNvGrpSpPr/>
          <p:nvPr/>
        </p:nvGrpSpPr>
        <p:grpSpPr>
          <a:xfrm rot="-5400000">
            <a:off x="8110503" y="908422"/>
            <a:ext cx="1193550" cy="68100"/>
            <a:chOff x="557300" y="431950"/>
            <a:chExt cx="1193550" cy="68100"/>
          </a:xfrm>
        </p:grpSpPr>
        <p:sp>
          <p:nvSpPr>
            <p:cNvPr id="1262" name="Google Shape;1262;p7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9" name="Google Shape;1269;p78"/>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1270" name="Google Shape;1270;p78"/>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1271" name="Google Shape;1271;p78"/>
          <p:cNvGrpSpPr/>
          <p:nvPr/>
        </p:nvGrpSpPr>
        <p:grpSpPr>
          <a:xfrm>
            <a:off x="250425" y="4910500"/>
            <a:ext cx="1193550" cy="68100"/>
            <a:chOff x="557300" y="431950"/>
            <a:chExt cx="1193550" cy="68100"/>
          </a:xfrm>
        </p:grpSpPr>
        <p:sp>
          <p:nvSpPr>
            <p:cNvPr id="1272" name="Google Shape;1272;p7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78"/>
          <p:cNvSpPr txBox="1">
            <a:spLocks noGrp="1"/>
          </p:cNvSpPr>
          <p:nvPr>
            <p:ph type="title"/>
          </p:nvPr>
        </p:nvSpPr>
        <p:spPr>
          <a:xfrm>
            <a:off x="945150" y="394975"/>
            <a:ext cx="43047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3">
  <p:cSld name="CUSTOM_21">
    <p:spTree>
      <p:nvGrpSpPr>
        <p:cNvPr id="1" name="Shape 1280"/>
        <p:cNvGrpSpPr/>
        <p:nvPr/>
      </p:nvGrpSpPr>
      <p:grpSpPr>
        <a:xfrm>
          <a:off x="0" y="0"/>
          <a:ext cx="0" cy="0"/>
          <a:chOff x="0" y="0"/>
          <a:chExt cx="0" cy="0"/>
        </a:xfrm>
      </p:grpSpPr>
      <p:cxnSp>
        <p:nvCxnSpPr>
          <p:cNvPr id="1281" name="Google Shape;1281;p79"/>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282" name="Google Shape;1282;p79"/>
          <p:cNvGrpSpPr/>
          <p:nvPr/>
        </p:nvGrpSpPr>
        <p:grpSpPr>
          <a:xfrm>
            <a:off x="250425" y="4772875"/>
            <a:ext cx="1193550" cy="205725"/>
            <a:chOff x="250425" y="4752475"/>
            <a:chExt cx="1193550" cy="205725"/>
          </a:xfrm>
        </p:grpSpPr>
        <p:grpSp>
          <p:nvGrpSpPr>
            <p:cNvPr id="1283" name="Google Shape;1283;p79"/>
            <p:cNvGrpSpPr/>
            <p:nvPr/>
          </p:nvGrpSpPr>
          <p:grpSpPr>
            <a:xfrm>
              <a:off x="250425" y="4890100"/>
              <a:ext cx="1193550" cy="68100"/>
              <a:chOff x="557300" y="431950"/>
              <a:chExt cx="1193550" cy="68100"/>
            </a:xfrm>
          </p:grpSpPr>
          <p:sp>
            <p:nvSpPr>
              <p:cNvPr id="1284" name="Google Shape;1284;p7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79"/>
            <p:cNvGrpSpPr/>
            <p:nvPr/>
          </p:nvGrpSpPr>
          <p:grpSpPr>
            <a:xfrm>
              <a:off x="250425" y="4752475"/>
              <a:ext cx="1193550" cy="68100"/>
              <a:chOff x="557300" y="431950"/>
              <a:chExt cx="1193550" cy="68100"/>
            </a:xfrm>
          </p:grpSpPr>
          <p:sp>
            <p:nvSpPr>
              <p:cNvPr id="1292" name="Google Shape;1292;p7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9" name="Google Shape;1299;p79"/>
          <p:cNvGrpSpPr/>
          <p:nvPr/>
        </p:nvGrpSpPr>
        <p:grpSpPr>
          <a:xfrm>
            <a:off x="7718425" y="193250"/>
            <a:ext cx="1193550" cy="68100"/>
            <a:chOff x="557300" y="431950"/>
            <a:chExt cx="1193550" cy="68100"/>
          </a:xfrm>
        </p:grpSpPr>
        <p:sp>
          <p:nvSpPr>
            <p:cNvPr id="1300" name="Google Shape;1300;p7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79"/>
          <p:cNvSpPr txBox="1">
            <a:spLocks noGrp="1"/>
          </p:cNvSpPr>
          <p:nvPr>
            <p:ph type="title"/>
          </p:nvPr>
        </p:nvSpPr>
        <p:spPr>
          <a:xfrm>
            <a:off x="945150" y="394975"/>
            <a:ext cx="52989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CUSTOM_20">
    <p:spTree>
      <p:nvGrpSpPr>
        <p:cNvPr id="1" name="Shape 1308"/>
        <p:cNvGrpSpPr/>
        <p:nvPr/>
      </p:nvGrpSpPr>
      <p:grpSpPr>
        <a:xfrm>
          <a:off x="0" y="0"/>
          <a:ext cx="0" cy="0"/>
          <a:chOff x="0" y="0"/>
          <a:chExt cx="0" cy="0"/>
        </a:xfrm>
      </p:grpSpPr>
      <p:sp>
        <p:nvSpPr>
          <p:cNvPr id="1309" name="Google Shape;1309;p80"/>
          <p:cNvSpPr/>
          <p:nvPr/>
        </p:nvSpPr>
        <p:spPr>
          <a:xfrm>
            <a:off x="0" y="0"/>
            <a:ext cx="9171600" cy="51435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0"/>
          <p:cNvSpPr txBox="1">
            <a:spLocks noGrp="1"/>
          </p:cNvSpPr>
          <p:nvPr>
            <p:ph type="title"/>
          </p:nvPr>
        </p:nvSpPr>
        <p:spPr>
          <a:xfrm>
            <a:off x="5464725" y="823725"/>
            <a:ext cx="3036900" cy="223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3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grpSp>
        <p:nvGrpSpPr>
          <p:cNvPr id="1311" name="Google Shape;1311;p80"/>
          <p:cNvGrpSpPr/>
          <p:nvPr/>
        </p:nvGrpSpPr>
        <p:grpSpPr>
          <a:xfrm>
            <a:off x="7718425" y="193250"/>
            <a:ext cx="1193550" cy="68100"/>
            <a:chOff x="557300" y="431950"/>
            <a:chExt cx="1193550" cy="68100"/>
          </a:xfrm>
        </p:grpSpPr>
        <p:sp>
          <p:nvSpPr>
            <p:cNvPr id="1312" name="Google Shape;1312;p80"/>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3" name="Google Shape;1313;p80"/>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4" name="Google Shape;1314;p80"/>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5" name="Google Shape;1315;p80"/>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6" name="Google Shape;1316;p80"/>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7" name="Google Shape;1317;p80"/>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18" name="Google Shape;1318;p80"/>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Only 4">
  <p:cSld name="TITLE_ONLY_2">
    <p:spTree>
      <p:nvGrpSpPr>
        <p:cNvPr id="1" name="Shape 1319"/>
        <p:cNvGrpSpPr/>
        <p:nvPr/>
      </p:nvGrpSpPr>
      <p:grpSpPr>
        <a:xfrm>
          <a:off x="0" y="0"/>
          <a:ext cx="0" cy="0"/>
          <a:chOff x="0" y="0"/>
          <a:chExt cx="0" cy="0"/>
        </a:xfrm>
      </p:grpSpPr>
      <p:cxnSp>
        <p:nvCxnSpPr>
          <p:cNvPr id="1320" name="Google Shape;1320;p81"/>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321" name="Google Shape;1321;p81"/>
          <p:cNvGrpSpPr/>
          <p:nvPr/>
        </p:nvGrpSpPr>
        <p:grpSpPr>
          <a:xfrm>
            <a:off x="250425" y="4772875"/>
            <a:ext cx="1193550" cy="205725"/>
            <a:chOff x="250425" y="4752475"/>
            <a:chExt cx="1193550" cy="205725"/>
          </a:xfrm>
        </p:grpSpPr>
        <p:grpSp>
          <p:nvGrpSpPr>
            <p:cNvPr id="1322" name="Google Shape;1322;p81"/>
            <p:cNvGrpSpPr/>
            <p:nvPr/>
          </p:nvGrpSpPr>
          <p:grpSpPr>
            <a:xfrm>
              <a:off x="250425" y="4890100"/>
              <a:ext cx="1193550" cy="68100"/>
              <a:chOff x="557300" y="431950"/>
              <a:chExt cx="1193550" cy="68100"/>
            </a:xfrm>
          </p:grpSpPr>
          <p:sp>
            <p:nvSpPr>
              <p:cNvPr id="1323" name="Google Shape;1323;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81"/>
            <p:cNvGrpSpPr/>
            <p:nvPr/>
          </p:nvGrpSpPr>
          <p:grpSpPr>
            <a:xfrm>
              <a:off x="250425" y="4752475"/>
              <a:ext cx="1193550" cy="68100"/>
              <a:chOff x="557300" y="431950"/>
              <a:chExt cx="1193550" cy="68100"/>
            </a:xfrm>
          </p:grpSpPr>
          <p:sp>
            <p:nvSpPr>
              <p:cNvPr id="1331" name="Google Shape;1331;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38" name="Google Shape;1338;p81"/>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1339" name="Google Shape;1339;p81"/>
          <p:cNvGrpSpPr/>
          <p:nvPr/>
        </p:nvGrpSpPr>
        <p:grpSpPr>
          <a:xfrm rot="-5400000">
            <a:off x="8062841" y="-116153"/>
            <a:ext cx="486100" cy="1193550"/>
            <a:chOff x="8255228" y="345697"/>
            <a:chExt cx="486100" cy="1193550"/>
          </a:xfrm>
        </p:grpSpPr>
        <p:grpSp>
          <p:nvGrpSpPr>
            <p:cNvPr id="1340" name="Google Shape;1340;p81"/>
            <p:cNvGrpSpPr/>
            <p:nvPr/>
          </p:nvGrpSpPr>
          <p:grpSpPr>
            <a:xfrm rot="-5400000">
              <a:off x="8041690" y="839610"/>
              <a:ext cx="1193550" cy="205725"/>
              <a:chOff x="250425" y="4752475"/>
              <a:chExt cx="1193550" cy="205725"/>
            </a:xfrm>
          </p:grpSpPr>
          <p:grpSp>
            <p:nvGrpSpPr>
              <p:cNvPr id="1341" name="Google Shape;1341;p81"/>
              <p:cNvGrpSpPr/>
              <p:nvPr/>
            </p:nvGrpSpPr>
            <p:grpSpPr>
              <a:xfrm>
                <a:off x="250425" y="4890100"/>
                <a:ext cx="1193550" cy="68100"/>
                <a:chOff x="557300" y="431950"/>
                <a:chExt cx="1193550" cy="68100"/>
              </a:xfrm>
            </p:grpSpPr>
            <p:sp>
              <p:nvSpPr>
                <p:cNvPr id="1342" name="Google Shape;1342;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81"/>
              <p:cNvGrpSpPr/>
              <p:nvPr/>
            </p:nvGrpSpPr>
            <p:grpSpPr>
              <a:xfrm>
                <a:off x="250425" y="4752475"/>
                <a:ext cx="1193550" cy="68100"/>
                <a:chOff x="557300" y="431950"/>
                <a:chExt cx="1193550" cy="68100"/>
              </a:xfrm>
            </p:grpSpPr>
            <p:sp>
              <p:nvSpPr>
                <p:cNvPr id="1350" name="Google Shape;1350;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7" name="Google Shape;1357;p81"/>
            <p:cNvGrpSpPr/>
            <p:nvPr/>
          </p:nvGrpSpPr>
          <p:grpSpPr>
            <a:xfrm rot="-5400000">
              <a:off x="7761315" y="839610"/>
              <a:ext cx="1193550" cy="205725"/>
              <a:chOff x="250425" y="4752475"/>
              <a:chExt cx="1193550" cy="205725"/>
            </a:xfrm>
          </p:grpSpPr>
          <p:grpSp>
            <p:nvGrpSpPr>
              <p:cNvPr id="1358" name="Google Shape;1358;p81"/>
              <p:cNvGrpSpPr/>
              <p:nvPr/>
            </p:nvGrpSpPr>
            <p:grpSpPr>
              <a:xfrm>
                <a:off x="250425" y="4890100"/>
                <a:ext cx="1193550" cy="68100"/>
                <a:chOff x="557300" y="431950"/>
                <a:chExt cx="1193550" cy="68100"/>
              </a:xfrm>
            </p:grpSpPr>
            <p:sp>
              <p:nvSpPr>
                <p:cNvPr id="1359" name="Google Shape;1359;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81"/>
              <p:cNvGrpSpPr/>
              <p:nvPr/>
            </p:nvGrpSpPr>
            <p:grpSpPr>
              <a:xfrm>
                <a:off x="250425" y="4752475"/>
                <a:ext cx="1193550" cy="68100"/>
                <a:chOff x="557300" y="431950"/>
                <a:chExt cx="1193550" cy="68100"/>
              </a:xfrm>
            </p:grpSpPr>
            <p:sp>
              <p:nvSpPr>
                <p:cNvPr id="1367" name="Google Shape;1367;p8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74" name="Google Shape;1374;p81"/>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615600" y="1612525"/>
            <a:ext cx="4808400" cy="128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ubTitle" idx="1"/>
          </p:nvPr>
        </p:nvSpPr>
        <p:spPr>
          <a:xfrm>
            <a:off x="3615600" y="2892625"/>
            <a:ext cx="48084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9"/>
          <p:cNvSpPr/>
          <p:nvPr/>
        </p:nvSpPr>
        <p:spPr>
          <a:xfrm>
            <a:off x="4190999" y="-2743638"/>
            <a:ext cx="3657600" cy="36576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a:off x="4190999" y="4231420"/>
            <a:ext cx="3657600" cy="3657600"/>
          </a:xfrm>
          <a:prstGeom prst="star12">
            <a:avLst>
              <a:gd name="adj" fmla="val 375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One Column Text">
  <p:cSld name="CUSTOM_23">
    <p:spTree>
      <p:nvGrpSpPr>
        <p:cNvPr id="1" name="Shape 1375"/>
        <p:cNvGrpSpPr/>
        <p:nvPr/>
      </p:nvGrpSpPr>
      <p:grpSpPr>
        <a:xfrm>
          <a:off x="0" y="0"/>
          <a:ext cx="0" cy="0"/>
          <a:chOff x="0" y="0"/>
          <a:chExt cx="0" cy="0"/>
        </a:xfrm>
      </p:grpSpPr>
      <p:sp>
        <p:nvSpPr>
          <p:cNvPr id="1376" name="Google Shape;1376;p82"/>
          <p:cNvSpPr/>
          <p:nvPr/>
        </p:nvSpPr>
        <p:spPr>
          <a:xfrm flipH="1">
            <a:off x="50" y="0"/>
            <a:ext cx="9173700" cy="5143500"/>
          </a:xfrm>
          <a:prstGeom prst="rect">
            <a:avLst/>
          </a:prstGeom>
          <a:solidFill>
            <a:srgbClr val="FFFFFF">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7" name="Google Shape;1377;p82"/>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378" name="Google Shape;1378;p82"/>
          <p:cNvGrpSpPr/>
          <p:nvPr/>
        </p:nvGrpSpPr>
        <p:grpSpPr>
          <a:xfrm>
            <a:off x="3975225" y="4910500"/>
            <a:ext cx="1193550" cy="68100"/>
            <a:chOff x="557300" y="431950"/>
            <a:chExt cx="1193550" cy="68100"/>
          </a:xfrm>
        </p:grpSpPr>
        <p:sp>
          <p:nvSpPr>
            <p:cNvPr id="1379" name="Google Shape;1379;p8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82"/>
          <p:cNvSpPr txBox="1">
            <a:spLocks noGrp="1"/>
          </p:cNvSpPr>
          <p:nvPr>
            <p:ph type="title"/>
          </p:nvPr>
        </p:nvSpPr>
        <p:spPr>
          <a:xfrm>
            <a:off x="2463375" y="709600"/>
            <a:ext cx="4217400" cy="34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50"/>
              <a:buNone/>
              <a:defRPr sz="215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87" name="Google Shape;1387;p82"/>
          <p:cNvSpPr txBox="1">
            <a:spLocks noGrp="1"/>
          </p:cNvSpPr>
          <p:nvPr>
            <p:ph type="subTitle" idx="1"/>
          </p:nvPr>
        </p:nvSpPr>
        <p:spPr>
          <a:xfrm>
            <a:off x="2588625" y="1061125"/>
            <a:ext cx="3957900" cy="63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ext 3">
  <p:cSld name="CUSTOM_24">
    <p:spTree>
      <p:nvGrpSpPr>
        <p:cNvPr id="1" name="Shape 1388"/>
        <p:cNvGrpSpPr/>
        <p:nvPr/>
      </p:nvGrpSpPr>
      <p:grpSpPr>
        <a:xfrm>
          <a:off x="0" y="0"/>
          <a:ext cx="0" cy="0"/>
          <a:chOff x="0" y="0"/>
          <a:chExt cx="0" cy="0"/>
        </a:xfrm>
      </p:grpSpPr>
      <p:sp>
        <p:nvSpPr>
          <p:cNvPr id="1389" name="Google Shape;1389;p83"/>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cxnSp>
        <p:nvCxnSpPr>
          <p:cNvPr id="1390" name="Google Shape;1390;p83"/>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cxnSp>
        <p:nvCxnSpPr>
          <p:cNvPr id="1391" name="Google Shape;1391;p83"/>
          <p:cNvCxnSpPr/>
          <p:nvPr/>
        </p:nvCxnSpPr>
        <p:spPr>
          <a:xfrm>
            <a:off x="6397600" y="1462325"/>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1392" name="Google Shape;1392;p83"/>
          <p:cNvGrpSpPr/>
          <p:nvPr/>
        </p:nvGrpSpPr>
        <p:grpSpPr>
          <a:xfrm rot="-5400000">
            <a:off x="8047016" y="396097"/>
            <a:ext cx="486100" cy="1193550"/>
            <a:chOff x="8255228" y="345697"/>
            <a:chExt cx="486100" cy="1193550"/>
          </a:xfrm>
        </p:grpSpPr>
        <p:grpSp>
          <p:nvGrpSpPr>
            <p:cNvPr id="1393" name="Google Shape;1393;p83"/>
            <p:cNvGrpSpPr/>
            <p:nvPr/>
          </p:nvGrpSpPr>
          <p:grpSpPr>
            <a:xfrm rot="-5400000">
              <a:off x="8041690" y="839610"/>
              <a:ext cx="1193550" cy="205725"/>
              <a:chOff x="250425" y="4752475"/>
              <a:chExt cx="1193550" cy="205725"/>
            </a:xfrm>
          </p:grpSpPr>
          <p:grpSp>
            <p:nvGrpSpPr>
              <p:cNvPr id="1394" name="Google Shape;1394;p83"/>
              <p:cNvGrpSpPr/>
              <p:nvPr/>
            </p:nvGrpSpPr>
            <p:grpSpPr>
              <a:xfrm>
                <a:off x="250425" y="4890100"/>
                <a:ext cx="1193550" cy="68100"/>
                <a:chOff x="557300" y="431950"/>
                <a:chExt cx="1193550" cy="68100"/>
              </a:xfrm>
            </p:grpSpPr>
            <p:sp>
              <p:nvSpPr>
                <p:cNvPr id="1395" name="Google Shape;1395;p8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83"/>
              <p:cNvGrpSpPr/>
              <p:nvPr/>
            </p:nvGrpSpPr>
            <p:grpSpPr>
              <a:xfrm>
                <a:off x="250425" y="4752475"/>
                <a:ext cx="1193550" cy="68100"/>
                <a:chOff x="557300" y="431950"/>
                <a:chExt cx="1193550" cy="68100"/>
              </a:xfrm>
            </p:grpSpPr>
            <p:sp>
              <p:nvSpPr>
                <p:cNvPr id="1403" name="Google Shape;1403;p8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83"/>
            <p:cNvGrpSpPr/>
            <p:nvPr/>
          </p:nvGrpSpPr>
          <p:grpSpPr>
            <a:xfrm rot="-5400000">
              <a:off x="7761315" y="839610"/>
              <a:ext cx="1193550" cy="205725"/>
              <a:chOff x="250425" y="4752475"/>
              <a:chExt cx="1193550" cy="205725"/>
            </a:xfrm>
          </p:grpSpPr>
          <p:grpSp>
            <p:nvGrpSpPr>
              <p:cNvPr id="1411" name="Google Shape;1411;p83"/>
              <p:cNvGrpSpPr/>
              <p:nvPr/>
            </p:nvGrpSpPr>
            <p:grpSpPr>
              <a:xfrm>
                <a:off x="250425" y="4890100"/>
                <a:ext cx="1193550" cy="68100"/>
                <a:chOff x="557300" y="431950"/>
                <a:chExt cx="1193550" cy="68100"/>
              </a:xfrm>
            </p:grpSpPr>
            <p:sp>
              <p:nvSpPr>
                <p:cNvPr id="1412" name="Google Shape;1412;p8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83"/>
              <p:cNvGrpSpPr/>
              <p:nvPr/>
            </p:nvGrpSpPr>
            <p:grpSpPr>
              <a:xfrm>
                <a:off x="250425" y="4752475"/>
                <a:ext cx="1193550" cy="68100"/>
                <a:chOff x="557300" y="431950"/>
                <a:chExt cx="1193550" cy="68100"/>
              </a:xfrm>
            </p:grpSpPr>
            <p:sp>
              <p:nvSpPr>
                <p:cNvPr id="1420" name="Google Shape;1420;p8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27" name="Google Shape;1427;p83"/>
          <p:cNvGrpSpPr/>
          <p:nvPr/>
        </p:nvGrpSpPr>
        <p:grpSpPr>
          <a:xfrm>
            <a:off x="250425" y="4910500"/>
            <a:ext cx="1193550" cy="68100"/>
            <a:chOff x="557300" y="431950"/>
            <a:chExt cx="1193550" cy="68100"/>
          </a:xfrm>
        </p:grpSpPr>
        <p:sp>
          <p:nvSpPr>
            <p:cNvPr id="1428" name="Google Shape;1428;p8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83"/>
          <p:cNvSpPr txBox="1">
            <a:spLocks noGrp="1"/>
          </p:cNvSpPr>
          <p:nvPr>
            <p:ph type="title" idx="2"/>
          </p:nvPr>
        </p:nvSpPr>
        <p:spPr>
          <a:xfrm>
            <a:off x="945150" y="2040067"/>
            <a:ext cx="2448900" cy="74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36" name="Google Shape;1436;p83"/>
          <p:cNvSpPr txBox="1">
            <a:spLocks noGrp="1"/>
          </p:cNvSpPr>
          <p:nvPr>
            <p:ph type="subTitle" idx="1"/>
          </p:nvPr>
        </p:nvSpPr>
        <p:spPr>
          <a:xfrm>
            <a:off x="945150" y="2796020"/>
            <a:ext cx="24489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ext 4">
  <p:cSld name="CUSTOM_25">
    <p:spTree>
      <p:nvGrpSpPr>
        <p:cNvPr id="1" name="Shape 1437"/>
        <p:cNvGrpSpPr/>
        <p:nvPr/>
      </p:nvGrpSpPr>
      <p:grpSpPr>
        <a:xfrm>
          <a:off x="0" y="0"/>
          <a:ext cx="0" cy="0"/>
          <a:chOff x="0" y="0"/>
          <a:chExt cx="0" cy="0"/>
        </a:xfrm>
      </p:grpSpPr>
      <p:sp>
        <p:nvSpPr>
          <p:cNvPr id="1438" name="Google Shape;1438;p84"/>
          <p:cNvSpPr txBox="1">
            <a:spLocks noGrp="1"/>
          </p:cNvSpPr>
          <p:nvPr>
            <p:ph type="title"/>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439" name="Google Shape;1439;p84"/>
          <p:cNvSpPr txBox="1">
            <a:spLocks noGrp="1"/>
          </p:cNvSpPr>
          <p:nvPr>
            <p:ph type="title" idx="2"/>
          </p:nvPr>
        </p:nvSpPr>
        <p:spPr>
          <a:xfrm>
            <a:off x="1897050" y="3705775"/>
            <a:ext cx="5349900" cy="370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40" name="Google Shape;1440;p84"/>
          <p:cNvSpPr txBox="1">
            <a:spLocks noGrp="1"/>
          </p:cNvSpPr>
          <p:nvPr>
            <p:ph type="subTitle" idx="1"/>
          </p:nvPr>
        </p:nvSpPr>
        <p:spPr>
          <a:xfrm>
            <a:off x="2086350" y="2138450"/>
            <a:ext cx="4971300" cy="92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800">
                <a:solidFill>
                  <a:schemeClr val="lt1"/>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441" name="Google Shape;1441;p84"/>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442" name="Google Shape;1442;p84"/>
          <p:cNvGrpSpPr/>
          <p:nvPr/>
        </p:nvGrpSpPr>
        <p:grpSpPr>
          <a:xfrm>
            <a:off x="3975225" y="4910500"/>
            <a:ext cx="1193550" cy="68100"/>
            <a:chOff x="557300" y="431950"/>
            <a:chExt cx="1193550" cy="68100"/>
          </a:xfrm>
        </p:grpSpPr>
        <p:sp>
          <p:nvSpPr>
            <p:cNvPr id="1443" name="Google Shape;1443;p8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50" name="Google Shape;1450;p84"/>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451" name="Google Shape;1451;p84"/>
          <p:cNvGrpSpPr/>
          <p:nvPr/>
        </p:nvGrpSpPr>
        <p:grpSpPr>
          <a:xfrm>
            <a:off x="7718425" y="193250"/>
            <a:ext cx="1193550" cy="68100"/>
            <a:chOff x="557300" y="431950"/>
            <a:chExt cx="1193550" cy="68100"/>
          </a:xfrm>
        </p:grpSpPr>
        <p:sp>
          <p:nvSpPr>
            <p:cNvPr id="1452" name="Google Shape;1452;p84"/>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3" name="Google Shape;1453;p84"/>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4" name="Google Shape;1454;p84"/>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5" name="Google Shape;1455;p84"/>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6" name="Google Shape;1456;p84"/>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7" name="Google Shape;1457;p84"/>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58" name="Google Shape;1458;p84"/>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wo Columns 3">
  <p:cSld name="SECTION_TITLE_AND_DESCRIPTION_1_1_5">
    <p:spTree>
      <p:nvGrpSpPr>
        <p:cNvPr id="1" name="Shape 1459"/>
        <p:cNvGrpSpPr/>
        <p:nvPr/>
      </p:nvGrpSpPr>
      <p:grpSpPr>
        <a:xfrm>
          <a:off x="0" y="0"/>
          <a:ext cx="0" cy="0"/>
          <a:chOff x="0" y="0"/>
          <a:chExt cx="0" cy="0"/>
        </a:xfrm>
      </p:grpSpPr>
      <p:sp>
        <p:nvSpPr>
          <p:cNvPr id="1460" name="Google Shape;1460;p85"/>
          <p:cNvSpPr txBox="1">
            <a:spLocks noGrp="1"/>
          </p:cNvSpPr>
          <p:nvPr>
            <p:ph type="title"/>
          </p:nvPr>
        </p:nvSpPr>
        <p:spPr>
          <a:xfrm>
            <a:off x="5716526" y="1855125"/>
            <a:ext cx="26196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61" name="Google Shape;1461;p85"/>
          <p:cNvSpPr txBox="1">
            <a:spLocks noGrp="1"/>
          </p:cNvSpPr>
          <p:nvPr>
            <p:ph type="subTitle" idx="1"/>
          </p:nvPr>
        </p:nvSpPr>
        <p:spPr>
          <a:xfrm>
            <a:off x="5716526" y="2205169"/>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462" name="Google Shape;1462;p85"/>
          <p:cNvSpPr txBox="1">
            <a:spLocks noGrp="1"/>
          </p:cNvSpPr>
          <p:nvPr>
            <p:ph type="title" idx="2"/>
          </p:nvPr>
        </p:nvSpPr>
        <p:spPr>
          <a:xfrm>
            <a:off x="5716526" y="3321958"/>
            <a:ext cx="2619600" cy="41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63" name="Google Shape;1463;p85"/>
          <p:cNvSpPr txBox="1">
            <a:spLocks noGrp="1"/>
          </p:cNvSpPr>
          <p:nvPr>
            <p:ph type="subTitle" idx="3"/>
          </p:nvPr>
        </p:nvSpPr>
        <p:spPr>
          <a:xfrm>
            <a:off x="5716526" y="3672002"/>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464" name="Google Shape;1464;p85"/>
          <p:cNvSpPr txBox="1">
            <a:spLocks noGrp="1"/>
          </p:cNvSpPr>
          <p:nvPr>
            <p:ph type="title" idx="4"/>
          </p:nvPr>
        </p:nvSpPr>
        <p:spPr>
          <a:xfrm>
            <a:off x="945150" y="394975"/>
            <a:ext cx="54843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grpSp>
        <p:nvGrpSpPr>
          <p:cNvPr id="1465" name="Google Shape;1465;p85"/>
          <p:cNvGrpSpPr/>
          <p:nvPr/>
        </p:nvGrpSpPr>
        <p:grpSpPr>
          <a:xfrm rot="-5400000">
            <a:off x="177450" y="3801325"/>
            <a:ext cx="1193550" cy="68100"/>
            <a:chOff x="557300" y="431950"/>
            <a:chExt cx="1193550" cy="68100"/>
          </a:xfrm>
        </p:grpSpPr>
        <p:sp>
          <p:nvSpPr>
            <p:cNvPr id="1466" name="Google Shape;1466;p85"/>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67" name="Google Shape;1467;p85"/>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68" name="Google Shape;1468;p85"/>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69" name="Google Shape;1469;p85"/>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70" name="Google Shape;1470;p85"/>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71" name="Google Shape;1471;p85"/>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72" name="Google Shape;1472;p85"/>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473" name="Google Shape;1473;p85"/>
          <p:cNvGrpSpPr/>
          <p:nvPr/>
        </p:nvGrpSpPr>
        <p:grpSpPr>
          <a:xfrm rot="-5400000">
            <a:off x="8110503" y="908422"/>
            <a:ext cx="1193550" cy="68100"/>
            <a:chOff x="557300" y="431950"/>
            <a:chExt cx="1193550" cy="68100"/>
          </a:xfrm>
        </p:grpSpPr>
        <p:sp>
          <p:nvSpPr>
            <p:cNvPr id="1474" name="Google Shape;1474;p8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81" name="Google Shape;1481;p85"/>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hree Columns 4">
  <p:cSld name="CUSTOM_26">
    <p:spTree>
      <p:nvGrpSpPr>
        <p:cNvPr id="1" name="Shape 1482"/>
        <p:cNvGrpSpPr/>
        <p:nvPr/>
      </p:nvGrpSpPr>
      <p:grpSpPr>
        <a:xfrm>
          <a:off x="0" y="0"/>
          <a:ext cx="0" cy="0"/>
          <a:chOff x="0" y="0"/>
          <a:chExt cx="0" cy="0"/>
        </a:xfrm>
      </p:grpSpPr>
      <p:sp>
        <p:nvSpPr>
          <p:cNvPr id="1483" name="Google Shape;1483;p86"/>
          <p:cNvSpPr txBox="1">
            <a:spLocks noGrp="1"/>
          </p:cNvSpPr>
          <p:nvPr>
            <p:ph type="title"/>
          </p:nvPr>
        </p:nvSpPr>
        <p:spPr>
          <a:xfrm>
            <a:off x="717375" y="3570525"/>
            <a:ext cx="2619600" cy="292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84" name="Google Shape;1484;p86"/>
          <p:cNvSpPr txBox="1">
            <a:spLocks noGrp="1"/>
          </p:cNvSpPr>
          <p:nvPr>
            <p:ph type="subTitle" idx="1"/>
          </p:nvPr>
        </p:nvSpPr>
        <p:spPr>
          <a:xfrm>
            <a:off x="717376" y="3862673"/>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485" name="Google Shape;1485;p86"/>
          <p:cNvSpPr txBox="1">
            <a:spLocks noGrp="1"/>
          </p:cNvSpPr>
          <p:nvPr>
            <p:ph type="title" idx="2"/>
          </p:nvPr>
        </p:nvSpPr>
        <p:spPr>
          <a:xfrm>
            <a:off x="5997025" y="3570525"/>
            <a:ext cx="2619600" cy="292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86" name="Google Shape;1486;p86"/>
          <p:cNvSpPr txBox="1">
            <a:spLocks noGrp="1"/>
          </p:cNvSpPr>
          <p:nvPr>
            <p:ph type="subTitle" idx="3"/>
          </p:nvPr>
        </p:nvSpPr>
        <p:spPr>
          <a:xfrm>
            <a:off x="5997026" y="3862673"/>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487" name="Google Shape;1487;p86"/>
          <p:cNvSpPr txBox="1">
            <a:spLocks noGrp="1"/>
          </p:cNvSpPr>
          <p:nvPr>
            <p:ph type="title" idx="4"/>
          </p:nvPr>
        </p:nvSpPr>
        <p:spPr>
          <a:xfrm>
            <a:off x="945150" y="394975"/>
            <a:ext cx="54843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488" name="Google Shape;1488;p86"/>
          <p:cNvSpPr txBox="1">
            <a:spLocks noGrp="1"/>
          </p:cNvSpPr>
          <p:nvPr>
            <p:ph type="title" idx="5"/>
          </p:nvPr>
        </p:nvSpPr>
        <p:spPr>
          <a:xfrm>
            <a:off x="3357201" y="3570525"/>
            <a:ext cx="2619600" cy="292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489" name="Google Shape;1489;p86"/>
          <p:cNvSpPr txBox="1">
            <a:spLocks noGrp="1"/>
          </p:cNvSpPr>
          <p:nvPr>
            <p:ph type="subTitle" idx="6"/>
          </p:nvPr>
        </p:nvSpPr>
        <p:spPr>
          <a:xfrm>
            <a:off x="3357201" y="3862673"/>
            <a:ext cx="2619600" cy="6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dk2"/>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490" name="Google Shape;1490;p86"/>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491" name="Google Shape;1491;p86"/>
          <p:cNvGrpSpPr/>
          <p:nvPr/>
        </p:nvGrpSpPr>
        <p:grpSpPr>
          <a:xfrm>
            <a:off x="250425" y="4772875"/>
            <a:ext cx="1193550" cy="205725"/>
            <a:chOff x="250425" y="4752475"/>
            <a:chExt cx="1193550" cy="205725"/>
          </a:xfrm>
        </p:grpSpPr>
        <p:grpSp>
          <p:nvGrpSpPr>
            <p:cNvPr id="1492" name="Google Shape;1492;p86"/>
            <p:cNvGrpSpPr/>
            <p:nvPr/>
          </p:nvGrpSpPr>
          <p:grpSpPr>
            <a:xfrm>
              <a:off x="250425" y="4890100"/>
              <a:ext cx="1193550" cy="68100"/>
              <a:chOff x="557300" y="431950"/>
              <a:chExt cx="1193550" cy="68100"/>
            </a:xfrm>
          </p:grpSpPr>
          <p:sp>
            <p:nvSpPr>
              <p:cNvPr id="1493" name="Google Shape;1493;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86"/>
            <p:cNvGrpSpPr/>
            <p:nvPr/>
          </p:nvGrpSpPr>
          <p:grpSpPr>
            <a:xfrm>
              <a:off x="250425" y="4752475"/>
              <a:ext cx="1193550" cy="68100"/>
              <a:chOff x="557300" y="431950"/>
              <a:chExt cx="1193550" cy="68100"/>
            </a:xfrm>
          </p:grpSpPr>
          <p:sp>
            <p:nvSpPr>
              <p:cNvPr id="1501" name="Google Shape;1501;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86"/>
          <p:cNvGrpSpPr/>
          <p:nvPr/>
        </p:nvGrpSpPr>
        <p:grpSpPr>
          <a:xfrm rot="-5400000">
            <a:off x="8062841" y="-116153"/>
            <a:ext cx="486100" cy="1193550"/>
            <a:chOff x="8255228" y="345697"/>
            <a:chExt cx="486100" cy="1193550"/>
          </a:xfrm>
        </p:grpSpPr>
        <p:grpSp>
          <p:nvGrpSpPr>
            <p:cNvPr id="1509" name="Google Shape;1509;p86"/>
            <p:cNvGrpSpPr/>
            <p:nvPr/>
          </p:nvGrpSpPr>
          <p:grpSpPr>
            <a:xfrm rot="-5400000">
              <a:off x="8041690" y="839610"/>
              <a:ext cx="1193550" cy="205725"/>
              <a:chOff x="250425" y="4752475"/>
              <a:chExt cx="1193550" cy="205725"/>
            </a:xfrm>
          </p:grpSpPr>
          <p:grpSp>
            <p:nvGrpSpPr>
              <p:cNvPr id="1510" name="Google Shape;1510;p86"/>
              <p:cNvGrpSpPr/>
              <p:nvPr/>
            </p:nvGrpSpPr>
            <p:grpSpPr>
              <a:xfrm>
                <a:off x="250425" y="4890100"/>
                <a:ext cx="1193550" cy="68100"/>
                <a:chOff x="557300" y="431950"/>
                <a:chExt cx="1193550" cy="68100"/>
              </a:xfrm>
            </p:grpSpPr>
            <p:sp>
              <p:nvSpPr>
                <p:cNvPr id="1511" name="Google Shape;1511;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86"/>
              <p:cNvGrpSpPr/>
              <p:nvPr/>
            </p:nvGrpSpPr>
            <p:grpSpPr>
              <a:xfrm>
                <a:off x="250425" y="4752475"/>
                <a:ext cx="1193550" cy="68100"/>
                <a:chOff x="557300" y="431950"/>
                <a:chExt cx="1193550" cy="68100"/>
              </a:xfrm>
            </p:grpSpPr>
            <p:sp>
              <p:nvSpPr>
                <p:cNvPr id="1519" name="Google Shape;1519;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6" name="Google Shape;1526;p86"/>
            <p:cNvGrpSpPr/>
            <p:nvPr/>
          </p:nvGrpSpPr>
          <p:grpSpPr>
            <a:xfrm rot="-5400000">
              <a:off x="7761315" y="839610"/>
              <a:ext cx="1193550" cy="205725"/>
              <a:chOff x="250425" y="4752475"/>
              <a:chExt cx="1193550" cy="205725"/>
            </a:xfrm>
          </p:grpSpPr>
          <p:grpSp>
            <p:nvGrpSpPr>
              <p:cNvPr id="1527" name="Google Shape;1527;p86"/>
              <p:cNvGrpSpPr/>
              <p:nvPr/>
            </p:nvGrpSpPr>
            <p:grpSpPr>
              <a:xfrm>
                <a:off x="250425" y="4890100"/>
                <a:ext cx="1193550" cy="68100"/>
                <a:chOff x="557300" y="431950"/>
                <a:chExt cx="1193550" cy="68100"/>
              </a:xfrm>
            </p:grpSpPr>
            <p:sp>
              <p:nvSpPr>
                <p:cNvPr id="1528" name="Google Shape;1528;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86"/>
              <p:cNvGrpSpPr/>
              <p:nvPr/>
            </p:nvGrpSpPr>
            <p:grpSpPr>
              <a:xfrm>
                <a:off x="250425" y="4752475"/>
                <a:ext cx="1193550" cy="68100"/>
                <a:chOff x="557300" y="431950"/>
                <a:chExt cx="1193550" cy="68100"/>
              </a:xfrm>
            </p:grpSpPr>
            <p:sp>
              <p:nvSpPr>
                <p:cNvPr id="1536" name="Google Shape;1536;p8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p:cSld name="CUSTOM_27">
    <p:spTree>
      <p:nvGrpSpPr>
        <p:cNvPr id="1" name="Shape 1543"/>
        <p:cNvGrpSpPr/>
        <p:nvPr/>
      </p:nvGrpSpPr>
      <p:grpSpPr>
        <a:xfrm>
          <a:off x="0" y="0"/>
          <a:ext cx="0" cy="0"/>
          <a:chOff x="0" y="0"/>
          <a:chExt cx="0" cy="0"/>
        </a:xfrm>
      </p:grpSpPr>
      <p:sp>
        <p:nvSpPr>
          <p:cNvPr id="1544" name="Google Shape;1544;p87"/>
          <p:cNvSpPr txBox="1">
            <a:spLocks noGrp="1"/>
          </p:cNvSpPr>
          <p:nvPr>
            <p:ph type="title" hasCustomPrompt="1"/>
          </p:nvPr>
        </p:nvSpPr>
        <p:spPr>
          <a:xfrm>
            <a:off x="778200" y="560166"/>
            <a:ext cx="2710800" cy="757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45" name="Google Shape;1545;p87"/>
          <p:cNvSpPr txBox="1">
            <a:spLocks noGrp="1"/>
          </p:cNvSpPr>
          <p:nvPr>
            <p:ph type="subTitle" idx="1"/>
          </p:nvPr>
        </p:nvSpPr>
        <p:spPr>
          <a:xfrm>
            <a:off x="778200" y="118284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46" name="Google Shape;1546;p87"/>
          <p:cNvSpPr txBox="1">
            <a:spLocks noGrp="1"/>
          </p:cNvSpPr>
          <p:nvPr>
            <p:ph type="title" idx="2" hasCustomPrompt="1"/>
          </p:nvPr>
        </p:nvSpPr>
        <p:spPr>
          <a:xfrm>
            <a:off x="5655000" y="1945416"/>
            <a:ext cx="2710800" cy="757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47" name="Google Shape;1547;p87"/>
          <p:cNvSpPr txBox="1">
            <a:spLocks noGrp="1"/>
          </p:cNvSpPr>
          <p:nvPr>
            <p:ph type="subTitle" idx="3"/>
          </p:nvPr>
        </p:nvSpPr>
        <p:spPr>
          <a:xfrm>
            <a:off x="5655000" y="256809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48" name="Google Shape;1548;p87"/>
          <p:cNvSpPr txBox="1">
            <a:spLocks noGrp="1"/>
          </p:cNvSpPr>
          <p:nvPr>
            <p:ph type="title" idx="4" hasCustomPrompt="1"/>
          </p:nvPr>
        </p:nvSpPr>
        <p:spPr>
          <a:xfrm>
            <a:off x="778200" y="3330666"/>
            <a:ext cx="2710800" cy="757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49" name="Google Shape;1549;p87"/>
          <p:cNvSpPr txBox="1">
            <a:spLocks noGrp="1"/>
          </p:cNvSpPr>
          <p:nvPr>
            <p:ph type="subTitle" idx="5"/>
          </p:nvPr>
        </p:nvSpPr>
        <p:spPr>
          <a:xfrm>
            <a:off x="778200" y="395334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grpSp>
        <p:nvGrpSpPr>
          <p:cNvPr id="1550" name="Google Shape;1550;p87"/>
          <p:cNvGrpSpPr/>
          <p:nvPr/>
        </p:nvGrpSpPr>
        <p:grpSpPr>
          <a:xfrm>
            <a:off x="7754450" y="4768800"/>
            <a:ext cx="1193550" cy="205725"/>
            <a:chOff x="250425" y="4752475"/>
            <a:chExt cx="1193550" cy="205725"/>
          </a:xfrm>
        </p:grpSpPr>
        <p:grpSp>
          <p:nvGrpSpPr>
            <p:cNvPr id="1551" name="Google Shape;1551;p87"/>
            <p:cNvGrpSpPr/>
            <p:nvPr/>
          </p:nvGrpSpPr>
          <p:grpSpPr>
            <a:xfrm>
              <a:off x="250425" y="4890100"/>
              <a:ext cx="1193550" cy="68100"/>
              <a:chOff x="557300" y="431950"/>
              <a:chExt cx="1193550" cy="68100"/>
            </a:xfrm>
          </p:grpSpPr>
          <p:sp>
            <p:nvSpPr>
              <p:cNvPr id="1552" name="Google Shape;1552;p8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87"/>
            <p:cNvGrpSpPr/>
            <p:nvPr/>
          </p:nvGrpSpPr>
          <p:grpSpPr>
            <a:xfrm>
              <a:off x="250425" y="4752475"/>
              <a:ext cx="1193550" cy="68100"/>
              <a:chOff x="557300" y="431950"/>
              <a:chExt cx="1193550" cy="68100"/>
            </a:xfrm>
          </p:grpSpPr>
          <p:sp>
            <p:nvSpPr>
              <p:cNvPr id="1560" name="Google Shape;1560;p8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Numbers and Text 1">
  <p:cSld name="CUSTOM_28">
    <p:spTree>
      <p:nvGrpSpPr>
        <p:cNvPr id="1" name="Shape 1567"/>
        <p:cNvGrpSpPr/>
        <p:nvPr/>
      </p:nvGrpSpPr>
      <p:grpSpPr>
        <a:xfrm>
          <a:off x="0" y="0"/>
          <a:ext cx="0" cy="0"/>
          <a:chOff x="0" y="0"/>
          <a:chExt cx="0" cy="0"/>
        </a:xfrm>
      </p:grpSpPr>
      <p:sp>
        <p:nvSpPr>
          <p:cNvPr id="1568" name="Google Shape;1568;p88"/>
          <p:cNvSpPr txBox="1">
            <a:spLocks noGrp="1"/>
          </p:cNvSpPr>
          <p:nvPr>
            <p:ph type="title" hasCustomPrompt="1"/>
          </p:nvPr>
        </p:nvSpPr>
        <p:spPr>
          <a:xfrm>
            <a:off x="1541863" y="889016"/>
            <a:ext cx="27108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69" name="Google Shape;1569;p88"/>
          <p:cNvSpPr txBox="1">
            <a:spLocks noGrp="1"/>
          </p:cNvSpPr>
          <p:nvPr>
            <p:ph type="subTitle" idx="1"/>
          </p:nvPr>
        </p:nvSpPr>
        <p:spPr>
          <a:xfrm>
            <a:off x="1541863" y="1511691"/>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70" name="Google Shape;1570;p88"/>
          <p:cNvSpPr txBox="1">
            <a:spLocks noGrp="1"/>
          </p:cNvSpPr>
          <p:nvPr>
            <p:ph type="title" idx="2" hasCustomPrompt="1"/>
          </p:nvPr>
        </p:nvSpPr>
        <p:spPr>
          <a:xfrm>
            <a:off x="4891338" y="924491"/>
            <a:ext cx="27108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71" name="Google Shape;1571;p88"/>
          <p:cNvSpPr txBox="1">
            <a:spLocks noGrp="1"/>
          </p:cNvSpPr>
          <p:nvPr>
            <p:ph type="subTitle" idx="3"/>
          </p:nvPr>
        </p:nvSpPr>
        <p:spPr>
          <a:xfrm>
            <a:off x="4891338" y="1547166"/>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72" name="Google Shape;1572;p88"/>
          <p:cNvSpPr txBox="1">
            <a:spLocks noGrp="1"/>
          </p:cNvSpPr>
          <p:nvPr>
            <p:ph type="title" idx="4" hasCustomPrompt="1"/>
          </p:nvPr>
        </p:nvSpPr>
        <p:spPr>
          <a:xfrm>
            <a:off x="1541863" y="3001803"/>
            <a:ext cx="27108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73" name="Google Shape;1573;p88"/>
          <p:cNvSpPr txBox="1">
            <a:spLocks noGrp="1"/>
          </p:cNvSpPr>
          <p:nvPr>
            <p:ph type="subTitle" idx="5"/>
          </p:nvPr>
        </p:nvSpPr>
        <p:spPr>
          <a:xfrm>
            <a:off x="1541863" y="3624479"/>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cxnSp>
        <p:nvCxnSpPr>
          <p:cNvPr id="1574" name="Google Shape;1574;p88"/>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575" name="Google Shape;1575;p88"/>
          <p:cNvGrpSpPr/>
          <p:nvPr/>
        </p:nvGrpSpPr>
        <p:grpSpPr>
          <a:xfrm>
            <a:off x="250425" y="4772875"/>
            <a:ext cx="1193550" cy="205725"/>
            <a:chOff x="250425" y="4752475"/>
            <a:chExt cx="1193550" cy="205725"/>
          </a:xfrm>
        </p:grpSpPr>
        <p:grpSp>
          <p:nvGrpSpPr>
            <p:cNvPr id="1576" name="Google Shape;1576;p88"/>
            <p:cNvGrpSpPr/>
            <p:nvPr/>
          </p:nvGrpSpPr>
          <p:grpSpPr>
            <a:xfrm>
              <a:off x="250425" y="4890100"/>
              <a:ext cx="1193550" cy="68100"/>
              <a:chOff x="557300" y="431950"/>
              <a:chExt cx="1193550" cy="68100"/>
            </a:xfrm>
          </p:grpSpPr>
          <p:sp>
            <p:nvSpPr>
              <p:cNvPr id="1577" name="Google Shape;1577;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88"/>
            <p:cNvGrpSpPr/>
            <p:nvPr/>
          </p:nvGrpSpPr>
          <p:grpSpPr>
            <a:xfrm>
              <a:off x="250425" y="4752475"/>
              <a:ext cx="1193550" cy="68100"/>
              <a:chOff x="557300" y="431950"/>
              <a:chExt cx="1193550" cy="68100"/>
            </a:xfrm>
          </p:grpSpPr>
          <p:sp>
            <p:nvSpPr>
              <p:cNvPr id="1585" name="Google Shape;1585;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2" name="Google Shape;1592;p88"/>
          <p:cNvGrpSpPr/>
          <p:nvPr/>
        </p:nvGrpSpPr>
        <p:grpSpPr>
          <a:xfrm rot="10800000">
            <a:off x="8337166" y="371497"/>
            <a:ext cx="486100" cy="1193550"/>
            <a:chOff x="8255228" y="345697"/>
            <a:chExt cx="486100" cy="1193550"/>
          </a:xfrm>
        </p:grpSpPr>
        <p:grpSp>
          <p:nvGrpSpPr>
            <p:cNvPr id="1593" name="Google Shape;1593;p88"/>
            <p:cNvGrpSpPr/>
            <p:nvPr/>
          </p:nvGrpSpPr>
          <p:grpSpPr>
            <a:xfrm rot="-5400000">
              <a:off x="8041690" y="839610"/>
              <a:ext cx="1193550" cy="205725"/>
              <a:chOff x="250425" y="4752475"/>
              <a:chExt cx="1193550" cy="205725"/>
            </a:xfrm>
          </p:grpSpPr>
          <p:grpSp>
            <p:nvGrpSpPr>
              <p:cNvPr id="1594" name="Google Shape;1594;p88"/>
              <p:cNvGrpSpPr/>
              <p:nvPr/>
            </p:nvGrpSpPr>
            <p:grpSpPr>
              <a:xfrm>
                <a:off x="250425" y="4890100"/>
                <a:ext cx="1193550" cy="68100"/>
                <a:chOff x="557300" y="431950"/>
                <a:chExt cx="1193550" cy="68100"/>
              </a:xfrm>
            </p:grpSpPr>
            <p:sp>
              <p:nvSpPr>
                <p:cNvPr id="1595" name="Google Shape;1595;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2" name="Google Shape;1602;p88"/>
              <p:cNvGrpSpPr/>
              <p:nvPr/>
            </p:nvGrpSpPr>
            <p:grpSpPr>
              <a:xfrm>
                <a:off x="250425" y="4752475"/>
                <a:ext cx="1193550" cy="68100"/>
                <a:chOff x="557300" y="431950"/>
                <a:chExt cx="1193550" cy="68100"/>
              </a:xfrm>
            </p:grpSpPr>
            <p:sp>
              <p:nvSpPr>
                <p:cNvPr id="1603" name="Google Shape;1603;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0" name="Google Shape;1610;p88"/>
            <p:cNvGrpSpPr/>
            <p:nvPr/>
          </p:nvGrpSpPr>
          <p:grpSpPr>
            <a:xfrm rot="-5400000">
              <a:off x="7761315" y="839610"/>
              <a:ext cx="1193550" cy="205725"/>
              <a:chOff x="250425" y="4752475"/>
              <a:chExt cx="1193550" cy="205725"/>
            </a:xfrm>
          </p:grpSpPr>
          <p:grpSp>
            <p:nvGrpSpPr>
              <p:cNvPr id="1611" name="Google Shape;1611;p88"/>
              <p:cNvGrpSpPr/>
              <p:nvPr/>
            </p:nvGrpSpPr>
            <p:grpSpPr>
              <a:xfrm>
                <a:off x="250425" y="4890100"/>
                <a:ext cx="1193550" cy="68100"/>
                <a:chOff x="557300" y="431950"/>
                <a:chExt cx="1193550" cy="68100"/>
              </a:xfrm>
            </p:grpSpPr>
            <p:sp>
              <p:nvSpPr>
                <p:cNvPr id="1612" name="Google Shape;1612;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88"/>
              <p:cNvGrpSpPr/>
              <p:nvPr/>
            </p:nvGrpSpPr>
            <p:grpSpPr>
              <a:xfrm>
                <a:off x="250425" y="4752475"/>
                <a:ext cx="1193550" cy="68100"/>
                <a:chOff x="557300" y="431950"/>
                <a:chExt cx="1193550" cy="68100"/>
              </a:xfrm>
            </p:grpSpPr>
            <p:sp>
              <p:nvSpPr>
                <p:cNvPr id="1620" name="Google Shape;1620;p8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27" name="Google Shape;1627;p88"/>
          <p:cNvSpPr txBox="1">
            <a:spLocks noGrp="1"/>
          </p:cNvSpPr>
          <p:nvPr>
            <p:ph type="title" idx="6" hasCustomPrompt="1"/>
          </p:nvPr>
        </p:nvSpPr>
        <p:spPr>
          <a:xfrm>
            <a:off x="4891338" y="3001803"/>
            <a:ext cx="27108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28" name="Google Shape;1628;p88"/>
          <p:cNvSpPr txBox="1">
            <a:spLocks noGrp="1"/>
          </p:cNvSpPr>
          <p:nvPr>
            <p:ph type="subTitle" idx="7"/>
          </p:nvPr>
        </p:nvSpPr>
        <p:spPr>
          <a:xfrm>
            <a:off x="4891338" y="3624479"/>
            <a:ext cx="2710800" cy="6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Numbers and Text 2">
  <p:cSld name="CUSTOM_29">
    <p:spTree>
      <p:nvGrpSpPr>
        <p:cNvPr id="1" name="Shape 1629"/>
        <p:cNvGrpSpPr/>
        <p:nvPr/>
      </p:nvGrpSpPr>
      <p:grpSpPr>
        <a:xfrm>
          <a:off x="0" y="0"/>
          <a:ext cx="0" cy="0"/>
          <a:chOff x="0" y="0"/>
          <a:chExt cx="0" cy="0"/>
        </a:xfrm>
      </p:grpSpPr>
      <p:sp>
        <p:nvSpPr>
          <p:cNvPr id="1630" name="Google Shape;1630;p89"/>
          <p:cNvSpPr txBox="1">
            <a:spLocks noGrp="1"/>
          </p:cNvSpPr>
          <p:nvPr>
            <p:ph type="subTitle" idx="1"/>
          </p:nvPr>
        </p:nvSpPr>
        <p:spPr>
          <a:xfrm>
            <a:off x="1200525"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31" name="Google Shape;1631;p89"/>
          <p:cNvSpPr txBox="1">
            <a:spLocks noGrp="1"/>
          </p:cNvSpPr>
          <p:nvPr>
            <p:ph type="title"/>
          </p:nvPr>
        </p:nvSpPr>
        <p:spPr>
          <a:xfrm>
            <a:off x="945150" y="394975"/>
            <a:ext cx="6721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632" name="Google Shape;1632;p89"/>
          <p:cNvSpPr txBox="1">
            <a:spLocks noGrp="1"/>
          </p:cNvSpPr>
          <p:nvPr>
            <p:ph type="subTitle" idx="2"/>
          </p:nvPr>
        </p:nvSpPr>
        <p:spPr>
          <a:xfrm>
            <a:off x="3603300"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33" name="Google Shape;1633;p89"/>
          <p:cNvSpPr txBox="1">
            <a:spLocks noGrp="1"/>
          </p:cNvSpPr>
          <p:nvPr>
            <p:ph type="title" idx="3" hasCustomPrompt="1"/>
          </p:nvPr>
        </p:nvSpPr>
        <p:spPr>
          <a:xfrm>
            <a:off x="1200525"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34" name="Google Shape;1634;p89"/>
          <p:cNvSpPr txBox="1">
            <a:spLocks noGrp="1"/>
          </p:cNvSpPr>
          <p:nvPr>
            <p:ph type="title" idx="4" hasCustomPrompt="1"/>
          </p:nvPr>
        </p:nvSpPr>
        <p:spPr>
          <a:xfrm>
            <a:off x="3603308"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35" name="Google Shape;1635;p89"/>
          <p:cNvSpPr txBox="1">
            <a:spLocks noGrp="1"/>
          </p:cNvSpPr>
          <p:nvPr>
            <p:ph type="subTitle" idx="5"/>
          </p:nvPr>
        </p:nvSpPr>
        <p:spPr>
          <a:xfrm>
            <a:off x="6006075" y="3948025"/>
            <a:ext cx="1937400" cy="69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36" name="Google Shape;1636;p89"/>
          <p:cNvSpPr txBox="1">
            <a:spLocks noGrp="1"/>
          </p:cNvSpPr>
          <p:nvPr>
            <p:ph type="title" idx="6" hasCustomPrompt="1"/>
          </p:nvPr>
        </p:nvSpPr>
        <p:spPr>
          <a:xfrm>
            <a:off x="6006083" y="1880750"/>
            <a:ext cx="1937400" cy="75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37" name="Google Shape;1637;p89"/>
          <p:cNvSpPr txBox="1">
            <a:spLocks noGrp="1"/>
          </p:cNvSpPr>
          <p:nvPr>
            <p:ph type="title" idx="7"/>
          </p:nvPr>
        </p:nvSpPr>
        <p:spPr>
          <a:xfrm>
            <a:off x="3603300"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638" name="Google Shape;1638;p89"/>
          <p:cNvSpPr txBox="1">
            <a:spLocks noGrp="1"/>
          </p:cNvSpPr>
          <p:nvPr>
            <p:ph type="title" idx="8"/>
          </p:nvPr>
        </p:nvSpPr>
        <p:spPr>
          <a:xfrm>
            <a:off x="1200525"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639" name="Google Shape;1639;p89"/>
          <p:cNvSpPr txBox="1">
            <a:spLocks noGrp="1"/>
          </p:cNvSpPr>
          <p:nvPr>
            <p:ph type="title" idx="9"/>
          </p:nvPr>
        </p:nvSpPr>
        <p:spPr>
          <a:xfrm>
            <a:off x="6006075" y="3279725"/>
            <a:ext cx="1937400" cy="66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grpSp>
        <p:nvGrpSpPr>
          <p:cNvPr id="1640" name="Google Shape;1640;p89"/>
          <p:cNvGrpSpPr/>
          <p:nvPr/>
        </p:nvGrpSpPr>
        <p:grpSpPr>
          <a:xfrm rot="-5400000">
            <a:off x="8110503" y="908422"/>
            <a:ext cx="1193550" cy="68100"/>
            <a:chOff x="557300" y="431950"/>
            <a:chExt cx="1193550" cy="68100"/>
          </a:xfrm>
        </p:grpSpPr>
        <p:sp>
          <p:nvSpPr>
            <p:cNvPr id="1641" name="Google Shape;1641;p89"/>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9"/>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9"/>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9"/>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9"/>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9"/>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9"/>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8" name="Google Shape;1648;p89"/>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1649" name="Google Shape;1649;p89"/>
          <p:cNvCxnSpPr/>
          <p:nvPr/>
        </p:nvCxnSpPr>
        <p:spPr>
          <a:xfrm>
            <a:off x="-560741" y="4643550"/>
            <a:ext cx="1778700" cy="0"/>
          </a:xfrm>
          <a:prstGeom prst="straightConnector1">
            <a:avLst/>
          </a:prstGeom>
          <a:noFill/>
          <a:ln w="9525" cap="flat" cmpd="sng">
            <a:solidFill>
              <a:srgbClr val="0C343D"/>
            </a:solidFill>
            <a:prstDash val="solid"/>
            <a:round/>
            <a:headEnd type="none" w="med" len="med"/>
            <a:tailEnd type="none" w="med" len="med"/>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Numbers and Text 3">
  <p:cSld name="CUSTOM_30">
    <p:spTree>
      <p:nvGrpSpPr>
        <p:cNvPr id="1" name="Shape 1650"/>
        <p:cNvGrpSpPr/>
        <p:nvPr/>
      </p:nvGrpSpPr>
      <p:grpSpPr>
        <a:xfrm>
          <a:off x="0" y="0"/>
          <a:ext cx="0" cy="0"/>
          <a:chOff x="0" y="0"/>
          <a:chExt cx="0" cy="0"/>
        </a:xfrm>
      </p:grpSpPr>
      <p:sp>
        <p:nvSpPr>
          <p:cNvPr id="1651" name="Google Shape;1651;p90"/>
          <p:cNvSpPr txBox="1">
            <a:spLocks noGrp="1"/>
          </p:cNvSpPr>
          <p:nvPr>
            <p:ph type="subTitle" idx="1"/>
          </p:nvPr>
        </p:nvSpPr>
        <p:spPr>
          <a:xfrm>
            <a:off x="1419075" y="1475725"/>
            <a:ext cx="2592000" cy="54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3"/>
              </a:buClr>
              <a:buSzPts val="1400"/>
              <a:buNone/>
              <a:defRPr sz="1400">
                <a:solidFill>
                  <a:schemeClr val="dk2"/>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52" name="Google Shape;1652;p90"/>
          <p:cNvSpPr txBox="1">
            <a:spLocks noGrp="1"/>
          </p:cNvSpPr>
          <p:nvPr>
            <p:ph type="title"/>
          </p:nvPr>
        </p:nvSpPr>
        <p:spPr>
          <a:xfrm>
            <a:off x="945150" y="394975"/>
            <a:ext cx="6721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653" name="Google Shape;1653;p90"/>
          <p:cNvSpPr txBox="1">
            <a:spLocks noGrp="1"/>
          </p:cNvSpPr>
          <p:nvPr>
            <p:ph type="subTitle" idx="2"/>
          </p:nvPr>
        </p:nvSpPr>
        <p:spPr>
          <a:xfrm>
            <a:off x="1419200" y="3877975"/>
            <a:ext cx="2592000" cy="54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3"/>
              </a:buClr>
              <a:buSzPts val="1400"/>
              <a:buNone/>
              <a:defRPr sz="1400">
                <a:solidFill>
                  <a:schemeClr val="dk2"/>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54" name="Google Shape;1654;p90"/>
          <p:cNvSpPr txBox="1">
            <a:spLocks noGrp="1"/>
          </p:cNvSpPr>
          <p:nvPr>
            <p:ph type="title" idx="3" hasCustomPrompt="1"/>
          </p:nvPr>
        </p:nvSpPr>
        <p:spPr>
          <a:xfrm>
            <a:off x="4011075" y="1349725"/>
            <a:ext cx="1531800" cy="58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55" name="Google Shape;1655;p90"/>
          <p:cNvSpPr txBox="1">
            <a:spLocks noGrp="1"/>
          </p:cNvSpPr>
          <p:nvPr>
            <p:ph type="title" idx="4" hasCustomPrompt="1"/>
          </p:nvPr>
        </p:nvSpPr>
        <p:spPr>
          <a:xfrm>
            <a:off x="4010975" y="2518038"/>
            <a:ext cx="1531800" cy="58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56" name="Google Shape;1656;p90"/>
          <p:cNvSpPr txBox="1">
            <a:spLocks noGrp="1"/>
          </p:cNvSpPr>
          <p:nvPr>
            <p:ph type="subTitle" idx="5"/>
          </p:nvPr>
        </p:nvSpPr>
        <p:spPr>
          <a:xfrm>
            <a:off x="1418900" y="2676750"/>
            <a:ext cx="25920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3"/>
              </a:buClr>
              <a:buSzPts val="1400"/>
              <a:buNone/>
              <a:defRPr sz="1400">
                <a:solidFill>
                  <a:schemeClr val="dk2"/>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657" name="Google Shape;1657;p90"/>
          <p:cNvSpPr txBox="1">
            <a:spLocks noGrp="1"/>
          </p:cNvSpPr>
          <p:nvPr>
            <p:ph type="title" idx="6" hasCustomPrompt="1"/>
          </p:nvPr>
        </p:nvSpPr>
        <p:spPr>
          <a:xfrm>
            <a:off x="4011075" y="3750825"/>
            <a:ext cx="1531800" cy="58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58" name="Google Shape;1658;p90"/>
          <p:cNvSpPr txBox="1">
            <a:spLocks noGrp="1"/>
          </p:cNvSpPr>
          <p:nvPr>
            <p:ph type="title" idx="7"/>
          </p:nvPr>
        </p:nvSpPr>
        <p:spPr>
          <a:xfrm>
            <a:off x="1011275" y="3660575"/>
            <a:ext cx="2999700" cy="209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659" name="Google Shape;1659;p90"/>
          <p:cNvSpPr txBox="1">
            <a:spLocks noGrp="1"/>
          </p:cNvSpPr>
          <p:nvPr>
            <p:ph type="title" idx="8"/>
          </p:nvPr>
        </p:nvSpPr>
        <p:spPr>
          <a:xfrm>
            <a:off x="1011275" y="2467050"/>
            <a:ext cx="2999700" cy="209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660" name="Google Shape;1660;p90"/>
          <p:cNvSpPr txBox="1">
            <a:spLocks noGrp="1"/>
          </p:cNvSpPr>
          <p:nvPr>
            <p:ph type="title" idx="9"/>
          </p:nvPr>
        </p:nvSpPr>
        <p:spPr>
          <a:xfrm>
            <a:off x="1011375" y="1266025"/>
            <a:ext cx="2999700" cy="209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cxnSp>
        <p:nvCxnSpPr>
          <p:cNvPr id="1661" name="Google Shape;1661;p90"/>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662" name="Google Shape;1662;p90"/>
          <p:cNvGrpSpPr/>
          <p:nvPr/>
        </p:nvGrpSpPr>
        <p:grpSpPr>
          <a:xfrm>
            <a:off x="3975225" y="4910500"/>
            <a:ext cx="1193550" cy="68100"/>
            <a:chOff x="557300" y="431950"/>
            <a:chExt cx="1193550" cy="68100"/>
          </a:xfrm>
        </p:grpSpPr>
        <p:sp>
          <p:nvSpPr>
            <p:cNvPr id="1663" name="Google Shape;1663;p90"/>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0"/>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0"/>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0"/>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0"/>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0"/>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0"/>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0" name="Google Shape;1670;p90"/>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671" name="Google Shape;1671;p90"/>
          <p:cNvGrpSpPr/>
          <p:nvPr/>
        </p:nvGrpSpPr>
        <p:grpSpPr>
          <a:xfrm>
            <a:off x="7718425" y="193250"/>
            <a:ext cx="1193550" cy="68100"/>
            <a:chOff x="557300" y="431950"/>
            <a:chExt cx="1193550" cy="68100"/>
          </a:xfrm>
        </p:grpSpPr>
        <p:sp>
          <p:nvSpPr>
            <p:cNvPr id="1672" name="Google Shape;1672;p90"/>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3" name="Google Shape;1673;p90"/>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4" name="Google Shape;1674;p90"/>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5" name="Google Shape;1675;p90"/>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6" name="Google Shape;1676;p90"/>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7" name="Google Shape;1677;p90"/>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78" name="Google Shape;1678;p90"/>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Big Number">
  <p:cSld name="CUSTOM_31">
    <p:spTree>
      <p:nvGrpSpPr>
        <p:cNvPr id="1" name="Shape 1679"/>
        <p:cNvGrpSpPr/>
        <p:nvPr/>
      </p:nvGrpSpPr>
      <p:grpSpPr>
        <a:xfrm>
          <a:off x="0" y="0"/>
          <a:ext cx="0" cy="0"/>
          <a:chOff x="0" y="0"/>
          <a:chExt cx="0" cy="0"/>
        </a:xfrm>
      </p:grpSpPr>
      <p:sp>
        <p:nvSpPr>
          <p:cNvPr id="1680" name="Google Shape;1680;p91"/>
          <p:cNvSpPr txBox="1">
            <a:spLocks noGrp="1"/>
          </p:cNvSpPr>
          <p:nvPr>
            <p:ph type="title" hasCustomPrompt="1"/>
          </p:nvPr>
        </p:nvSpPr>
        <p:spPr>
          <a:xfrm>
            <a:off x="0" y="1633775"/>
            <a:ext cx="4425600" cy="111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81" name="Google Shape;1681;p91"/>
          <p:cNvSpPr txBox="1">
            <a:spLocks noGrp="1"/>
          </p:cNvSpPr>
          <p:nvPr>
            <p:ph type="subTitle" idx="1"/>
          </p:nvPr>
        </p:nvSpPr>
        <p:spPr>
          <a:xfrm>
            <a:off x="596600" y="2752500"/>
            <a:ext cx="3384300" cy="6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lt1"/>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682" name="Google Shape;1682;p91"/>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1683" name="Google Shape;1683;p91"/>
          <p:cNvGrpSpPr/>
          <p:nvPr/>
        </p:nvGrpSpPr>
        <p:grpSpPr>
          <a:xfrm>
            <a:off x="250425" y="4910500"/>
            <a:ext cx="1193550" cy="68100"/>
            <a:chOff x="557300" y="431950"/>
            <a:chExt cx="1193550" cy="68100"/>
          </a:xfrm>
        </p:grpSpPr>
        <p:sp>
          <p:nvSpPr>
            <p:cNvPr id="1684" name="Google Shape;1684;p9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1" name="Google Shape;1691;p91"/>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1692" name="Google Shape;1692;p91"/>
          <p:cNvGrpSpPr/>
          <p:nvPr/>
        </p:nvGrpSpPr>
        <p:grpSpPr>
          <a:xfrm rot="-5400000">
            <a:off x="8062841" y="-116153"/>
            <a:ext cx="486100" cy="1193550"/>
            <a:chOff x="8255228" y="345697"/>
            <a:chExt cx="486100" cy="1193550"/>
          </a:xfrm>
        </p:grpSpPr>
        <p:grpSp>
          <p:nvGrpSpPr>
            <p:cNvPr id="1693" name="Google Shape;1693;p91"/>
            <p:cNvGrpSpPr/>
            <p:nvPr/>
          </p:nvGrpSpPr>
          <p:grpSpPr>
            <a:xfrm rot="-5400000">
              <a:off x="8041690" y="839610"/>
              <a:ext cx="1193550" cy="205725"/>
              <a:chOff x="250425" y="4752475"/>
              <a:chExt cx="1193550" cy="205725"/>
            </a:xfrm>
          </p:grpSpPr>
          <p:grpSp>
            <p:nvGrpSpPr>
              <p:cNvPr id="1694" name="Google Shape;1694;p91"/>
              <p:cNvGrpSpPr/>
              <p:nvPr/>
            </p:nvGrpSpPr>
            <p:grpSpPr>
              <a:xfrm>
                <a:off x="250425" y="4890100"/>
                <a:ext cx="1193550" cy="68100"/>
                <a:chOff x="557300" y="431950"/>
                <a:chExt cx="1193550" cy="68100"/>
              </a:xfrm>
            </p:grpSpPr>
            <p:sp>
              <p:nvSpPr>
                <p:cNvPr id="1695" name="Google Shape;1695;p9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91"/>
              <p:cNvGrpSpPr/>
              <p:nvPr/>
            </p:nvGrpSpPr>
            <p:grpSpPr>
              <a:xfrm>
                <a:off x="250425" y="4752475"/>
                <a:ext cx="1193550" cy="68100"/>
                <a:chOff x="557300" y="431950"/>
                <a:chExt cx="1193550" cy="68100"/>
              </a:xfrm>
            </p:grpSpPr>
            <p:sp>
              <p:nvSpPr>
                <p:cNvPr id="1703" name="Google Shape;1703;p9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0" name="Google Shape;1710;p91"/>
            <p:cNvGrpSpPr/>
            <p:nvPr/>
          </p:nvGrpSpPr>
          <p:grpSpPr>
            <a:xfrm rot="-5400000">
              <a:off x="7761315" y="839610"/>
              <a:ext cx="1193550" cy="205725"/>
              <a:chOff x="250425" y="4752475"/>
              <a:chExt cx="1193550" cy="205725"/>
            </a:xfrm>
          </p:grpSpPr>
          <p:grpSp>
            <p:nvGrpSpPr>
              <p:cNvPr id="1711" name="Google Shape;1711;p91"/>
              <p:cNvGrpSpPr/>
              <p:nvPr/>
            </p:nvGrpSpPr>
            <p:grpSpPr>
              <a:xfrm>
                <a:off x="250425" y="4890100"/>
                <a:ext cx="1193550" cy="68100"/>
                <a:chOff x="557300" y="431950"/>
                <a:chExt cx="1193550" cy="68100"/>
              </a:xfrm>
            </p:grpSpPr>
            <p:sp>
              <p:nvSpPr>
                <p:cNvPr id="1712" name="Google Shape;1712;p9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91"/>
              <p:cNvGrpSpPr/>
              <p:nvPr/>
            </p:nvGrpSpPr>
            <p:grpSpPr>
              <a:xfrm>
                <a:off x="250425" y="4752475"/>
                <a:ext cx="1193550" cy="68100"/>
                <a:chOff x="557300" y="431950"/>
                <a:chExt cx="1193550" cy="68100"/>
              </a:xfrm>
            </p:grpSpPr>
            <p:sp>
              <p:nvSpPr>
                <p:cNvPr id="1720" name="Google Shape;1720;p9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371600" y="2285400"/>
            <a:ext cx="6400800" cy="640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Four Columns 1">
  <p:cSld name="CUSTOM_32">
    <p:spTree>
      <p:nvGrpSpPr>
        <p:cNvPr id="1" name="Shape 1727"/>
        <p:cNvGrpSpPr/>
        <p:nvPr/>
      </p:nvGrpSpPr>
      <p:grpSpPr>
        <a:xfrm>
          <a:off x="0" y="0"/>
          <a:ext cx="0" cy="0"/>
          <a:chOff x="0" y="0"/>
          <a:chExt cx="0" cy="0"/>
        </a:xfrm>
      </p:grpSpPr>
      <p:sp>
        <p:nvSpPr>
          <p:cNvPr id="1728" name="Google Shape;1728;p92"/>
          <p:cNvSpPr txBox="1">
            <a:spLocks noGrp="1"/>
          </p:cNvSpPr>
          <p:nvPr>
            <p:ph type="title"/>
          </p:nvPr>
        </p:nvSpPr>
        <p:spPr>
          <a:xfrm>
            <a:off x="944000"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729" name="Google Shape;1729;p92"/>
          <p:cNvSpPr txBox="1">
            <a:spLocks noGrp="1"/>
          </p:cNvSpPr>
          <p:nvPr>
            <p:ph type="subTitle" idx="1"/>
          </p:nvPr>
        </p:nvSpPr>
        <p:spPr>
          <a:xfrm>
            <a:off x="94401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730" name="Google Shape;1730;p92"/>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731" name="Google Shape;1731;p92"/>
          <p:cNvSpPr txBox="1">
            <a:spLocks noGrp="1"/>
          </p:cNvSpPr>
          <p:nvPr>
            <p:ph type="title" idx="3"/>
          </p:nvPr>
        </p:nvSpPr>
        <p:spPr>
          <a:xfrm>
            <a:off x="2805765"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732" name="Google Shape;1732;p92"/>
          <p:cNvSpPr txBox="1">
            <a:spLocks noGrp="1"/>
          </p:cNvSpPr>
          <p:nvPr>
            <p:ph type="subTitle" idx="4"/>
          </p:nvPr>
        </p:nvSpPr>
        <p:spPr>
          <a:xfrm>
            <a:off x="280577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733" name="Google Shape;1733;p92"/>
          <p:cNvSpPr txBox="1">
            <a:spLocks noGrp="1"/>
          </p:cNvSpPr>
          <p:nvPr>
            <p:ph type="title" idx="5"/>
          </p:nvPr>
        </p:nvSpPr>
        <p:spPr>
          <a:xfrm>
            <a:off x="4667530"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734" name="Google Shape;1734;p92"/>
          <p:cNvSpPr txBox="1">
            <a:spLocks noGrp="1"/>
          </p:cNvSpPr>
          <p:nvPr>
            <p:ph type="subTitle" idx="6"/>
          </p:nvPr>
        </p:nvSpPr>
        <p:spPr>
          <a:xfrm>
            <a:off x="466753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735" name="Google Shape;1735;p92"/>
          <p:cNvSpPr txBox="1">
            <a:spLocks noGrp="1"/>
          </p:cNvSpPr>
          <p:nvPr>
            <p:ph type="title" idx="7"/>
          </p:nvPr>
        </p:nvSpPr>
        <p:spPr>
          <a:xfrm>
            <a:off x="6529295" y="2953275"/>
            <a:ext cx="1670700" cy="6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736" name="Google Shape;1736;p92"/>
          <p:cNvSpPr txBox="1">
            <a:spLocks noGrp="1"/>
          </p:cNvSpPr>
          <p:nvPr>
            <p:ph type="subTitle" idx="8"/>
          </p:nvPr>
        </p:nvSpPr>
        <p:spPr>
          <a:xfrm>
            <a:off x="6529291" y="3510351"/>
            <a:ext cx="1670700" cy="8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737" name="Google Shape;1737;p92"/>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738" name="Google Shape;1738;p92"/>
          <p:cNvGrpSpPr/>
          <p:nvPr/>
        </p:nvGrpSpPr>
        <p:grpSpPr>
          <a:xfrm>
            <a:off x="250425" y="4772875"/>
            <a:ext cx="1193550" cy="205725"/>
            <a:chOff x="250425" y="4752475"/>
            <a:chExt cx="1193550" cy="205725"/>
          </a:xfrm>
        </p:grpSpPr>
        <p:grpSp>
          <p:nvGrpSpPr>
            <p:cNvPr id="1739" name="Google Shape;1739;p92"/>
            <p:cNvGrpSpPr/>
            <p:nvPr/>
          </p:nvGrpSpPr>
          <p:grpSpPr>
            <a:xfrm>
              <a:off x="250425" y="4890100"/>
              <a:ext cx="1193550" cy="68100"/>
              <a:chOff x="557300" y="431950"/>
              <a:chExt cx="1193550" cy="68100"/>
            </a:xfrm>
          </p:grpSpPr>
          <p:sp>
            <p:nvSpPr>
              <p:cNvPr id="1740" name="Google Shape;1740;p9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92"/>
            <p:cNvGrpSpPr/>
            <p:nvPr/>
          </p:nvGrpSpPr>
          <p:grpSpPr>
            <a:xfrm>
              <a:off x="250425" y="4752475"/>
              <a:ext cx="1193550" cy="68100"/>
              <a:chOff x="557300" y="431950"/>
              <a:chExt cx="1193550" cy="68100"/>
            </a:xfrm>
          </p:grpSpPr>
          <p:sp>
            <p:nvSpPr>
              <p:cNvPr id="1748" name="Google Shape;1748;p9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55" name="Google Shape;1755;p92"/>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756" name="Google Shape;1756;p92"/>
          <p:cNvGrpSpPr/>
          <p:nvPr/>
        </p:nvGrpSpPr>
        <p:grpSpPr>
          <a:xfrm>
            <a:off x="7718425" y="193250"/>
            <a:ext cx="1193550" cy="68100"/>
            <a:chOff x="557300" y="431950"/>
            <a:chExt cx="1193550" cy="68100"/>
          </a:xfrm>
        </p:grpSpPr>
        <p:sp>
          <p:nvSpPr>
            <p:cNvPr id="1757" name="Google Shape;1757;p92"/>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58" name="Google Shape;1758;p92"/>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59" name="Google Shape;1759;p92"/>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60" name="Google Shape;1760;p92"/>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61" name="Google Shape;1761;p92"/>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62" name="Google Shape;1762;p92"/>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63" name="Google Shape;1763;p92"/>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5">
  <p:cSld name="CUSTOM_33">
    <p:spTree>
      <p:nvGrpSpPr>
        <p:cNvPr id="1" name="Shape 1764"/>
        <p:cNvGrpSpPr/>
        <p:nvPr/>
      </p:nvGrpSpPr>
      <p:grpSpPr>
        <a:xfrm>
          <a:off x="0" y="0"/>
          <a:ext cx="0" cy="0"/>
          <a:chOff x="0" y="0"/>
          <a:chExt cx="0" cy="0"/>
        </a:xfrm>
      </p:grpSpPr>
      <p:sp>
        <p:nvSpPr>
          <p:cNvPr id="1765" name="Google Shape;1765;p93"/>
          <p:cNvSpPr txBox="1">
            <a:spLocks noGrp="1"/>
          </p:cNvSpPr>
          <p:nvPr>
            <p:ph type="title"/>
          </p:nvPr>
        </p:nvSpPr>
        <p:spPr>
          <a:xfrm>
            <a:off x="559260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66" name="Google Shape;1766;p93"/>
          <p:cNvSpPr txBox="1">
            <a:spLocks noGrp="1"/>
          </p:cNvSpPr>
          <p:nvPr>
            <p:ph type="subTitle" idx="1"/>
          </p:nvPr>
        </p:nvSpPr>
        <p:spPr>
          <a:xfrm>
            <a:off x="559260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767" name="Google Shape;1767;p93"/>
          <p:cNvCxnSpPr/>
          <p:nvPr/>
        </p:nvCxnSpPr>
        <p:spPr>
          <a:xfrm>
            <a:off x="-560741" y="4643550"/>
            <a:ext cx="9889500" cy="0"/>
          </a:xfrm>
          <a:prstGeom prst="straightConnector1">
            <a:avLst/>
          </a:prstGeom>
          <a:noFill/>
          <a:ln w="9525" cap="flat" cmpd="sng">
            <a:solidFill>
              <a:srgbClr val="0C343D"/>
            </a:solidFill>
            <a:prstDash val="solid"/>
            <a:round/>
            <a:headEnd type="none" w="med" len="med"/>
            <a:tailEnd type="none" w="med" len="med"/>
          </a:ln>
        </p:spPr>
      </p:cxnSp>
      <p:grpSp>
        <p:nvGrpSpPr>
          <p:cNvPr id="1768" name="Google Shape;1768;p93"/>
          <p:cNvGrpSpPr/>
          <p:nvPr/>
        </p:nvGrpSpPr>
        <p:grpSpPr>
          <a:xfrm>
            <a:off x="3975225" y="4910500"/>
            <a:ext cx="1193550" cy="68100"/>
            <a:chOff x="557300" y="431950"/>
            <a:chExt cx="1193550" cy="68100"/>
          </a:xfrm>
        </p:grpSpPr>
        <p:sp>
          <p:nvSpPr>
            <p:cNvPr id="1769" name="Google Shape;1769;p9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6" name="Google Shape;1776;p93"/>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777" name="Google Shape;1777;p93"/>
          <p:cNvGrpSpPr/>
          <p:nvPr/>
        </p:nvGrpSpPr>
        <p:grpSpPr>
          <a:xfrm>
            <a:off x="7718425" y="193250"/>
            <a:ext cx="1193550" cy="68100"/>
            <a:chOff x="557300" y="431950"/>
            <a:chExt cx="1193550" cy="68100"/>
          </a:xfrm>
        </p:grpSpPr>
        <p:sp>
          <p:nvSpPr>
            <p:cNvPr id="1778" name="Google Shape;1778;p93"/>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79" name="Google Shape;1779;p93"/>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80" name="Google Shape;1780;p93"/>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81" name="Google Shape;1781;p93"/>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82" name="Google Shape;1782;p93"/>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83" name="Google Shape;1783;p93"/>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84" name="Google Shape;1784;p93"/>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6">
  <p:cSld name="CUSTOM_34">
    <p:spTree>
      <p:nvGrpSpPr>
        <p:cNvPr id="1" name="Shape 1785"/>
        <p:cNvGrpSpPr/>
        <p:nvPr/>
      </p:nvGrpSpPr>
      <p:grpSpPr>
        <a:xfrm>
          <a:off x="0" y="0"/>
          <a:ext cx="0" cy="0"/>
          <a:chOff x="0" y="0"/>
          <a:chExt cx="0" cy="0"/>
        </a:xfrm>
      </p:grpSpPr>
      <p:sp>
        <p:nvSpPr>
          <p:cNvPr id="1786" name="Google Shape;1786;p94"/>
          <p:cNvSpPr txBox="1">
            <a:spLocks noGrp="1"/>
          </p:cNvSpPr>
          <p:nvPr>
            <p:ph type="title"/>
          </p:nvPr>
        </p:nvSpPr>
        <p:spPr>
          <a:xfrm>
            <a:off x="95745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87" name="Google Shape;1787;p94"/>
          <p:cNvSpPr txBox="1">
            <a:spLocks noGrp="1"/>
          </p:cNvSpPr>
          <p:nvPr>
            <p:ph type="subTitle" idx="1"/>
          </p:nvPr>
        </p:nvSpPr>
        <p:spPr>
          <a:xfrm>
            <a:off x="95745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1788" name="Google Shape;1788;p94"/>
          <p:cNvGrpSpPr/>
          <p:nvPr/>
        </p:nvGrpSpPr>
        <p:grpSpPr>
          <a:xfrm rot="-5400000">
            <a:off x="8110503" y="908422"/>
            <a:ext cx="1193550" cy="68100"/>
            <a:chOff x="557300" y="431950"/>
            <a:chExt cx="1193550" cy="68100"/>
          </a:xfrm>
        </p:grpSpPr>
        <p:sp>
          <p:nvSpPr>
            <p:cNvPr id="1789" name="Google Shape;1789;p9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9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9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9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9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6" name="Google Shape;1796;p94"/>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1797" name="Google Shape;1797;p94"/>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1798" name="Google Shape;1798;p94"/>
          <p:cNvGrpSpPr/>
          <p:nvPr/>
        </p:nvGrpSpPr>
        <p:grpSpPr>
          <a:xfrm>
            <a:off x="250425" y="4910500"/>
            <a:ext cx="1193550" cy="68100"/>
            <a:chOff x="557300" y="431950"/>
            <a:chExt cx="1193550" cy="68100"/>
          </a:xfrm>
        </p:grpSpPr>
        <p:sp>
          <p:nvSpPr>
            <p:cNvPr id="1799" name="Google Shape;1799;p94"/>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94"/>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94"/>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94"/>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4"/>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4"/>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4"/>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ext 7">
  <p:cSld name="CUSTOM_35">
    <p:spTree>
      <p:nvGrpSpPr>
        <p:cNvPr id="1" name="Shape 1806"/>
        <p:cNvGrpSpPr/>
        <p:nvPr/>
      </p:nvGrpSpPr>
      <p:grpSpPr>
        <a:xfrm>
          <a:off x="0" y="0"/>
          <a:ext cx="0" cy="0"/>
          <a:chOff x="0" y="0"/>
          <a:chExt cx="0" cy="0"/>
        </a:xfrm>
      </p:grpSpPr>
      <p:sp>
        <p:nvSpPr>
          <p:cNvPr id="1807" name="Google Shape;1807;p95"/>
          <p:cNvSpPr txBox="1">
            <a:spLocks noGrp="1"/>
          </p:cNvSpPr>
          <p:nvPr>
            <p:ph type="title"/>
          </p:nvPr>
        </p:nvSpPr>
        <p:spPr>
          <a:xfrm>
            <a:off x="5592600" y="1478463"/>
            <a:ext cx="26040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08" name="Google Shape;1808;p95"/>
          <p:cNvSpPr txBox="1">
            <a:spLocks noGrp="1"/>
          </p:cNvSpPr>
          <p:nvPr>
            <p:ph type="subTitle" idx="1"/>
          </p:nvPr>
        </p:nvSpPr>
        <p:spPr>
          <a:xfrm>
            <a:off x="5592600" y="2381934"/>
            <a:ext cx="2547600" cy="128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809" name="Google Shape;1809;p95"/>
          <p:cNvCxnSpPr/>
          <p:nvPr/>
        </p:nvCxnSpPr>
        <p:spPr>
          <a:xfrm>
            <a:off x="1967750" y="4777038"/>
            <a:ext cx="7176300" cy="0"/>
          </a:xfrm>
          <a:prstGeom prst="straightConnector1">
            <a:avLst/>
          </a:prstGeom>
          <a:noFill/>
          <a:ln w="9525" cap="flat" cmpd="sng">
            <a:solidFill>
              <a:srgbClr val="0C343D"/>
            </a:solidFill>
            <a:prstDash val="solid"/>
            <a:round/>
            <a:headEnd type="none" w="med" len="med"/>
            <a:tailEnd type="none" w="med" len="med"/>
          </a:ln>
        </p:spPr>
      </p:cxnSp>
      <p:grpSp>
        <p:nvGrpSpPr>
          <p:cNvPr id="1810" name="Google Shape;1810;p95"/>
          <p:cNvGrpSpPr/>
          <p:nvPr/>
        </p:nvGrpSpPr>
        <p:grpSpPr>
          <a:xfrm>
            <a:off x="250425" y="4772875"/>
            <a:ext cx="1193550" cy="205725"/>
            <a:chOff x="250425" y="4752475"/>
            <a:chExt cx="1193550" cy="205725"/>
          </a:xfrm>
        </p:grpSpPr>
        <p:grpSp>
          <p:nvGrpSpPr>
            <p:cNvPr id="1811" name="Google Shape;1811;p95"/>
            <p:cNvGrpSpPr/>
            <p:nvPr/>
          </p:nvGrpSpPr>
          <p:grpSpPr>
            <a:xfrm>
              <a:off x="250425" y="4890100"/>
              <a:ext cx="1193550" cy="68100"/>
              <a:chOff x="557300" y="431950"/>
              <a:chExt cx="1193550" cy="68100"/>
            </a:xfrm>
          </p:grpSpPr>
          <p:sp>
            <p:nvSpPr>
              <p:cNvPr id="1812" name="Google Shape;1812;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95"/>
            <p:cNvGrpSpPr/>
            <p:nvPr/>
          </p:nvGrpSpPr>
          <p:grpSpPr>
            <a:xfrm>
              <a:off x="250425" y="4752475"/>
              <a:ext cx="1193550" cy="68100"/>
              <a:chOff x="557300" y="431950"/>
              <a:chExt cx="1193550" cy="68100"/>
            </a:xfrm>
          </p:grpSpPr>
          <p:sp>
            <p:nvSpPr>
              <p:cNvPr id="1820" name="Google Shape;1820;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27" name="Google Shape;1827;p95"/>
          <p:cNvCxnSpPr/>
          <p:nvPr/>
        </p:nvCxnSpPr>
        <p:spPr>
          <a:xfrm>
            <a:off x="6335100" y="944800"/>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1828" name="Google Shape;1828;p95"/>
          <p:cNvGrpSpPr/>
          <p:nvPr/>
        </p:nvGrpSpPr>
        <p:grpSpPr>
          <a:xfrm rot="-5400000">
            <a:off x="8062841" y="-116153"/>
            <a:ext cx="486100" cy="1193550"/>
            <a:chOff x="8255228" y="345697"/>
            <a:chExt cx="486100" cy="1193550"/>
          </a:xfrm>
        </p:grpSpPr>
        <p:grpSp>
          <p:nvGrpSpPr>
            <p:cNvPr id="1829" name="Google Shape;1829;p95"/>
            <p:cNvGrpSpPr/>
            <p:nvPr/>
          </p:nvGrpSpPr>
          <p:grpSpPr>
            <a:xfrm rot="-5400000">
              <a:off x="8041690" y="839610"/>
              <a:ext cx="1193550" cy="205725"/>
              <a:chOff x="250425" y="4752475"/>
              <a:chExt cx="1193550" cy="205725"/>
            </a:xfrm>
          </p:grpSpPr>
          <p:grpSp>
            <p:nvGrpSpPr>
              <p:cNvPr id="1830" name="Google Shape;1830;p95"/>
              <p:cNvGrpSpPr/>
              <p:nvPr/>
            </p:nvGrpSpPr>
            <p:grpSpPr>
              <a:xfrm>
                <a:off x="250425" y="4890100"/>
                <a:ext cx="1193550" cy="68100"/>
                <a:chOff x="557300" y="431950"/>
                <a:chExt cx="1193550" cy="68100"/>
              </a:xfrm>
            </p:grpSpPr>
            <p:sp>
              <p:nvSpPr>
                <p:cNvPr id="1831" name="Google Shape;1831;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95"/>
              <p:cNvGrpSpPr/>
              <p:nvPr/>
            </p:nvGrpSpPr>
            <p:grpSpPr>
              <a:xfrm>
                <a:off x="250425" y="4752475"/>
                <a:ext cx="1193550" cy="68100"/>
                <a:chOff x="557300" y="431950"/>
                <a:chExt cx="1193550" cy="68100"/>
              </a:xfrm>
            </p:grpSpPr>
            <p:sp>
              <p:nvSpPr>
                <p:cNvPr id="1839" name="Google Shape;1839;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6" name="Google Shape;1846;p95"/>
            <p:cNvGrpSpPr/>
            <p:nvPr/>
          </p:nvGrpSpPr>
          <p:grpSpPr>
            <a:xfrm rot="-5400000">
              <a:off x="7761315" y="839610"/>
              <a:ext cx="1193550" cy="205725"/>
              <a:chOff x="250425" y="4752475"/>
              <a:chExt cx="1193550" cy="205725"/>
            </a:xfrm>
          </p:grpSpPr>
          <p:grpSp>
            <p:nvGrpSpPr>
              <p:cNvPr id="1847" name="Google Shape;1847;p95"/>
              <p:cNvGrpSpPr/>
              <p:nvPr/>
            </p:nvGrpSpPr>
            <p:grpSpPr>
              <a:xfrm>
                <a:off x="250425" y="4890100"/>
                <a:ext cx="1193550" cy="68100"/>
                <a:chOff x="557300" y="431950"/>
                <a:chExt cx="1193550" cy="68100"/>
              </a:xfrm>
            </p:grpSpPr>
            <p:sp>
              <p:nvSpPr>
                <p:cNvPr id="1848" name="Google Shape;1848;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5" name="Google Shape;1855;p95"/>
              <p:cNvGrpSpPr/>
              <p:nvPr/>
            </p:nvGrpSpPr>
            <p:grpSpPr>
              <a:xfrm>
                <a:off x="250425" y="4752475"/>
                <a:ext cx="1193550" cy="68100"/>
                <a:chOff x="557300" y="431950"/>
                <a:chExt cx="1193550" cy="68100"/>
              </a:xfrm>
            </p:grpSpPr>
            <p:sp>
              <p:nvSpPr>
                <p:cNvPr id="1856" name="Google Shape;1856;p95"/>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95"/>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95"/>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95"/>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95"/>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95"/>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95"/>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ext 8">
  <p:cSld name="CUSTOM_36">
    <p:spTree>
      <p:nvGrpSpPr>
        <p:cNvPr id="1" name="Shape 1863"/>
        <p:cNvGrpSpPr/>
        <p:nvPr/>
      </p:nvGrpSpPr>
      <p:grpSpPr>
        <a:xfrm>
          <a:off x="0" y="0"/>
          <a:ext cx="0" cy="0"/>
          <a:chOff x="0" y="0"/>
          <a:chExt cx="0" cy="0"/>
        </a:xfrm>
      </p:grpSpPr>
      <p:sp>
        <p:nvSpPr>
          <p:cNvPr id="1864" name="Google Shape;1864;p96"/>
          <p:cNvSpPr txBox="1">
            <a:spLocks noGrp="1"/>
          </p:cNvSpPr>
          <p:nvPr>
            <p:ph type="title"/>
          </p:nvPr>
        </p:nvSpPr>
        <p:spPr>
          <a:xfrm>
            <a:off x="1246400" y="3537150"/>
            <a:ext cx="2178000" cy="85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50"/>
              <a:buNone/>
              <a:defRPr sz="215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5" name="Google Shape;1865;p96"/>
          <p:cNvSpPr txBox="1">
            <a:spLocks noGrp="1"/>
          </p:cNvSpPr>
          <p:nvPr>
            <p:ph type="subTitle" idx="1"/>
          </p:nvPr>
        </p:nvSpPr>
        <p:spPr>
          <a:xfrm>
            <a:off x="3629550" y="3568950"/>
            <a:ext cx="4596600" cy="7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1866" name="Google Shape;1866;p96"/>
          <p:cNvGrpSpPr/>
          <p:nvPr/>
        </p:nvGrpSpPr>
        <p:grpSpPr>
          <a:xfrm rot="-5400000">
            <a:off x="8110503" y="908422"/>
            <a:ext cx="1193550" cy="68100"/>
            <a:chOff x="557300" y="431950"/>
            <a:chExt cx="1193550" cy="68100"/>
          </a:xfrm>
        </p:grpSpPr>
        <p:sp>
          <p:nvSpPr>
            <p:cNvPr id="1867" name="Google Shape;1867;p9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9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9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9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9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9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9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74" name="Google Shape;1874;p96"/>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1875" name="Google Shape;1875;p96"/>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1876" name="Google Shape;1876;p96"/>
          <p:cNvGrpSpPr/>
          <p:nvPr/>
        </p:nvGrpSpPr>
        <p:grpSpPr>
          <a:xfrm>
            <a:off x="250425" y="4910500"/>
            <a:ext cx="1193550" cy="68100"/>
            <a:chOff x="557300" y="431950"/>
            <a:chExt cx="1193550" cy="68100"/>
          </a:xfrm>
        </p:grpSpPr>
        <p:sp>
          <p:nvSpPr>
            <p:cNvPr id="1877" name="Google Shape;1877;p9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9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9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9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9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9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9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1_3_3">
    <p:spTree>
      <p:nvGrpSpPr>
        <p:cNvPr id="1" name="Shape 1884"/>
        <p:cNvGrpSpPr/>
        <p:nvPr/>
      </p:nvGrpSpPr>
      <p:grpSpPr>
        <a:xfrm>
          <a:off x="0" y="0"/>
          <a:ext cx="0" cy="0"/>
          <a:chOff x="0" y="0"/>
          <a:chExt cx="0" cy="0"/>
        </a:xfrm>
      </p:grpSpPr>
      <p:sp>
        <p:nvSpPr>
          <p:cNvPr id="1885" name="Google Shape;1885;p97"/>
          <p:cNvSpPr txBox="1">
            <a:spLocks noGrp="1"/>
          </p:cNvSpPr>
          <p:nvPr>
            <p:ph type="title"/>
          </p:nvPr>
        </p:nvSpPr>
        <p:spPr>
          <a:xfrm>
            <a:off x="953100"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86" name="Google Shape;1886;p97"/>
          <p:cNvSpPr txBox="1">
            <a:spLocks noGrp="1"/>
          </p:cNvSpPr>
          <p:nvPr>
            <p:ph type="subTitle" idx="1"/>
          </p:nvPr>
        </p:nvSpPr>
        <p:spPr>
          <a:xfrm>
            <a:off x="95310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887" name="Google Shape;1887;p97"/>
          <p:cNvSpPr txBox="1">
            <a:spLocks noGrp="1"/>
          </p:cNvSpPr>
          <p:nvPr>
            <p:ph type="title" idx="2"/>
          </p:nvPr>
        </p:nvSpPr>
        <p:spPr>
          <a:xfrm>
            <a:off x="945150" y="394975"/>
            <a:ext cx="4045200" cy="48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150"/>
              <a:buNone/>
              <a:defRPr sz="2150">
                <a:solidFill>
                  <a:schemeClr val="dk1"/>
                </a:solidFill>
              </a:defRPr>
            </a:lvl1pPr>
            <a:lvl2pPr lvl="1" rtl="0">
              <a:spcBef>
                <a:spcPts val="0"/>
              </a:spcBef>
              <a:spcAft>
                <a:spcPts val="0"/>
              </a:spcAft>
              <a:buClr>
                <a:srgbClr val="A2C4C9"/>
              </a:buClr>
              <a:buSzPts val="2150"/>
              <a:buNone/>
              <a:defRPr sz="2150">
                <a:solidFill>
                  <a:srgbClr val="A2C4C9"/>
                </a:solidFill>
              </a:defRPr>
            </a:lvl2pPr>
            <a:lvl3pPr lvl="2" rtl="0">
              <a:spcBef>
                <a:spcPts val="0"/>
              </a:spcBef>
              <a:spcAft>
                <a:spcPts val="0"/>
              </a:spcAft>
              <a:buClr>
                <a:srgbClr val="A2C4C9"/>
              </a:buClr>
              <a:buSzPts val="2150"/>
              <a:buNone/>
              <a:defRPr sz="2150">
                <a:solidFill>
                  <a:srgbClr val="A2C4C9"/>
                </a:solidFill>
              </a:defRPr>
            </a:lvl3pPr>
            <a:lvl4pPr lvl="3" rtl="0">
              <a:spcBef>
                <a:spcPts val="0"/>
              </a:spcBef>
              <a:spcAft>
                <a:spcPts val="0"/>
              </a:spcAft>
              <a:buClr>
                <a:srgbClr val="A2C4C9"/>
              </a:buClr>
              <a:buSzPts val="2150"/>
              <a:buNone/>
              <a:defRPr sz="2150">
                <a:solidFill>
                  <a:srgbClr val="A2C4C9"/>
                </a:solidFill>
              </a:defRPr>
            </a:lvl4pPr>
            <a:lvl5pPr lvl="4" rtl="0">
              <a:spcBef>
                <a:spcPts val="0"/>
              </a:spcBef>
              <a:spcAft>
                <a:spcPts val="0"/>
              </a:spcAft>
              <a:buClr>
                <a:srgbClr val="A2C4C9"/>
              </a:buClr>
              <a:buSzPts val="2150"/>
              <a:buNone/>
              <a:defRPr sz="2150">
                <a:solidFill>
                  <a:srgbClr val="A2C4C9"/>
                </a:solidFill>
              </a:defRPr>
            </a:lvl5pPr>
            <a:lvl6pPr lvl="5" rtl="0">
              <a:spcBef>
                <a:spcPts val="0"/>
              </a:spcBef>
              <a:spcAft>
                <a:spcPts val="0"/>
              </a:spcAft>
              <a:buClr>
                <a:srgbClr val="A2C4C9"/>
              </a:buClr>
              <a:buSzPts val="2150"/>
              <a:buNone/>
              <a:defRPr sz="2150">
                <a:solidFill>
                  <a:srgbClr val="A2C4C9"/>
                </a:solidFill>
              </a:defRPr>
            </a:lvl6pPr>
            <a:lvl7pPr lvl="6" rtl="0">
              <a:spcBef>
                <a:spcPts val="0"/>
              </a:spcBef>
              <a:spcAft>
                <a:spcPts val="0"/>
              </a:spcAft>
              <a:buClr>
                <a:srgbClr val="A2C4C9"/>
              </a:buClr>
              <a:buSzPts val="2150"/>
              <a:buNone/>
              <a:defRPr sz="2150">
                <a:solidFill>
                  <a:srgbClr val="A2C4C9"/>
                </a:solidFill>
              </a:defRPr>
            </a:lvl7pPr>
            <a:lvl8pPr lvl="7" rtl="0">
              <a:spcBef>
                <a:spcPts val="0"/>
              </a:spcBef>
              <a:spcAft>
                <a:spcPts val="0"/>
              </a:spcAft>
              <a:buClr>
                <a:srgbClr val="A2C4C9"/>
              </a:buClr>
              <a:buSzPts val="2150"/>
              <a:buNone/>
              <a:defRPr sz="2150">
                <a:solidFill>
                  <a:srgbClr val="A2C4C9"/>
                </a:solidFill>
              </a:defRPr>
            </a:lvl8pPr>
            <a:lvl9pPr lvl="8" rtl="0">
              <a:spcBef>
                <a:spcPts val="0"/>
              </a:spcBef>
              <a:spcAft>
                <a:spcPts val="0"/>
              </a:spcAft>
              <a:buClr>
                <a:srgbClr val="A2C4C9"/>
              </a:buClr>
              <a:buSzPts val="2150"/>
              <a:buNone/>
              <a:defRPr sz="2150">
                <a:solidFill>
                  <a:srgbClr val="A2C4C9"/>
                </a:solidFill>
              </a:defRPr>
            </a:lvl9pPr>
          </a:lstStyle>
          <a:p>
            <a:endParaRPr/>
          </a:p>
        </p:txBody>
      </p:sp>
      <p:sp>
        <p:nvSpPr>
          <p:cNvPr id="1888" name="Google Shape;1888;p97"/>
          <p:cNvSpPr txBox="1">
            <a:spLocks noGrp="1"/>
          </p:cNvSpPr>
          <p:nvPr>
            <p:ph type="title" idx="3"/>
          </p:nvPr>
        </p:nvSpPr>
        <p:spPr>
          <a:xfrm>
            <a:off x="3557549"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89" name="Google Shape;1889;p97"/>
          <p:cNvSpPr txBox="1">
            <a:spLocks noGrp="1"/>
          </p:cNvSpPr>
          <p:nvPr>
            <p:ph type="subTitle" idx="4"/>
          </p:nvPr>
        </p:nvSpPr>
        <p:spPr>
          <a:xfrm>
            <a:off x="355755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890" name="Google Shape;1890;p97"/>
          <p:cNvSpPr txBox="1">
            <a:spLocks noGrp="1"/>
          </p:cNvSpPr>
          <p:nvPr>
            <p:ph type="title" idx="5"/>
          </p:nvPr>
        </p:nvSpPr>
        <p:spPr>
          <a:xfrm>
            <a:off x="6161999" y="3326550"/>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91" name="Google Shape;1891;p97"/>
          <p:cNvSpPr txBox="1">
            <a:spLocks noGrp="1"/>
          </p:cNvSpPr>
          <p:nvPr>
            <p:ph type="subTitle" idx="6"/>
          </p:nvPr>
        </p:nvSpPr>
        <p:spPr>
          <a:xfrm>
            <a:off x="6162000" y="3676600"/>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892" name="Google Shape;1892;p97"/>
          <p:cNvSpPr txBox="1">
            <a:spLocks noGrp="1"/>
          </p:cNvSpPr>
          <p:nvPr>
            <p:ph type="title" idx="7"/>
          </p:nvPr>
        </p:nvSpPr>
        <p:spPr>
          <a:xfrm>
            <a:off x="953100"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93" name="Google Shape;1893;p97"/>
          <p:cNvSpPr txBox="1">
            <a:spLocks noGrp="1"/>
          </p:cNvSpPr>
          <p:nvPr>
            <p:ph type="subTitle" idx="8"/>
          </p:nvPr>
        </p:nvSpPr>
        <p:spPr>
          <a:xfrm>
            <a:off x="95310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894" name="Google Shape;1894;p97"/>
          <p:cNvSpPr txBox="1">
            <a:spLocks noGrp="1"/>
          </p:cNvSpPr>
          <p:nvPr>
            <p:ph type="title" idx="9"/>
          </p:nvPr>
        </p:nvSpPr>
        <p:spPr>
          <a:xfrm>
            <a:off x="3557549"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95" name="Google Shape;1895;p97"/>
          <p:cNvSpPr txBox="1">
            <a:spLocks noGrp="1"/>
          </p:cNvSpPr>
          <p:nvPr>
            <p:ph type="subTitle" idx="13"/>
          </p:nvPr>
        </p:nvSpPr>
        <p:spPr>
          <a:xfrm>
            <a:off x="355755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896" name="Google Shape;1896;p97"/>
          <p:cNvSpPr txBox="1">
            <a:spLocks noGrp="1"/>
          </p:cNvSpPr>
          <p:nvPr>
            <p:ph type="title" idx="14"/>
          </p:nvPr>
        </p:nvSpPr>
        <p:spPr>
          <a:xfrm>
            <a:off x="6161999" y="1679275"/>
            <a:ext cx="2028900" cy="4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buNone/>
              <a:defRPr sz="1600" b="1">
                <a:solidFill>
                  <a:schemeClr val="accent2"/>
                </a:solidFill>
                <a:latin typeface="Montserrat"/>
                <a:ea typeface="Montserrat"/>
                <a:cs typeface="Montserrat"/>
                <a:sym typeface="Montserrat"/>
              </a:defRPr>
            </a:lvl1pPr>
            <a:lvl2pPr lvl="1"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2pPr>
            <a:lvl3pPr lvl="2"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3pPr>
            <a:lvl4pPr lvl="3"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4pPr>
            <a:lvl5pPr lvl="4"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5pPr>
            <a:lvl6pPr lvl="5"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6pPr>
            <a:lvl7pPr lvl="6"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7pPr>
            <a:lvl8pPr lvl="7"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8pPr>
            <a:lvl9pPr lvl="8" algn="ctr" rtl="0">
              <a:spcBef>
                <a:spcPts val="0"/>
              </a:spcBef>
              <a:spcAft>
                <a:spcPts val="0"/>
              </a:spcAft>
              <a:buClr>
                <a:schemeClr val="accent2"/>
              </a:buClr>
              <a:buSzPts val="4200"/>
              <a:buFont typeface="Montserrat"/>
              <a:buNone/>
              <a:defRPr sz="4200" b="1">
                <a:solidFill>
                  <a:schemeClr val="accent2"/>
                </a:solidFill>
                <a:latin typeface="Montserrat"/>
                <a:ea typeface="Montserrat"/>
                <a:cs typeface="Montserrat"/>
                <a:sym typeface="Montserrat"/>
              </a:defRPr>
            </a:lvl9pPr>
          </a:lstStyle>
          <a:p>
            <a:endParaRPr/>
          </a:p>
        </p:txBody>
      </p:sp>
      <p:sp>
        <p:nvSpPr>
          <p:cNvPr id="1897" name="Google Shape;1897;p97"/>
          <p:cNvSpPr txBox="1">
            <a:spLocks noGrp="1"/>
          </p:cNvSpPr>
          <p:nvPr>
            <p:ph type="subTitle" idx="15"/>
          </p:nvPr>
        </p:nvSpPr>
        <p:spPr>
          <a:xfrm>
            <a:off x="6162000" y="2029325"/>
            <a:ext cx="2028900" cy="6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cxnSp>
        <p:nvCxnSpPr>
          <p:cNvPr id="1898" name="Google Shape;1898;p97"/>
          <p:cNvCxnSpPr/>
          <p:nvPr/>
        </p:nvCxnSpPr>
        <p:spPr>
          <a:xfrm>
            <a:off x="4984100" y="481298"/>
            <a:ext cx="4254900" cy="0"/>
          </a:xfrm>
          <a:prstGeom prst="straightConnector1">
            <a:avLst/>
          </a:prstGeom>
          <a:noFill/>
          <a:ln w="9525" cap="flat" cmpd="sng">
            <a:solidFill>
              <a:srgbClr val="0C343D"/>
            </a:solidFill>
            <a:prstDash val="solid"/>
            <a:round/>
            <a:headEnd type="none" w="med" len="med"/>
            <a:tailEnd type="none" w="med" len="med"/>
          </a:ln>
        </p:spPr>
      </p:cxnSp>
      <p:grpSp>
        <p:nvGrpSpPr>
          <p:cNvPr id="1899" name="Google Shape;1899;p97"/>
          <p:cNvGrpSpPr/>
          <p:nvPr/>
        </p:nvGrpSpPr>
        <p:grpSpPr>
          <a:xfrm>
            <a:off x="7718425" y="193250"/>
            <a:ext cx="1193550" cy="68100"/>
            <a:chOff x="557300" y="431950"/>
            <a:chExt cx="1193550" cy="68100"/>
          </a:xfrm>
        </p:grpSpPr>
        <p:sp>
          <p:nvSpPr>
            <p:cNvPr id="1900" name="Google Shape;1900;p97"/>
            <p:cNvSpPr/>
            <p:nvPr/>
          </p:nvSpPr>
          <p:spPr>
            <a:xfrm>
              <a:off x="5573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1" name="Google Shape;1901;p97"/>
            <p:cNvSpPr/>
            <p:nvPr/>
          </p:nvSpPr>
          <p:spPr>
            <a:xfrm>
              <a:off x="7448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2" name="Google Shape;1902;p97"/>
            <p:cNvSpPr/>
            <p:nvPr/>
          </p:nvSpPr>
          <p:spPr>
            <a:xfrm>
              <a:off x="9324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3" name="Google Shape;1903;p97"/>
            <p:cNvSpPr/>
            <p:nvPr/>
          </p:nvSpPr>
          <p:spPr>
            <a:xfrm>
              <a:off x="112002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4" name="Google Shape;1904;p97"/>
            <p:cNvSpPr/>
            <p:nvPr/>
          </p:nvSpPr>
          <p:spPr>
            <a:xfrm>
              <a:off x="130760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5" name="Google Shape;1905;p97"/>
            <p:cNvSpPr/>
            <p:nvPr/>
          </p:nvSpPr>
          <p:spPr>
            <a:xfrm>
              <a:off x="1495175"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06" name="Google Shape;1906;p97"/>
            <p:cNvSpPr/>
            <p:nvPr/>
          </p:nvSpPr>
          <p:spPr>
            <a:xfrm>
              <a:off x="1682750" y="4319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907" name="Google Shape;1907;p97"/>
          <p:cNvGrpSpPr/>
          <p:nvPr/>
        </p:nvGrpSpPr>
        <p:grpSpPr>
          <a:xfrm>
            <a:off x="3975225" y="4910500"/>
            <a:ext cx="1193550" cy="68100"/>
            <a:chOff x="557300" y="431950"/>
            <a:chExt cx="1193550" cy="68100"/>
          </a:xfrm>
        </p:grpSpPr>
        <p:sp>
          <p:nvSpPr>
            <p:cNvPr id="1908" name="Google Shape;1908;p9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9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9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9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9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9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9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s">
  <p:cSld name="CUSTOM_37">
    <p:spTree>
      <p:nvGrpSpPr>
        <p:cNvPr id="1" name="Shape 1915"/>
        <p:cNvGrpSpPr/>
        <p:nvPr/>
      </p:nvGrpSpPr>
      <p:grpSpPr>
        <a:xfrm>
          <a:off x="0" y="0"/>
          <a:ext cx="0" cy="0"/>
          <a:chOff x="0" y="0"/>
          <a:chExt cx="0" cy="0"/>
        </a:xfrm>
      </p:grpSpPr>
      <p:sp>
        <p:nvSpPr>
          <p:cNvPr id="1916" name="Google Shape;1916;p98"/>
          <p:cNvSpPr txBox="1">
            <a:spLocks noGrp="1"/>
          </p:cNvSpPr>
          <p:nvPr>
            <p:ph type="title"/>
          </p:nvPr>
        </p:nvSpPr>
        <p:spPr>
          <a:xfrm>
            <a:off x="945150" y="683698"/>
            <a:ext cx="4182600" cy="782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17" name="Google Shape;1917;p98"/>
          <p:cNvSpPr txBox="1">
            <a:spLocks noGrp="1"/>
          </p:cNvSpPr>
          <p:nvPr>
            <p:ph type="subTitle" idx="1"/>
          </p:nvPr>
        </p:nvSpPr>
        <p:spPr>
          <a:xfrm>
            <a:off x="945150" y="1435700"/>
            <a:ext cx="3028200" cy="121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sz="1400">
                <a:solidFill>
                  <a:schemeClr val="accent3"/>
                </a:solidFill>
              </a:defRPr>
            </a:lvl1pPr>
            <a:lvl2pPr lvl="1" rtl="0">
              <a:lnSpc>
                <a:spcPct val="100000"/>
              </a:lnSpc>
              <a:spcBef>
                <a:spcPts val="0"/>
              </a:spcBef>
              <a:spcAft>
                <a:spcPts val="0"/>
              </a:spcAft>
              <a:buClr>
                <a:schemeClr val="accent3"/>
              </a:buClr>
              <a:buSzPts val="2100"/>
              <a:buNone/>
              <a:defRPr sz="2100">
                <a:solidFill>
                  <a:schemeClr val="accent3"/>
                </a:solidFill>
              </a:defRPr>
            </a:lvl2pPr>
            <a:lvl3pPr lvl="2" rtl="0">
              <a:lnSpc>
                <a:spcPct val="100000"/>
              </a:lnSpc>
              <a:spcBef>
                <a:spcPts val="0"/>
              </a:spcBef>
              <a:spcAft>
                <a:spcPts val="0"/>
              </a:spcAft>
              <a:buClr>
                <a:schemeClr val="accent3"/>
              </a:buClr>
              <a:buSzPts val="2100"/>
              <a:buNone/>
              <a:defRPr sz="2100">
                <a:solidFill>
                  <a:schemeClr val="accent3"/>
                </a:solidFill>
              </a:defRPr>
            </a:lvl3pPr>
            <a:lvl4pPr lvl="3" rtl="0">
              <a:lnSpc>
                <a:spcPct val="100000"/>
              </a:lnSpc>
              <a:spcBef>
                <a:spcPts val="0"/>
              </a:spcBef>
              <a:spcAft>
                <a:spcPts val="0"/>
              </a:spcAft>
              <a:buClr>
                <a:schemeClr val="accent3"/>
              </a:buClr>
              <a:buSzPts val="2100"/>
              <a:buNone/>
              <a:defRPr sz="2100">
                <a:solidFill>
                  <a:schemeClr val="accent3"/>
                </a:solidFill>
              </a:defRPr>
            </a:lvl4pPr>
            <a:lvl5pPr lvl="4" rtl="0">
              <a:lnSpc>
                <a:spcPct val="100000"/>
              </a:lnSpc>
              <a:spcBef>
                <a:spcPts val="0"/>
              </a:spcBef>
              <a:spcAft>
                <a:spcPts val="0"/>
              </a:spcAft>
              <a:buClr>
                <a:schemeClr val="accent3"/>
              </a:buClr>
              <a:buSzPts val="2100"/>
              <a:buNone/>
              <a:defRPr sz="2100">
                <a:solidFill>
                  <a:schemeClr val="accent3"/>
                </a:solidFill>
              </a:defRPr>
            </a:lvl5pPr>
            <a:lvl6pPr lvl="5" rtl="0">
              <a:lnSpc>
                <a:spcPct val="100000"/>
              </a:lnSpc>
              <a:spcBef>
                <a:spcPts val="0"/>
              </a:spcBef>
              <a:spcAft>
                <a:spcPts val="0"/>
              </a:spcAft>
              <a:buClr>
                <a:schemeClr val="accent3"/>
              </a:buClr>
              <a:buSzPts val="2100"/>
              <a:buNone/>
              <a:defRPr sz="2100">
                <a:solidFill>
                  <a:schemeClr val="accent3"/>
                </a:solidFill>
              </a:defRPr>
            </a:lvl6pPr>
            <a:lvl7pPr lvl="6" rtl="0">
              <a:lnSpc>
                <a:spcPct val="100000"/>
              </a:lnSpc>
              <a:spcBef>
                <a:spcPts val="0"/>
              </a:spcBef>
              <a:spcAft>
                <a:spcPts val="0"/>
              </a:spcAft>
              <a:buClr>
                <a:schemeClr val="accent3"/>
              </a:buClr>
              <a:buSzPts val="2100"/>
              <a:buNone/>
              <a:defRPr sz="2100">
                <a:solidFill>
                  <a:schemeClr val="accent3"/>
                </a:solidFill>
              </a:defRPr>
            </a:lvl7pPr>
            <a:lvl8pPr lvl="7" rtl="0">
              <a:lnSpc>
                <a:spcPct val="100000"/>
              </a:lnSpc>
              <a:spcBef>
                <a:spcPts val="0"/>
              </a:spcBef>
              <a:spcAft>
                <a:spcPts val="0"/>
              </a:spcAft>
              <a:buClr>
                <a:schemeClr val="accent3"/>
              </a:buClr>
              <a:buSzPts val="2100"/>
              <a:buNone/>
              <a:defRPr sz="2100">
                <a:solidFill>
                  <a:schemeClr val="accent3"/>
                </a:solidFill>
              </a:defRPr>
            </a:lvl8pPr>
            <a:lvl9pPr lvl="8" rtl="0">
              <a:lnSpc>
                <a:spcPct val="100000"/>
              </a:lnSpc>
              <a:spcBef>
                <a:spcPts val="0"/>
              </a:spcBef>
              <a:spcAft>
                <a:spcPts val="0"/>
              </a:spcAft>
              <a:buClr>
                <a:schemeClr val="accent3"/>
              </a:buClr>
              <a:buSzPts val="2100"/>
              <a:buNone/>
              <a:defRPr sz="2100">
                <a:solidFill>
                  <a:schemeClr val="accent3"/>
                </a:solidFill>
              </a:defRPr>
            </a:lvl9pPr>
          </a:lstStyle>
          <a:p>
            <a:endParaRPr/>
          </a:p>
        </p:txBody>
      </p:sp>
      <p:grpSp>
        <p:nvGrpSpPr>
          <p:cNvPr id="1918" name="Google Shape;1918;p98"/>
          <p:cNvGrpSpPr/>
          <p:nvPr/>
        </p:nvGrpSpPr>
        <p:grpSpPr>
          <a:xfrm rot="-5400000">
            <a:off x="8110503" y="908422"/>
            <a:ext cx="1193550" cy="68100"/>
            <a:chOff x="557300" y="431950"/>
            <a:chExt cx="1193550" cy="68100"/>
          </a:xfrm>
        </p:grpSpPr>
        <p:sp>
          <p:nvSpPr>
            <p:cNvPr id="1919" name="Google Shape;1919;p9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9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9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9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9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9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26" name="Google Shape;1926;p98"/>
          <p:cNvCxnSpPr/>
          <p:nvPr/>
        </p:nvCxnSpPr>
        <p:spPr>
          <a:xfrm>
            <a:off x="8707275" y="1743775"/>
            <a:ext cx="0" cy="3516900"/>
          </a:xfrm>
          <a:prstGeom prst="straightConnector1">
            <a:avLst/>
          </a:prstGeom>
          <a:noFill/>
          <a:ln w="9525" cap="flat" cmpd="sng">
            <a:solidFill>
              <a:srgbClr val="0C343D"/>
            </a:solidFill>
            <a:prstDash val="solid"/>
            <a:round/>
            <a:headEnd type="none" w="med" len="med"/>
            <a:tailEnd type="none" w="med" len="med"/>
          </a:ln>
        </p:spPr>
      </p:cxnSp>
      <p:cxnSp>
        <p:nvCxnSpPr>
          <p:cNvPr id="1927" name="Google Shape;1927;p98"/>
          <p:cNvCxnSpPr/>
          <p:nvPr/>
        </p:nvCxnSpPr>
        <p:spPr>
          <a:xfrm>
            <a:off x="-560741" y="4643550"/>
            <a:ext cx="3257400" cy="0"/>
          </a:xfrm>
          <a:prstGeom prst="straightConnector1">
            <a:avLst/>
          </a:prstGeom>
          <a:noFill/>
          <a:ln w="9525" cap="flat" cmpd="sng">
            <a:solidFill>
              <a:srgbClr val="0C343D"/>
            </a:solidFill>
            <a:prstDash val="solid"/>
            <a:round/>
            <a:headEnd type="none" w="med" len="med"/>
            <a:tailEnd type="none" w="med" len="med"/>
          </a:ln>
        </p:spPr>
      </p:cxnSp>
      <p:grpSp>
        <p:nvGrpSpPr>
          <p:cNvPr id="1928" name="Google Shape;1928;p98"/>
          <p:cNvGrpSpPr/>
          <p:nvPr/>
        </p:nvGrpSpPr>
        <p:grpSpPr>
          <a:xfrm>
            <a:off x="250425" y="4910500"/>
            <a:ext cx="1193550" cy="68100"/>
            <a:chOff x="557300" y="431950"/>
            <a:chExt cx="1193550" cy="68100"/>
          </a:xfrm>
        </p:grpSpPr>
        <p:sp>
          <p:nvSpPr>
            <p:cNvPr id="1929" name="Google Shape;1929;p98"/>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98"/>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98"/>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98"/>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98"/>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98"/>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98"/>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936;p98"/>
          <p:cNvSpPr txBox="1"/>
          <p:nvPr/>
        </p:nvSpPr>
        <p:spPr>
          <a:xfrm>
            <a:off x="945150" y="3274850"/>
            <a:ext cx="32574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3"/>
                </a:solidFill>
                <a:latin typeface="Montserrat Medium"/>
                <a:ea typeface="Montserrat Medium"/>
                <a:cs typeface="Montserrat Medium"/>
                <a:sym typeface="Montserrat Medium"/>
              </a:rPr>
              <a:t>CREDITS: This presentation template was created by </a:t>
            </a:r>
            <a:r>
              <a:rPr lang="en" sz="1000">
                <a:solidFill>
                  <a:schemeClr val="accent3"/>
                </a:solidFill>
                <a:uFill>
                  <a:noFill/>
                </a:uFill>
                <a:latin typeface="Montserrat Medium"/>
                <a:ea typeface="Montserrat Medium"/>
                <a:cs typeface="Montserrat Medium"/>
                <a:sym typeface="Montserrat Medium"/>
                <a:hlinkClick r:id="rId2">
                  <a:extLst>
                    <a:ext uri="{A12FA001-AC4F-418D-AE19-62706E023703}">
                      <ahyp:hlinkClr xmlns:ahyp="http://schemas.microsoft.com/office/drawing/2018/hyperlinkcolor" val="tx"/>
                    </a:ext>
                  </a:extLst>
                </a:hlinkClick>
              </a:rPr>
              <a:t>Slidesgo</a:t>
            </a:r>
            <a:r>
              <a:rPr lang="en" sz="1000">
                <a:solidFill>
                  <a:schemeClr val="accent3"/>
                </a:solidFill>
                <a:latin typeface="Montserrat Medium"/>
                <a:ea typeface="Montserrat Medium"/>
                <a:cs typeface="Montserrat Medium"/>
                <a:sym typeface="Montserrat Medium"/>
              </a:rPr>
              <a:t>, including icons by </a:t>
            </a:r>
            <a:r>
              <a:rPr lang="en" sz="1000">
                <a:solidFill>
                  <a:schemeClr val="accent3"/>
                </a:solidFill>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Montserrat Medium"/>
                <a:ea typeface="Montserrat Medium"/>
                <a:cs typeface="Montserrat Medium"/>
                <a:sym typeface="Montserrat Medium"/>
              </a:rPr>
              <a:t>, and infographics &amp; images by </a:t>
            </a:r>
            <a:r>
              <a:rPr lang="en" sz="1000">
                <a:solidFill>
                  <a:schemeClr val="accent3"/>
                </a:solidFill>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val="tx"/>
                    </a:ext>
                  </a:extLst>
                </a:hlinkClick>
              </a:rPr>
              <a:t>Freepik</a:t>
            </a:r>
            <a:r>
              <a:rPr lang="en" sz="1000">
                <a:solidFill>
                  <a:schemeClr val="accent3"/>
                </a:solidFill>
                <a:latin typeface="Montserrat Medium"/>
                <a:ea typeface="Montserrat Medium"/>
                <a:cs typeface="Montserrat Medium"/>
                <a:sym typeface="Montserrat Medium"/>
              </a:rPr>
              <a:t> </a:t>
            </a:r>
            <a:endParaRPr sz="1000">
              <a:solidFill>
                <a:schemeClr val="accent3"/>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50" Type="http://schemas.openxmlformats.org/officeDocument/2006/relationships/slideLayout" Target="../slideLayouts/slideLayout92.xml"/><Relationship Id="rId55" Type="http://schemas.openxmlformats.org/officeDocument/2006/relationships/theme" Target="../theme/theme2.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3" Type="http://schemas.openxmlformats.org/officeDocument/2006/relationships/slideLayout" Target="../slideLayouts/slideLayout9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52" Type="http://schemas.openxmlformats.org/officeDocument/2006/relationships/slideLayout" Target="../slideLayouts/slideLayout94.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slideLayout" Target="../slideLayouts/slideLayout90.xml"/><Relationship Id="rId8" Type="http://schemas.openxmlformats.org/officeDocument/2006/relationships/slideLayout" Target="../slideLayouts/slideLayout50.xml"/><Relationship Id="rId51" Type="http://schemas.openxmlformats.org/officeDocument/2006/relationships/slideLayout" Target="../slideLayouts/slideLayout93.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 Id="rId54" Type="http://schemas.openxmlformats.org/officeDocument/2006/relationships/slideLayout" Target="../slideLayouts/slideLayout96.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4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58149"/>
            <a:ext cx="7704000" cy="548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1pPr>
            <a:lvl2pPr lvl="1"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2pPr>
            <a:lvl3pPr lvl="2"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3pPr>
            <a:lvl4pPr lvl="3"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4pPr>
            <a:lvl5pPr lvl="4"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5pPr>
            <a:lvl6pPr lvl="5"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6pPr>
            <a:lvl7pPr lvl="6"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7pPr>
            <a:lvl8pPr lvl="7"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8pPr>
            <a:lvl9pPr lvl="8" rtl="0">
              <a:lnSpc>
                <a:spcPct val="100000"/>
              </a:lnSpc>
              <a:spcBef>
                <a:spcPts val="0"/>
              </a:spcBef>
              <a:spcAft>
                <a:spcPts val="0"/>
              </a:spcAft>
              <a:buClr>
                <a:schemeClr val="lt1"/>
              </a:buClr>
              <a:buSzPts val="3000"/>
              <a:buFont typeface="Inter"/>
              <a:buNone/>
              <a:defRPr sz="3000">
                <a:solidFill>
                  <a:schemeClr val="lt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lnSpc>
                <a:spcPct val="100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lnSpc>
                <a:spcPct val="100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rt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264" name="Google Shape;264;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4" r:id="rId45"/>
    <p:sldLayoutId id="2147483735" r:id="rId46"/>
    <p:sldLayoutId id="2147483736" r:id="rId47"/>
    <p:sldLayoutId id="2147483737" r:id="rId48"/>
    <p:sldLayoutId id="2147483738" r:id="rId49"/>
    <p:sldLayoutId id="2147483739" r:id="rId50"/>
    <p:sldLayoutId id="2147483740" r:id="rId51"/>
    <p:sldLayoutId id="2147483741" r:id="rId52"/>
    <p:sldLayoutId id="2147483742" r:id="rId53"/>
    <p:sldLayoutId id="2147483743" r:id="rId54"/>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8.xml"/><Relationship Id="rId6" Type="http://schemas.openxmlformats.org/officeDocument/2006/relationships/hyperlink" Target="https://www.rockethomes.com/blog/housing-market/median-home-price-by-state"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8.xml"/><Relationship Id="rId4" Type="http://schemas.openxmlformats.org/officeDocument/2006/relationships/hyperlink" Target="https://www.rockethomes.com/blog/housing-market/median-home-price-by-stat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0"/>
        <p:cNvGrpSpPr/>
        <p:nvPr/>
      </p:nvGrpSpPr>
      <p:grpSpPr>
        <a:xfrm>
          <a:off x="0" y="0"/>
          <a:ext cx="0" cy="0"/>
          <a:chOff x="0" y="0"/>
          <a:chExt cx="0" cy="0"/>
        </a:xfrm>
      </p:grpSpPr>
      <p:sp>
        <p:nvSpPr>
          <p:cNvPr id="1941" name="Google Shape;1941;p99"/>
          <p:cNvSpPr txBox="1">
            <a:spLocks noGrp="1"/>
          </p:cNvSpPr>
          <p:nvPr>
            <p:ph type="ctrTitle"/>
          </p:nvPr>
        </p:nvSpPr>
        <p:spPr>
          <a:xfrm>
            <a:off x="5284275" y="749600"/>
            <a:ext cx="3802800" cy="234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5F8195"/>
                </a:solidFill>
                <a:latin typeface="Times New Roman"/>
                <a:ea typeface="Times New Roman"/>
                <a:cs typeface="Times New Roman"/>
                <a:sym typeface="Times New Roman"/>
              </a:rPr>
              <a:t>Real Estate </a:t>
            </a:r>
            <a:r>
              <a:rPr lang="en" sz="2800">
                <a:solidFill>
                  <a:srgbClr val="5F8195"/>
                </a:solidFill>
                <a:latin typeface="Times New Roman"/>
                <a:ea typeface="Times New Roman"/>
                <a:cs typeface="Times New Roman"/>
                <a:sym typeface="Times New Roman"/>
              </a:rPr>
              <a:t>Insights Across the 50 States</a:t>
            </a:r>
            <a:endParaRPr sz="2800">
              <a:solidFill>
                <a:srgbClr val="5F8195"/>
              </a:solidFill>
              <a:latin typeface="Times New Roman"/>
              <a:ea typeface="Times New Roman"/>
              <a:cs typeface="Times New Roman"/>
              <a:sym typeface="Times New Roman"/>
            </a:endParaRPr>
          </a:p>
          <a:p>
            <a:pPr marL="0" lvl="0" indent="0" algn="r" rtl="0">
              <a:spcBef>
                <a:spcPts val="0"/>
              </a:spcBef>
              <a:spcAft>
                <a:spcPts val="0"/>
              </a:spcAft>
              <a:buNone/>
            </a:pPr>
            <a:endParaRPr/>
          </a:p>
        </p:txBody>
      </p:sp>
      <p:sp>
        <p:nvSpPr>
          <p:cNvPr id="1942" name="Google Shape;1942;p99"/>
          <p:cNvSpPr txBox="1"/>
          <p:nvPr/>
        </p:nvSpPr>
        <p:spPr>
          <a:xfrm>
            <a:off x="5425575" y="4326800"/>
            <a:ext cx="3000000" cy="44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accent1"/>
              </a:solidFill>
            </a:endParaRPr>
          </a:p>
        </p:txBody>
      </p:sp>
      <p:sp>
        <p:nvSpPr>
          <p:cNvPr id="1943" name="Google Shape;1943;p99"/>
          <p:cNvSpPr txBox="1">
            <a:spLocks noGrp="1"/>
          </p:cNvSpPr>
          <p:nvPr>
            <p:ph type="subTitle" idx="1"/>
          </p:nvPr>
        </p:nvSpPr>
        <p:spPr>
          <a:xfrm>
            <a:off x="4820775" y="3458000"/>
            <a:ext cx="36048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chemeClr val="lt1"/>
                </a:solidFill>
                <a:latin typeface="Montserrat Light"/>
                <a:ea typeface="Montserrat Light"/>
                <a:cs typeface="Montserrat Light"/>
                <a:sym typeface="Montserrat Light"/>
              </a:rPr>
              <a:t>Presented by:</a:t>
            </a:r>
            <a:endParaRPr sz="1600">
              <a:solidFill>
                <a:schemeClr val="lt1"/>
              </a:solidFill>
              <a:latin typeface="Montserrat Light"/>
              <a:ea typeface="Montserrat Light"/>
              <a:cs typeface="Montserrat Light"/>
              <a:sym typeface="Montserrat Light"/>
            </a:endParaRPr>
          </a:p>
          <a:p>
            <a:pPr marL="0" lvl="0" indent="0" algn="r" rtl="0">
              <a:spcBef>
                <a:spcPts val="0"/>
              </a:spcBef>
              <a:spcAft>
                <a:spcPts val="0"/>
              </a:spcAft>
              <a:buNone/>
            </a:pPr>
            <a:r>
              <a:rPr lang="en" sz="1800" i="1">
                <a:solidFill>
                  <a:schemeClr val="lt1"/>
                </a:solidFill>
              </a:rPr>
              <a:t>Alexia, Devi, Erika and Kevin</a:t>
            </a:r>
            <a:endParaRPr i="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941"/>
                                        </p:tgtEl>
                                        <p:attrNameLst>
                                          <p:attrName>style.visibility</p:attrName>
                                        </p:attrNameLst>
                                      </p:cBhvr>
                                      <p:to>
                                        <p:strVal val="visible"/>
                                      </p:to>
                                    </p:set>
                                    <p:anim calcmode="lin" valueType="num">
                                      <p:cBhvr additive="base">
                                        <p:cTn id="7" dur="1000"/>
                                        <p:tgtEl>
                                          <p:spTgt spid="1941"/>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942"/>
                                        </p:tgtEl>
                                        <p:attrNameLst>
                                          <p:attrName>style.visibility</p:attrName>
                                        </p:attrNameLst>
                                      </p:cBhvr>
                                      <p:to>
                                        <p:strVal val="visible"/>
                                      </p:to>
                                    </p:set>
                                    <p:anim calcmode="lin" valueType="num">
                                      <p:cBhvr additive="base">
                                        <p:cTn id="10" dur="1000"/>
                                        <p:tgtEl>
                                          <p:spTgt spid="19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108"/>
          <p:cNvSpPr txBox="1"/>
          <p:nvPr/>
        </p:nvSpPr>
        <p:spPr>
          <a:xfrm>
            <a:off x="5421675" y="339875"/>
            <a:ext cx="3413700" cy="24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Spectral Medium"/>
                <a:ea typeface="Spectral Medium"/>
                <a:cs typeface="Spectral Medium"/>
                <a:sym typeface="Spectral Medium"/>
              </a:rPr>
              <a:t>In West Virginia, Mississippi, Arkansas, Oklahoma and Iowa, the median house price is about </a:t>
            </a:r>
            <a:r>
              <a:rPr lang="en" sz="2200">
                <a:solidFill>
                  <a:schemeClr val="accent1"/>
                </a:solidFill>
                <a:highlight>
                  <a:srgbClr val="FFF2CC"/>
                </a:highlight>
                <a:latin typeface="Spectral Medium"/>
                <a:ea typeface="Spectral Medium"/>
                <a:cs typeface="Spectral Medium"/>
                <a:sym typeface="Spectral Medium"/>
              </a:rPr>
              <a:t>3x</a:t>
            </a:r>
            <a:r>
              <a:rPr lang="en" sz="2200">
                <a:solidFill>
                  <a:schemeClr val="accent1"/>
                </a:solidFill>
                <a:latin typeface="Spectral Medium"/>
                <a:ea typeface="Spectral Medium"/>
                <a:cs typeface="Spectral Medium"/>
                <a:sym typeface="Spectral Medium"/>
              </a:rPr>
              <a:t> the median household income. </a:t>
            </a:r>
            <a:endParaRPr sz="2200">
              <a:solidFill>
                <a:schemeClr val="accent1"/>
              </a:solidFill>
              <a:latin typeface="Spectral Medium"/>
              <a:ea typeface="Spectral Medium"/>
              <a:cs typeface="Spectral Medium"/>
              <a:sym typeface="Spectral Medium"/>
            </a:endParaRPr>
          </a:p>
        </p:txBody>
      </p:sp>
      <p:pic>
        <p:nvPicPr>
          <p:cNvPr id="2017" name="Google Shape;2017;p108"/>
          <p:cNvPicPr preferRelativeResize="0"/>
          <p:nvPr/>
        </p:nvPicPr>
        <p:blipFill>
          <a:blip r:embed="rId3">
            <a:alphaModFix/>
          </a:blip>
          <a:stretch>
            <a:fillRect/>
          </a:stretch>
        </p:blipFill>
        <p:spPr>
          <a:xfrm>
            <a:off x="850925" y="106875"/>
            <a:ext cx="4206600" cy="2770875"/>
          </a:xfrm>
          <a:prstGeom prst="rect">
            <a:avLst/>
          </a:prstGeom>
          <a:noFill/>
          <a:ln>
            <a:noFill/>
          </a:ln>
        </p:spPr>
      </p:pic>
      <p:pic>
        <p:nvPicPr>
          <p:cNvPr id="2018" name="Google Shape;2018;p108"/>
          <p:cNvPicPr preferRelativeResize="0"/>
          <p:nvPr/>
        </p:nvPicPr>
        <p:blipFill>
          <a:blip r:embed="rId4">
            <a:alphaModFix/>
          </a:blip>
          <a:stretch>
            <a:fillRect/>
          </a:stretch>
        </p:blipFill>
        <p:spPr>
          <a:xfrm>
            <a:off x="2003475" y="3090900"/>
            <a:ext cx="5565525" cy="1880675"/>
          </a:xfrm>
          <a:prstGeom prst="rect">
            <a:avLst/>
          </a:prstGeom>
          <a:noFill/>
          <a:ln>
            <a:noFill/>
          </a:ln>
        </p:spPr>
      </p:pic>
      <p:sp>
        <p:nvSpPr>
          <p:cNvPr id="2019" name="Google Shape;2019;p108"/>
          <p:cNvSpPr txBox="1"/>
          <p:nvPr/>
        </p:nvSpPr>
        <p:spPr>
          <a:xfrm>
            <a:off x="202300" y="3241875"/>
            <a:ext cx="1638600" cy="163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pectral Medium"/>
                <a:ea typeface="Spectral Medium"/>
                <a:cs typeface="Spectral Medium"/>
                <a:sym typeface="Spectral Medium"/>
              </a:rPr>
              <a:t>Among these states we also notice that there is less variation in the house prices.</a:t>
            </a:r>
            <a:endParaRPr sz="1600">
              <a:latin typeface="Spectral Medium"/>
              <a:ea typeface="Spectral Medium"/>
              <a:cs typeface="Spectral Medium"/>
              <a:sym typeface="Spectral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pic>
        <p:nvPicPr>
          <p:cNvPr id="2024" name="Google Shape;2024;p109"/>
          <p:cNvPicPr preferRelativeResize="0"/>
          <p:nvPr/>
        </p:nvPicPr>
        <p:blipFill>
          <a:blip r:embed="rId3">
            <a:alphaModFix/>
          </a:blip>
          <a:stretch>
            <a:fillRect/>
          </a:stretch>
        </p:blipFill>
        <p:spPr>
          <a:xfrm>
            <a:off x="152425" y="2483251"/>
            <a:ext cx="8839199" cy="2298375"/>
          </a:xfrm>
          <a:prstGeom prst="rect">
            <a:avLst/>
          </a:prstGeom>
          <a:noFill/>
          <a:ln>
            <a:noFill/>
          </a:ln>
        </p:spPr>
      </p:pic>
      <p:pic>
        <p:nvPicPr>
          <p:cNvPr id="2025" name="Google Shape;2025;p109"/>
          <p:cNvPicPr preferRelativeResize="0"/>
          <p:nvPr/>
        </p:nvPicPr>
        <p:blipFill>
          <a:blip r:embed="rId4">
            <a:alphaModFix/>
          </a:blip>
          <a:stretch>
            <a:fillRect/>
          </a:stretch>
        </p:blipFill>
        <p:spPr>
          <a:xfrm>
            <a:off x="3768225" y="616348"/>
            <a:ext cx="1820500" cy="1707550"/>
          </a:xfrm>
          <a:prstGeom prst="rect">
            <a:avLst/>
          </a:prstGeom>
          <a:noFill/>
          <a:ln>
            <a:noFill/>
          </a:ln>
        </p:spPr>
      </p:pic>
      <p:pic>
        <p:nvPicPr>
          <p:cNvPr id="2026" name="Google Shape;2026;p109"/>
          <p:cNvPicPr preferRelativeResize="0"/>
          <p:nvPr/>
        </p:nvPicPr>
        <p:blipFill>
          <a:blip r:embed="rId5">
            <a:alphaModFix/>
          </a:blip>
          <a:stretch>
            <a:fillRect/>
          </a:stretch>
        </p:blipFill>
        <p:spPr>
          <a:xfrm>
            <a:off x="657150" y="678703"/>
            <a:ext cx="2928625" cy="1476375"/>
          </a:xfrm>
          <a:prstGeom prst="rect">
            <a:avLst/>
          </a:prstGeom>
          <a:noFill/>
          <a:ln>
            <a:noFill/>
          </a:ln>
        </p:spPr>
      </p:pic>
      <p:sp>
        <p:nvSpPr>
          <p:cNvPr id="2027" name="Google Shape;2027;p109"/>
          <p:cNvSpPr txBox="1"/>
          <p:nvPr/>
        </p:nvSpPr>
        <p:spPr>
          <a:xfrm>
            <a:off x="5771175" y="374928"/>
            <a:ext cx="3246600" cy="21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pectral Medium"/>
                <a:ea typeface="Spectral Medium"/>
                <a:cs typeface="Spectral Medium"/>
                <a:sym typeface="Spectral Medium"/>
              </a:rPr>
              <a:t>Utah ranks 6th, next to Colorado with median house price of $458,900.</a:t>
            </a:r>
            <a:endParaRPr sz="160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r>
              <a:rPr lang="en" sz="1600">
                <a:solidFill>
                  <a:schemeClr val="accent1"/>
                </a:solidFill>
                <a:latin typeface="Spectral Medium"/>
                <a:ea typeface="Spectral Medium"/>
                <a:cs typeface="Spectral Medium"/>
                <a:sym typeface="Spectral Medium"/>
              </a:rPr>
              <a:t>The median house price in Utah is </a:t>
            </a:r>
            <a:r>
              <a:rPr lang="en" sz="1600">
                <a:solidFill>
                  <a:schemeClr val="accent1"/>
                </a:solidFill>
                <a:highlight>
                  <a:srgbClr val="FFD966"/>
                </a:highlight>
                <a:latin typeface="Spectral Medium"/>
                <a:ea typeface="Spectral Medium"/>
                <a:cs typeface="Spectral Medium"/>
                <a:sym typeface="Spectral Medium"/>
              </a:rPr>
              <a:t>6x</a:t>
            </a:r>
            <a:r>
              <a:rPr lang="en" sz="1600">
                <a:solidFill>
                  <a:schemeClr val="accent1"/>
                </a:solidFill>
                <a:latin typeface="Spectral Medium"/>
                <a:ea typeface="Spectral Medium"/>
                <a:cs typeface="Spectral Medium"/>
                <a:sym typeface="Spectral Medium"/>
              </a:rPr>
              <a:t> the median household income and almost </a:t>
            </a:r>
            <a:r>
              <a:rPr lang="en" sz="1600" b="1">
                <a:solidFill>
                  <a:schemeClr val="accent1"/>
                </a:solidFill>
                <a:latin typeface="Spectral"/>
                <a:ea typeface="Spectral"/>
                <a:cs typeface="Spectral"/>
                <a:sym typeface="Spectral"/>
              </a:rPr>
              <a:t>2x</a:t>
            </a:r>
            <a:r>
              <a:rPr lang="en" sz="1600">
                <a:solidFill>
                  <a:schemeClr val="accent1"/>
                </a:solidFill>
                <a:latin typeface="Spectral Medium"/>
                <a:ea typeface="Spectral Medium"/>
                <a:cs typeface="Spectral Medium"/>
                <a:sym typeface="Spectral Medium"/>
              </a:rPr>
              <a:t> the median house price at National level.</a:t>
            </a:r>
            <a:endParaRPr sz="1600">
              <a:solidFill>
                <a:schemeClr val="accent1"/>
              </a:solidFill>
              <a:latin typeface="Spectral Medium"/>
              <a:ea typeface="Spectral Medium"/>
              <a:cs typeface="Spectral Medium"/>
              <a:sym typeface="Spectral Medium"/>
            </a:endParaRPr>
          </a:p>
        </p:txBody>
      </p:sp>
      <p:sp>
        <p:nvSpPr>
          <p:cNvPr id="2028" name="Google Shape;2028;p109"/>
          <p:cNvSpPr txBox="1"/>
          <p:nvPr/>
        </p:nvSpPr>
        <p:spPr>
          <a:xfrm>
            <a:off x="991275" y="116325"/>
            <a:ext cx="7070400" cy="40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1"/>
                </a:solidFill>
                <a:latin typeface="Spectral"/>
                <a:ea typeface="Spectral"/>
                <a:cs typeface="Spectral"/>
                <a:sym typeface="Spectral"/>
              </a:rPr>
              <a:t>Comparing Utah with National Median</a:t>
            </a:r>
            <a:endParaRPr sz="1600" b="1">
              <a:solidFill>
                <a:schemeClr val="accent1"/>
              </a:solidFill>
              <a:latin typeface="Spectral"/>
              <a:ea typeface="Spectral"/>
              <a:cs typeface="Spectral"/>
              <a:sym typeface="Spectral"/>
            </a:endParaRPr>
          </a:p>
        </p:txBody>
      </p:sp>
      <p:sp>
        <p:nvSpPr>
          <p:cNvPr id="2029" name="Google Shape;2029;p109"/>
          <p:cNvSpPr txBox="1"/>
          <p:nvPr/>
        </p:nvSpPr>
        <p:spPr>
          <a:xfrm>
            <a:off x="551275" y="4743625"/>
            <a:ext cx="21696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E69138"/>
                </a:solidFill>
                <a:latin typeface="Spectral"/>
                <a:ea typeface="Spectral"/>
                <a:cs typeface="Spectral"/>
                <a:sym typeface="Spectral"/>
              </a:rPr>
              <a:t>Data source : </a:t>
            </a:r>
            <a:r>
              <a:rPr lang="en" sz="1200" u="sng">
                <a:solidFill>
                  <a:schemeClr val="hlink"/>
                </a:solidFill>
                <a:latin typeface="Spectral"/>
                <a:ea typeface="Spectral"/>
                <a:cs typeface="Spectral"/>
                <a:sym typeface="Spectral"/>
                <a:hlinkClick r:id="rId6"/>
              </a:rPr>
              <a:t>Rocket Homes</a:t>
            </a:r>
            <a:endParaRPr sz="1200">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994A9">
            <a:alpha val="64709"/>
          </a:srgbClr>
        </a:solidFill>
        <a:effectLst/>
      </p:bgPr>
    </p:bg>
    <p:spTree>
      <p:nvGrpSpPr>
        <p:cNvPr id="1" name="Shape 2033"/>
        <p:cNvGrpSpPr/>
        <p:nvPr/>
      </p:nvGrpSpPr>
      <p:grpSpPr>
        <a:xfrm>
          <a:off x="0" y="0"/>
          <a:ext cx="0" cy="0"/>
          <a:chOff x="0" y="0"/>
          <a:chExt cx="0" cy="0"/>
        </a:xfrm>
      </p:grpSpPr>
      <p:sp>
        <p:nvSpPr>
          <p:cNvPr id="2034" name="Google Shape;2034;p110"/>
          <p:cNvSpPr txBox="1">
            <a:spLocks noGrp="1"/>
          </p:cNvSpPr>
          <p:nvPr>
            <p:ph type="title" idx="4294967295"/>
          </p:nvPr>
        </p:nvSpPr>
        <p:spPr>
          <a:xfrm>
            <a:off x="809132" y="968076"/>
            <a:ext cx="2690400" cy="7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cxnSp>
        <p:nvCxnSpPr>
          <p:cNvPr id="2035" name="Google Shape;2035;p110"/>
          <p:cNvCxnSpPr/>
          <p:nvPr/>
        </p:nvCxnSpPr>
        <p:spPr>
          <a:xfrm>
            <a:off x="-170193" y="1925525"/>
            <a:ext cx="2125500" cy="0"/>
          </a:xfrm>
          <a:prstGeom prst="straightConnector1">
            <a:avLst/>
          </a:prstGeom>
          <a:noFill/>
          <a:ln w="9525" cap="flat" cmpd="sng">
            <a:solidFill>
              <a:schemeClr val="lt1"/>
            </a:solidFill>
            <a:prstDash val="solid"/>
            <a:round/>
            <a:headEnd type="none" w="med" len="med"/>
            <a:tailEnd type="none" w="med" len="med"/>
          </a:ln>
        </p:spPr>
      </p:cxnSp>
      <p:sp>
        <p:nvSpPr>
          <p:cNvPr id="2036" name="Google Shape;2036;p110"/>
          <p:cNvSpPr txBox="1">
            <a:spLocks noGrp="1"/>
          </p:cNvSpPr>
          <p:nvPr>
            <p:ph type="title"/>
          </p:nvPr>
        </p:nvSpPr>
        <p:spPr>
          <a:xfrm>
            <a:off x="436225" y="2571750"/>
            <a:ext cx="3817800" cy="14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a:ea typeface="Montserrat"/>
                <a:cs typeface="Montserrat"/>
                <a:sym typeface="Montserrat"/>
              </a:rPr>
              <a:t>Data on cities in the U.S.</a:t>
            </a:r>
            <a:endParaRPr>
              <a:latin typeface="Montserrat"/>
              <a:ea typeface="Montserrat"/>
              <a:cs typeface="Montserrat"/>
              <a:sym typeface="Montserrat"/>
            </a:endParaRPr>
          </a:p>
        </p:txBody>
      </p:sp>
      <p:sp>
        <p:nvSpPr>
          <p:cNvPr id="2037" name="Google Shape;2037;p110"/>
          <p:cNvSpPr txBox="1">
            <a:spLocks noGrp="1"/>
          </p:cNvSpPr>
          <p:nvPr>
            <p:ph type="title" idx="2"/>
          </p:nvPr>
        </p:nvSpPr>
        <p:spPr>
          <a:xfrm>
            <a:off x="331269" y="968075"/>
            <a:ext cx="4821900" cy="7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Cities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6"/>
                                        </p:tgtEl>
                                        <p:attrNameLst>
                                          <p:attrName>style.visibility</p:attrName>
                                        </p:attrNameLst>
                                      </p:cBhvr>
                                      <p:to>
                                        <p:strVal val="visible"/>
                                      </p:to>
                                    </p:set>
                                    <p:animEffect transition="in" filter="fade">
                                      <p:cBhvr>
                                        <p:cTn id="7" dur="1000"/>
                                        <p:tgtEl>
                                          <p:spTgt spid="2036"/>
                                        </p:tgtEl>
                                      </p:cBhvr>
                                    </p:animEffect>
                                  </p:childTnLst>
                                </p:cTn>
                              </p:par>
                              <p:par>
                                <p:cTn id="8" presetID="10" presetClass="entr" presetSubtype="0" fill="hold" nodeType="withEffect">
                                  <p:stCondLst>
                                    <p:cond delay="0"/>
                                  </p:stCondLst>
                                  <p:childTnLst>
                                    <p:set>
                                      <p:cBhvr>
                                        <p:cTn id="9" dur="1" fill="hold">
                                          <p:stCondLst>
                                            <p:cond delay="0"/>
                                          </p:stCondLst>
                                        </p:cTn>
                                        <p:tgtEl>
                                          <p:spTgt spid="2034"/>
                                        </p:tgtEl>
                                        <p:attrNameLst>
                                          <p:attrName>style.visibility</p:attrName>
                                        </p:attrNameLst>
                                      </p:cBhvr>
                                      <p:to>
                                        <p:strVal val="visible"/>
                                      </p:to>
                                    </p:set>
                                    <p:animEffect transition="in" filter="fade">
                                      <p:cBhvr>
                                        <p:cTn id="10" dur="1000"/>
                                        <p:tgtEl>
                                          <p:spTgt spid="2034"/>
                                        </p:tgtEl>
                                      </p:cBhvr>
                                    </p:animEffect>
                                  </p:childTnLst>
                                </p:cTn>
                              </p:par>
                              <p:par>
                                <p:cTn id="11" presetID="2" presetClass="entr" presetSubtype="8" fill="hold" nodeType="withEffect">
                                  <p:stCondLst>
                                    <p:cond delay="0"/>
                                  </p:stCondLst>
                                  <p:childTnLst>
                                    <p:set>
                                      <p:cBhvr>
                                        <p:cTn id="12" dur="1" fill="hold">
                                          <p:stCondLst>
                                            <p:cond delay="0"/>
                                          </p:stCondLst>
                                        </p:cTn>
                                        <p:tgtEl>
                                          <p:spTgt spid="2035"/>
                                        </p:tgtEl>
                                        <p:attrNameLst>
                                          <p:attrName>style.visibility</p:attrName>
                                        </p:attrNameLst>
                                      </p:cBhvr>
                                      <p:to>
                                        <p:strVal val="visible"/>
                                      </p:to>
                                    </p:set>
                                    <p:anim calcmode="lin" valueType="num">
                                      <p:cBhvr additive="base">
                                        <p:cTn id="13" dur="1000"/>
                                        <p:tgtEl>
                                          <p:spTgt spid="203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41"/>
        <p:cNvGrpSpPr/>
        <p:nvPr/>
      </p:nvGrpSpPr>
      <p:grpSpPr>
        <a:xfrm>
          <a:off x="0" y="0"/>
          <a:ext cx="0" cy="0"/>
          <a:chOff x="0" y="0"/>
          <a:chExt cx="0" cy="0"/>
        </a:xfrm>
      </p:grpSpPr>
      <p:grpSp>
        <p:nvGrpSpPr>
          <p:cNvPr id="2042" name="Google Shape;2042;p111"/>
          <p:cNvGrpSpPr/>
          <p:nvPr/>
        </p:nvGrpSpPr>
        <p:grpSpPr>
          <a:xfrm>
            <a:off x="8255228" y="345697"/>
            <a:ext cx="486100" cy="1193550"/>
            <a:chOff x="8255228" y="345697"/>
            <a:chExt cx="486100" cy="1193550"/>
          </a:xfrm>
        </p:grpSpPr>
        <p:grpSp>
          <p:nvGrpSpPr>
            <p:cNvPr id="2043" name="Google Shape;2043;p111"/>
            <p:cNvGrpSpPr/>
            <p:nvPr/>
          </p:nvGrpSpPr>
          <p:grpSpPr>
            <a:xfrm rot="-5400000">
              <a:off x="8041690" y="839610"/>
              <a:ext cx="1193550" cy="205725"/>
              <a:chOff x="250425" y="4752475"/>
              <a:chExt cx="1193550" cy="205725"/>
            </a:xfrm>
          </p:grpSpPr>
          <p:grpSp>
            <p:nvGrpSpPr>
              <p:cNvPr id="2044" name="Google Shape;2044;p111"/>
              <p:cNvGrpSpPr/>
              <p:nvPr/>
            </p:nvGrpSpPr>
            <p:grpSpPr>
              <a:xfrm>
                <a:off x="250425" y="4890100"/>
                <a:ext cx="1193550" cy="68100"/>
                <a:chOff x="557300" y="431950"/>
                <a:chExt cx="1193550" cy="68100"/>
              </a:xfrm>
            </p:grpSpPr>
            <p:sp>
              <p:nvSpPr>
                <p:cNvPr id="2045" name="Google Shape;2045;p1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111"/>
              <p:cNvGrpSpPr/>
              <p:nvPr/>
            </p:nvGrpSpPr>
            <p:grpSpPr>
              <a:xfrm>
                <a:off x="250425" y="4752475"/>
                <a:ext cx="1193550" cy="68100"/>
                <a:chOff x="557300" y="431950"/>
                <a:chExt cx="1193550" cy="68100"/>
              </a:xfrm>
            </p:grpSpPr>
            <p:sp>
              <p:nvSpPr>
                <p:cNvPr id="2053" name="Google Shape;2053;p1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0" name="Google Shape;2060;p111"/>
            <p:cNvGrpSpPr/>
            <p:nvPr/>
          </p:nvGrpSpPr>
          <p:grpSpPr>
            <a:xfrm rot="-5400000">
              <a:off x="7761315" y="839610"/>
              <a:ext cx="1193550" cy="205725"/>
              <a:chOff x="250425" y="4752475"/>
              <a:chExt cx="1193550" cy="205725"/>
            </a:xfrm>
          </p:grpSpPr>
          <p:grpSp>
            <p:nvGrpSpPr>
              <p:cNvPr id="2061" name="Google Shape;2061;p111"/>
              <p:cNvGrpSpPr/>
              <p:nvPr/>
            </p:nvGrpSpPr>
            <p:grpSpPr>
              <a:xfrm>
                <a:off x="250425" y="4890100"/>
                <a:ext cx="1193550" cy="68100"/>
                <a:chOff x="557300" y="431950"/>
                <a:chExt cx="1193550" cy="68100"/>
              </a:xfrm>
            </p:grpSpPr>
            <p:sp>
              <p:nvSpPr>
                <p:cNvPr id="2062" name="Google Shape;2062;p1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111"/>
              <p:cNvGrpSpPr/>
              <p:nvPr/>
            </p:nvGrpSpPr>
            <p:grpSpPr>
              <a:xfrm>
                <a:off x="250425" y="4752475"/>
                <a:ext cx="1193550" cy="68100"/>
                <a:chOff x="557300" y="431950"/>
                <a:chExt cx="1193550" cy="68100"/>
              </a:xfrm>
            </p:grpSpPr>
            <p:sp>
              <p:nvSpPr>
                <p:cNvPr id="2070" name="Google Shape;2070;p111"/>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11"/>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11"/>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11"/>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11"/>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11"/>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11"/>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77" name="Google Shape;2077;p111"/>
          <p:cNvSpPr txBox="1">
            <a:spLocks noGrp="1"/>
          </p:cNvSpPr>
          <p:nvPr>
            <p:ph type="title" idx="4294967295"/>
          </p:nvPr>
        </p:nvSpPr>
        <p:spPr>
          <a:xfrm>
            <a:off x="401875" y="206075"/>
            <a:ext cx="20466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2078" name="Google Shape;2078;p111"/>
          <p:cNvSpPr txBox="1">
            <a:spLocks noGrp="1"/>
          </p:cNvSpPr>
          <p:nvPr>
            <p:ph type="title"/>
          </p:nvPr>
        </p:nvSpPr>
        <p:spPr>
          <a:xfrm>
            <a:off x="200650" y="206075"/>
            <a:ext cx="4095600" cy="16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Highest City Prices</a:t>
            </a:r>
            <a:endParaRPr/>
          </a:p>
        </p:txBody>
      </p:sp>
      <p:pic>
        <p:nvPicPr>
          <p:cNvPr id="2079" name="Google Shape;2079;p111"/>
          <p:cNvPicPr preferRelativeResize="0"/>
          <p:nvPr/>
        </p:nvPicPr>
        <p:blipFill>
          <a:blip r:embed="rId3">
            <a:alphaModFix/>
          </a:blip>
          <a:stretch>
            <a:fillRect/>
          </a:stretch>
        </p:blipFill>
        <p:spPr>
          <a:xfrm>
            <a:off x="4091325" y="206075"/>
            <a:ext cx="4912975" cy="4578325"/>
          </a:xfrm>
          <a:prstGeom prst="rect">
            <a:avLst/>
          </a:prstGeom>
          <a:noFill/>
          <a:ln>
            <a:noFill/>
          </a:ln>
        </p:spPr>
      </p:pic>
      <p:sp>
        <p:nvSpPr>
          <p:cNvPr id="2080" name="Google Shape;2080;p111"/>
          <p:cNvSpPr txBox="1"/>
          <p:nvPr/>
        </p:nvSpPr>
        <p:spPr>
          <a:xfrm>
            <a:off x="201225" y="2224525"/>
            <a:ext cx="3443100" cy="18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1"/>
                </a:solidFill>
                <a:latin typeface="Montserrat Medium"/>
                <a:ea typeface="Montserrat Medium"/>
                <a:cs typeface="Montserrat Medium"/>
                <a:sym typeface="Montserrat Medium"/>
              </a:rPr>
              <a:t>Highest City:</a:t>
            </a:r>
            <a:endParaRPr sz="2300">
              <a:solidFill>
                <a:schemeClr val="accent1"/>
              </a:solidFill>
              <a:latin typeface="Montserrat Medium"/>
              <a:ea typeface="Montserrat Medium"/>
              <a:cs typeface="Montserrat Medium"/>
              <a:sym typeface="Montserrat Medium"/>
            </a:endParaRPr>
          </a:p>
          <a:p>
            <a:pPr marL="0" lvl="0" indent="0" algn="l" rtl="0">
              <a:spcBef>
                <a:spcPts val="0"/>
              </a:spcBef>
              <a:spcAft>
                <a:spcPts val="0"/>
              </a:spcAft>
              <a:buNone/>
            </a:pPr>
            <a:r>
              <a:rPr lang="en" sz="1500">
                <a:solidFill>
                  <a:schemeClr val="dk1"/>
                </a:solidFill>
                <a:latin typeface="Montserrat Medium"/>
                <a:ea typeface="Montserrat Medium"/>
                <a:cs typeface="Montserrat Medium"/>
                <a:sym typeface="Montserrat Medium"/>
              </a:rPr>
              <a:t>Starting with the highest we have Vineyard Haven, MA.</a:t>
            </a:r>
            <a:endParaRPr sz="15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 sz="1500">
                <a:solidFill>
                  <a:schemeClr val="dk1"/>
                </a:solidFill>
                <a:latin typeface="Montserrat Medium"/>
                <a:ea typeface="Montserrat Medium"/>
                <a:cs typeface="Montserrat Medium"/>
                <a:sym typeface="Montserrat Medium"/>
              </a:rPr>
              <a:t>Then Edwards CO, Hailey ID, Jackson WY, and Santa Maria CA. </a:t>
            </a:r>
            <a:endParaRPr sz="15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 sz="1500">
                <a:solidFill>
                  <a:schemeClr val="dk1"/>
                </a:solidFill>
                <a:latin typeface="Montserrat Medium"/>
                <a:ea typeface="Montserrat Medium"/>
                <a:cs typeface="Montserrat Medium"/>
                <a:sym typeface="Montserrat Medium"/>
              </a:rPr>
              <a:t>To display this data you can see a line graph to the right.</a:t>
            </a:r>
            <a:endParaRPr sz="15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2300">
              <a:solidFill>
                <a:schemeClr val="accent1"/>
              </a:solidFill>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112"/>
          <p:cNvSpPr txBox="1">
            <a:spLocks noGrp="1"/>
          </p:cNvSpPr>
          <p:nvPr>
            <p:ph type="title"/>
          </p:nvPr>
        </p:nvSpPr>
        <p:spPr>
          <a:xfrm>
            <a:off x="631650" y="364850"/>
            <a:ext cx="2760600" cy="10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50"/>
              <a:t>Lowest </a:t>
            </a:r>
            <a:endParaRPr sz="3150"/>
          </a:p>
          <a:p>
            <a:pPr marL="0" lvl="0" indent="0" algn="l" rtl="0">
              <a:spcBef>
                <a:spcPts val="0"/>
              </a:spcBef>
              <a:spcAft>
                <a:spcPts val="0"/>
              </a:spcAft>
              <a:buNone/>
            </a:pPr>
            <a:r>
              <a:rPr lang="en" sz="3150"/>
              <a:t>City Prices</a:t>
            </a:r>
            <a:endParaRPr sz="3150"/>
          </a:p>
        </p:txBody>
      </p:sp>
      <p:cxnSp>
        <p:nvCxnSpPr>
          <p:cNvPr id="2086" name="Google Shape;2086;p112"/>
          <p:cNvCxnSpPr/>
          <p:nvPr/>
        </p:nvCxnSpPr>
        <p:spPr>
          <a:xfrm>
            <a:off x="-131516" y="1797475"/>
            <a:ext cx="2760600" cy="0"/>
          </a:xfrm>
          <a:prstGeom prst="straightConnector1">
            <a:avLst/>
          </a:prstGeom>
          <a:noFill/>
          <a:ln w="9525" cap="flat" cmpd="sng">
            <a:solidFill>
              <a:schemeClr val="accent1"/>
            </a:solidFill>
            <a:prstDash val="solid"/>
            <a:round/>
            <a:headEnd type="none" w="med" len="med"/>
            <a:tailEnd type="none" w="med" len="med"/>
          </a:ln>
        </p:spPr>
      </p:cxnSp>
      <p:sp>
        <p:nvSpPr>
          <p:cNvPr id="2087" name="Google Shape;2087;p112"/>
          <p:cNvSpPr txBox="1">
            <a:spLocks noGrp="1"/>
          </p:cNvSpPr>
          <p:nvPr>
            <p:ph type="subTitle" idx="2"/>
          </p:nvPr>
        </p:nvSpPr>
        <p:spPr>
          <a:xfrm>
            <a:off x="0" y="2149750"/>
            <a:ext cx="3751200" cy="1923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500"/>
              <a:t>Starting with the lowest we have Clewiston FL, followed by Macomb IL, Selma AL, Parsons KS, and Johnstown PA.  </a:t>
            </a:r>
            <a:endParaRPr sz="1500"/>
          </a:p>
          <a:p>
            <a:pPr marL="457200" lvl="0" indent="0" algn="l" rtl="0">
              <a:spcBef>
                <a:spcPts val="1000"/>
              </a:spcBef>
              <a:spcAft>
                <a:spcPts val="1000"/>
              </a:spcAft>
              <a:buNone/>
            </a:pPr>
            <a:r>
              <a:rPr lang="en" sz="1500"/>
              <a:t>To display this data you can see the line graph to the right.</a:t>
            </a:r>
            <a:endParaRPr sz="1500"/>
          </a:p>
        </p:txBody>
      </p:sp>
      <p:pic>
        <p:nvPicPr>
          <p:cNvPr id="2088" name="Google Shape;2088;p112"/>
          <p:cNvPicPr preferRelativeResize="0"/>
          <p:nvPr/>
        </p:nvPicPr>
        <p:blipFill>
          <a:blip r:embed="rId3">
            <a:alphaModFix/>
          </a:blip>
          <a:stretch>
            <a:fillRect/>
          </a:stretch>
        </p:blipFill>
        <p:spPr>
          <a:xfrm>
            <a:off x="3993175" y="514200"/>
            <a:ext cx="4826651" cy="4380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7"/>
                                        </p:tgtEl>
                                        <p:attrNameLst>
                                          <p:attrName>style.visibility</p:attrName>
                                        </p:attrNameLst>
                                      </p:cBhvr>
                                      <p:to>
                                        <p:strVal val="visible"/>
                                      </p:to>
                                    </p:set>
                                    <p:animEffect transition="in" filter="fade">
                                      <p:cBhvr>
                                        <p:cTn id="7" dur="1000"/>
                                        <p:tgtEl>
                                          <p:spTgt spid="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cxnSp>
        <p:nvCxnSpPr>
          <p:cNvPr id="2093" name="Google Shape;2093;p113"/>
          <p:cNvCxnSpPr/>
          <p:nvPr/>
        </p:nvCxnSpPr>
        <p:spPr>
          <a:xfrm>
            <a:off x="3700334" y="774800"/>
            <a:ext cx="2760600" cy="0"/>
          </a:xfrm>
          <a:prstGeom prst="straightConnector1">
            <a:avLst/>
          </a:prstGeom>
          <a:noFill/>
          <a:ln w="9525" cap="flat" cmpd="sng">
            <a:solidFill>
              <a:schemeClr val="accent1"/>
            </a:solidFill>
            <a:prstDash val="solid"/>
            <a:round/>
            <a:headEnd type="none" w="med" len="med"/>
            <a:tailEnd type="none" w="med" len="med"/>
          </a:ln>
        </p:spPr>
      </p:cxnSp>
      <p:cxnSp>
        <p:nvCxnSpPr>
          <p:cNvPr id="2094" name="Google Shape;2094;p113"/>
          <p:cNvCxnSpPr/>
          <p:nvPr/>
        </p:nvCxnSpPr>
        <p:spPr>
          <a:xfrm>
            <a:off x="8780700" y="-14825"/>
            <a:ext cx="0" cy="4621800"/>
          </a:xfrm>
          <a:prstGeom prst="straightConnector1">
            <a:avLst/>
          </a:prstGeom>
          <a:noFill/>
          <a:ln w="9525" cap="flat" cmpd="sng">
            <a:solidFill>
              <a:srgbClr val="0C343D"/>
            </a:solidFill>
            <a:prstDash val="solid"/>
            <a:round/>
            <a:headEnd type="none" w="med" len="med"/>
            <a:tailEnd type="none" w="med" len="med"/>
          </a:ln>
        </p:spPr>
      </p:cxnSp>
      <p:grpSp>
        <p:nvGrpSpPr>
          <p:cNvPr id="2095" name="Google Shape;2095;p113"/>
          <p:cNvGrpSpPr/>
          <p:nvPr/>
        </p:nvGrpSpPr>
        <p:grpSpPr>
          <a:xfrm>
            <a:off x="8238709" y="1647200"/>
            <a:ext cx="486100" cy="1193550"/>
            <a:chOff x="8255228" y="345697"/>
            <a:chExt cx="486100" cy="1193550"/>
          </a:xfrm>
        </p:grpSpPr>
        <p:grpSp>
          <p:nvGrpSpPr>
            <p:cNvPr id="2096" name="Google Shape;2096;p113"/>
            <p:cNvGrpSpPr/>
            <p:nvPr/>
          </p:nvGrpSpPr>
          <p:grpSpPr>
            <a:xfrm rot="-5400000">
              <a:off x="8041690" y="839610"/>
              <a:ext cx="1193550" cy="205725"/>
              <a:chOff x="250425" y="4752475"/>
              <a:chExt cx="1193550" cy="205725"/>
            </a:xfrm>
          </p:grpSpPr>
          <p:grpSp>
            <p:nvGrpSpPr>
              <p:cNvPr id="2097" name="Google Shape;2097;p113"/>
              <p:cNvGrpSpPr/>
              <p:nvPr/>
            </p:nvGrpSpPr>
            <p:grpSpPr>
              <a:xfrm>
                <a:off x="250425" y="4890100"/>
                <a:ext cx="1193550" cy="68100"/>
                <a:chOff x="557300" y="431950"/>
                <a:chExt cx="1193550" cy="68100"/>
              </a:xfrm>
            </p:grpSpPr>
            <p:sp>
              <p:nvSpPr>
                <p:cNvPr id="2098" name="Google Shape;2098;p11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1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1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1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1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1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1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113"/>
              <p:cNvGrpSpPr/>
              <p:nvPr/>
            </p:nvGrpSpPr>
            <p:grpSpPr>
              <a:xfrm>
                <a:off x="250425" y="4752475"/>
                <a:ext cx="1193550" cy="68100"/>
                <a:chOff x="557300" y="431950"/>
                <a:chExt cx="1193550" cy="68100"/>
              </a:xfrm>
            </p:grpSpPr>
            <p:sp>
              <p:nvSpPr>
                <p:cNvPr id="2106" name="Google Shape;2106;p11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1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1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1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1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1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1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3" name="Google Shape;2113;p113"/>
            <p:cNvGrpSpPr/>
            <p:nvPr/>
          </p:nvGrpSpPr>
          <p:grpSpPr>
            <a:xfrm rot="-5400000">
              <a:off x="7761315" y="839610"/>
              <a:ext cx="1193550" cy="205725"/>
              <a:chOff x="250425" y="4752475"/>
              <a:chExt cx="1193550" cy="205725"/>
            </a:xfrm>
          </p:grpSpPr>
          <p:grpSp>
            <p:nvGrpSpPr>
              <p:cNvPr id="2114" name="Google Shape;2114;p113"/>
              <p:cNvGrpSpPr/>
              <p:nvPr/>
            </p:nvGrpSpPr>
            <p:grpSpPr>
              <a:xfrm>
                <a:off x="250425" y="4890100"/>
                <a:ext cx="1193550" cy="68100"/>
                <a:chOff x="557300" y="431950"/>
                <a:chExt cx="1193550" cy="68100"/>
              </a:xfrm>
            </p:grpSpPr>
            <p:sp>
              <p:nvSpPr>
                <p:cNvPr id="2115" name="Google Shape;2115;p11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1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1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1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1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1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1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113"/>
              <p:cNvGrpSpPr/>
              <p:nvPr/>
            </p:nvGrpSpPr>
            <p:grpSpPr>
              <a:xfrm>
                <a:off x="250425" y="4752475"/>
                <a:ext cx="1193550" cy="68100"/>
                <a:chOff x="557300" y="431950"/>
                <a:chExt cx="1193550" cy="68100"/>
              </a:xfrm>
            </p:grpSpPr>
            <p:sp>
              <p:nvSpPr>
                <p:cNvPr id="2123" name="Google Shape;2123;p113"/>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13"/>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13"/>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13"/>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13"/>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13"/>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13"/>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30" name="Google Shape;2130;p113"/>
          <p:cNvSpPr txBox="1"/>
          <p:nvPr/>
        </p:nvSpPr>
        <p:spPr>
          <a:xfrm>
            <a:off x="2839325" y="301825"/>
            <a:ext cx="4482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lt1"/>
                </a:solidFill>
                <a:latin typeface="Montserrat Medium"/>
                <a:ea typeface="Montserrat Medium"/>
                <a:cs typeface="Montserrat Medium"/>
                <a:sym typeface="Montserrat Medium"/>
              </a:rPr>
              <a:t>Highest Prices with Annual Income</a:t>
            </a:r>
            <a:endParaRPr sz="1900">
              <a:solidFill>
                <a:schemeClr val="lt1"/>
              </a:solidFill>
              <a:latin typeface="Montserrat Medium"/>
              <a:ea typeface="Montserrat Medium"/>
              <a:cs typeface="Montserrat Medium"/>
              <a:sym typeface="Montserrat Medium"/>
            </a:endParaRPr>
          </a:p>
        </p:txBody>
      </p:sp>
      <p:pic>
        <p:nvPicPr>
          <p:cNvPr id="2131" name="Google Shape;2131;p113"/>
          <p:cNvPicPr preferRelativeResize="0"/>
          <p:nvPr/>
        </p:nvPicPr>
        <p:blipFill>
          <a:blip r:embed="rId3">
            <a:alphaModFix/>
          </a:blip>
          <a:stretch>
            <a:fillRect/>
          </a:stretch>
        </p:blipFill>
        <p:spPr>
          <a:xfrm>
            <a:off x="65500" y="894224"/>
            <a:ext cx="5391150" cy="4113850"/>
          </a:xfrm>
          <a:prstGeom prst="rect">
            <a:avLst/>
          </a:prstGeom>
          <a:noFill/>
          <a:ln>
            <a:noFill/>
          </a:ln>
        </p:spPr>
      </p:pic>
      <p:sp>
        <p:nvSpPr>
          <p:cNvPr id="2132" name="Google Shape;2132;p113"/>
          <p:cNvSpPr txBox="1"/>
          <p:nvPr/>
        </p:nvSpPr>
        <p:spPr>
          <a:xfrm>
            <a:off x="5622750" y="1285525"/>
            <a:ext cx="2760600" cy="36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Montserrat Medium"/>
                <a:ea typeface="Montserrat Medium"/>
                <a:cs typeface="Montserrat Medium"/>
                <a:sym typeface="Montserrat Medium"/>
              </a:rPr>
              <a:t>Here you can see the huge </a:t>
            </a:r>
            <a:endParaRPr>
              <a:solidFill>
                <a:schemeClr val="accent1"/>
              </a:solidFill>
              <a:latin typeface="Montserrat Medium"/>
              <a:ea typeface="Montserrat Medium"/>
              <a:cs typeface="Montserrat Medium"/>
              <a:sym typeface="Montserrat Medium"/>
            </a:endParaRPr>
          </a:p>
          <a:p>
            <a:pPr marL="0" lvl="0" indent="0" algn="l" rtl="0">
              <a:spcBef>
                <a:spcPts val="0"/>
              </a:spcBef>
              <a:spcAft>
                <a:spcPts val="0"/>
              </a:spcAft>
              <a:buNone/>
            </a:pPr>
            <a:r>
              <a:rPr lang="en">
                <a:solidFill>
                  <a:schemeClr val="accent1"/>
                </a:solidFill>
                <a:latin typeface="Montserrat Medium"/>
                <a:ea typeface="Montserrat Medium"/>
                <a:cs typeface="Montserrat Medium"/>
                <a:sym typeface="Montserrat Medium"/>
              </a:rPr>
              <a:t>difference between the highest city home price and the annual income for that state. Surprisingly there is a huge gap between the two. </a:t>
            </a:r>
            <a:endParaRPr>
              <a:solidFill>
                <a:schemeClr val="accent1"/>
              </a:solidFill>
              <a:latin typeface="Montserrat Medium"/>
              <a:ea typeface="Montserrat Medium"/>
              <a:cs typeface="Montserrat Medium"/>
              <a:sym typeface="Montserrat Medium"/>
            </a:endParaRPr>
          </a:p>
          <a:p>
            <a:pPr marL="0" lvl="0" indent="0" algn="l" rtl="0">
              <a:spcBef>
                <a:spcPts val="0"/>
              </a:spcBef>
              <a:spcAft>
                <a:spcPts val="0"/>
              </a:spcAft>
              <a:buNone/>
            </a:pPr>
            <a:r>
              <a:rPr lang="en">
                <a:solidFill>
                  <a:schemeClr val="accent1"/>
                </a:solidFill>
                <a:latin typeface="Montserrat Medium"/>
                <a:ea typeface="Montserrat Medium"/>
                <a:cs typeface="Montserrat Medium"/>
                <a:sym typeface="Montserrat Medium"/>
              </a:rPr>
              <a:t>Sadly ⅘ look impossible to afford based on overall income for the state. Interesting enough some are not the most popular states yet have a high home price. </a:t>
            </a:r>
            <a:endParaRPr>
              <a:solidFill>
                <a:schemeClr val="accent1"/>
              </a:solidFill>
              <a:latin typeface="Montserrat Medium"/>
              <a:ea typeface="Montserrat Medium"/>
              <a:cs typeface="Montserrat Medium"/>
              <a:sym typeface="Montserra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37" name="Google Shape;2137;p114"/>
          <p:cNvSpPr txBox="1">
            <a:spLocks noGrp="1"/>
          </p:cNvSpPr>
          <p:nvPr>
            <p:ph type="title" idx="6"/>
          </p:nvPr>
        </p:nvSpPr>
        <p:spPr>
          <a:xfrm>
            <a:off x="3029375" y="339075"/>
            <a:ext cx="5750400" cy="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Lowest Prices with Annual Income</a:t>
            </a:r>
            <a:endParaRPr>
              <a:solidFill>
                <a:schemeClr val="accent5"/>
              </a:solidFill>
            </a:endParaRPr>
          </a:p>
        </p:txBody>
      </p:sp>
      <p:cxnSp>
        <p:nvCxnSpPr>
          <p:cNvPr id="2138" name="Google Shape;2138;p114"/>
          <p:cNvCxnSpPr/>
          <p:nvPr/>
        </p:nvCxnSpPr>
        <p:spPr>
          <a:xfrm>
            <a:off x="3650034" y="828675"/>
            <a:ext cx="3907800" cy="0"/>
          </a:xfrm>
          <a:prstGeom prst="straightConnector1">
            <a:avLst/>
          </a:prstGeom>
          <a:noFill/>
          <a:ln w="9525" cap="flat" cmpd="sng">
            <a:solidFill>
              <a:schemeClr val="accent3"/>
            </a:solidFill>
            <a:prstDash val="solid"/>
            <a:round/>
            <a:headEnd type="none" w="med" len="med"/>
            <a:tailEnd type="none" w="med" len="med"/>
          </a:ln>
        </p:spPr>
      </p:cxnSp>
      <p:pic>
        <p:nvPicPr>
          <p:cNvPr id="2139" name="Google Shape;2139;p114"/>
          <p:cNvPicPr preferRelativeResize="0"/>
          <p:nvPr/>
        </p:nvPicPr>
        <p:blipFill>
          <a:blip r:embed="rId3">
            <a:alphaModFix/>
          </a:blip>
          <a:stretch>
            <a:fillRect/>
          </a:stretch>
        </p:blipFill>
        <p:spPr>
          <a:xfrm>
            <a:off x="152400" y="981075"/>
            <a:ext cx="5261506" cy="4010025"/>
          </a:xfrm>
          <a:prstGeom prst="rect">
            <a:avLst/>
          </a:prstGeom>
          <a:noFill/>
          <a:ln>
            <a:noFill/>
          </a:ln>
        </p:spPr>
      </p:pic>
      <p:sp>
        <p:nvSpPr>
          <p:cNvPr id="2140" name="Google Shape;2140;p114"/>
          <p:cNvSpPr txBox="1"/>
          <p:nvPr/>
        </p:nvSpPr>
        <p:spPr>
          <a:xfrm>
            <a:off x="5701025" y="1140200"/>
            <a:ext cx="3174600" cy="37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In this graph we can see the very close numbers between the lowest house prices and annual income for the state the city is in. This graph is very different from the previous one. As we can see there is a better chance of being able to afford these homes based on prices and overall income. </a:t>
            </a:r>
            <a:endParaRPr>
              <a:latin typeface="Montserrat Medium"/>
              <a:ea typeface="Montserrat Medium"/>
              <a:cs typeface="Montserrat Medium"/>
              <a:sym typeface="Montserrat Medium"/>
            </a:endParaRPr>
          </a:p>
          <a:p>
            <a:pPr marL="0" lvl="0" indent="0" algn="l" rtl="0">
              <a:spcBef>
                <a:spcPts val="0"/>
              </a:spcBef>
              <a:spcAft>
                <a:spcPts val="0"/>
              </a:spcAft>
              <a:buNone/>
            </a:pPr>
            <a:r>
              <a:rPr lang="en">
                <a:latin typeface="Montserrat Medium"/>
                <a:ea typeface="Montserrat Medium"/>
                <a:cs typeface="Montserrat Medium"/>
                <a:sym typeface="Montserrat Medium"/>
              </a:rPr>
              <a:t>Illinois and Florida being the closest with the very low gap in between. </a:t>
            </a:r>
            <a:endParaRPr>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15"/>
          <p:cNvSpPr txBox="1">
            <a:spLocks noGrp="1"/>
          </p:cNvSpPr>
          <p:nvPr>
            <p:ph type="subTitle" idx="1"/>
          </p:nvPr>
        </p:nvSpPr>
        <p:spPr>
          <a:xfrm>
            <a:off x="5215050" y="-29150"/>
            <a:ext cx="2559300" cy="112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Flask API and Endpoints</a:t>
            </a:r>
            <a:endParaRPr/>
          </a:p>
        </p:txBody>
      </p:sp>
      <p:pic>
        <p:nvPicPr>
          <p:cNvPr id="2146" name="Google Shape;2146;p115"/>
          <p:cNvPicPr preferRelativeResize="0"/>
          <p:nvPr/>
        </p:nvPicPr>
        <p:blipFill>
          <a:blip r:embed="rId3">
            <a:alphaModFix/>
          </a:blip>
          <a:stretch>
            <a:fillRect/>
          </a:stretch>
        </p:blipFill>
        <p:spPr>
          <a:xfrm>
            <a:off x="0" y="0"/>
            <a:ext cx="4634125" cy="4838701"/>
          </a:xfrm>
          <a:prstGeom prst="rect">
            <a:avLst/>
          </a:prstGeom>
          <a:noFill/>
          <a:ln>
            <a:noFill/>
          </a:ln>
        </p:spPr>
      </p:pic>
      <p:pic>
        <p:nvPicPr>
          <p:cNvPr id="2147" name="Google Shape;2147;p115"/>
          <p:cNvPicPr preferRelativeResize="0"/>
          <p:nvPr/>
        </p:nvPicPr>
        <p:blipFill>
          <a:blip r:embed="rId4">
            <a:alphaModFix/>
          </a:blip>
          <a:stretch>
            <a:fillRect/>
          </a:stretch>
        </p:blipFill>
        <p:spPr>
          <a:xfrm>
            <a:off x="4634125" y="1122900"/>
            <a:ext cx="3949627" cy="3715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51"/>
        <p:cNvGrpSpPr/>
        <p:nvPr/>
      </p:nvGrpSpPr>
      <p:grpSpPr>
        <a:xfrm>
          <a:off x="0" y="0"/>
          <a:ext cx="0" cy="0"/>
          <a:chOff x="0" y="0"/>
          <a:chExt cx="0" cy="0"/>
        </a:xfrm>
      </p:grpSpPr>
      <p:sp>
        <p:nvSpPr>
          <p:cNvPr id="2152" name="Google Shape;2152;p116"/>
          <p:cNvSpPr txBox="1">
            <a:spLocks noGrp="1"/>
          </p:cNvSpPr>
          <p:nvPr>
            <p:ph type="title" idx="4294967295"/>
          </p:nvPr>
        </p:nvSpPr>
        <p:spPr>
          <a:xfrm>
            <a:off x="945150" y="394975"/>
            <a:ext cx="4045200" cy="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RECENT SALES</a:t>
            </a:r>
            <a:endParaRPr/>
          </a:p>
        </p:txBody>
      </p:sp>
      <p:cxnSp>
        <p:nvCxnSpPr>
          <p:cNvPr id="2153" name="Google Shape;2153;p116"/>
          <p:cNvCxnSpPr/>
          <p:nvPr/>
        </p:nvCxnSpPr>
        <p:spPr>
          <a:xfrm>
            <a:off x="1082559" y="932900"/>
            <a:ext cx="3907800" cy="0"/>
          </a:xfrm>
          <a:prstGeom prst="straightConnector1">
            <a:avLst/>
          </a:prstGeom>
          <a:noFill/>
          <a:ln w="9525" cap="flat" cmpd="sng">
            <a:solidFill>
              <a:schemeClr val="accent1"/>
            </a:solidFill>
            <a:prstDash val="solid"/>
            <a:round/>
            <a:headEnd type="none" w="med" len="med"/>
            <a:tailEnd type="none" w="med" len="med"/>
          </a:ln>
        </p:spPr>
      </p:cxnSp>
      <p:cxnSp>
        <p:nvCxnSpPr>
          <p:cNvPr id="2154" name="Google Shape;2154;p116"/>
          <p:cNvCxnSpPr/>
          <p:nvPr/>
        </p:nvCxnSpPr>
        <p:spPr>
          <a:xfrm rot="5400000">
            <a:off x="7378426" y="3765324"/>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2155" name="Google Shape;2155;p116"/>
          <p:cNvGrpSpPr/>
          <p:nvPr/>
        </p:nvGrpSpPr>
        <p:grpSpPr>
          <a:xfrm flipH="1">
            <a:off x="8070374" y="3656565"/>
            <a:ext cx="486100" cy="1193550"/>
            <a:chOff x="8255228" y="345697"/>
            <a:chExt cx="486100" cy="1193550"/>
          </a:xfrm>
        </p:grpSpPr>
        <p:grpSp>
          <p:nvGrpSpPr>
            <p:cNvPr id="2156" name="Google Shape;2156;p116"/>
            <p:cNvGrpSpPr/>
            <p:nvPr/>
          </p:nvGrpSpPr>
          <p:grpSpPr>
            <a:xfrm rot="-5400000">
              <a:off x="8041690" y="839610"/>
              <a:ext cx="1193550" cy="205725"/>
              <a:chOff x="250425" y="4752475"/>
              <a:chExt cx="1193550" cy="205725"/>
            </a:xfrm>
          </p:grpSpPr>
          <p:grpSp>
            <p:nvGrpSpPr>
              <p:cNvPr id="2157" name="Google Shape;2157;p116"/>
              <p:cNvGrpSpPr/>
              <p:nvPr/>
            </p:nvGrpSpPr>
            <p:grpSpPr>
              <a:xfrm>
                <a:off x="250425" y="4890100"/>
                <a:ext cx="1193550" cy="68100"/>
                <a:chOff x="557300" y="431950"/>
                <a:chExt cx="1193550" cy="68100"/>
              </a:xfrm>
            </p:grpSpPr>
            <p:sp>
              <p:nvSpPr>
                <p:cNvPr id="2158" name="Google Shape;2158;p1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116"/>
              <p:cNvGrpSpPr/>
              <p:nvPr/>
            </p:nvGrpSpPr>
            <p:grpSpPr>
              <a:xfrm>
                <a:off x="250425" y="4752475"/>
                <a:ext cx="1193550" cy="68100"/>
                <a:chOff x="557300" y="431950"/>
                <a:chExt cx="1193550" cy="68100"/>
              </a:xfrm>
            </p:grpSpPr>
            <p:sp>
              <p:nvSpPr>
                <p:cNvPr id="2166" name="Google Shape;2166;p1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3" name="Google Shape;2173;p116"/>
            <p:cNvGrpSpPr/>
            <p:nvPr/>
          </p:nvGrpSpPr>
          <p:grpSpPr>
            <a:xfrm rot="-5400000">
              <a:off x="7761315" y="839610"/>
              <a:ext cx="1193550" cy="205725"/>
              <a:chOff x="250425" y="4752475"/>
              <a:chExt cx="1193550" cy="205725"/>
            </a:xfrm>
          </p:grpSpPr>
          <p:grpSp>
            <p:nvGrpSpPr>
              <p:cNvPr id="2174" name="Google Shape;2174;p116"/>
              <p:cNvGrpSpPr/>
              <p:nvPr/>
            </p:nvGrpSpPr>
            <p:grpSpPr>
              <a:xfrm>
                <a:off x="250425" y="4890100"/>
                <a:ext cx="1193550" cy="68100"/>
                <a:chOff x="557300" y="431950"/>
                <a:chExt cx="1193550" cy="68100"/>
              </a:xfrm>
            </p:grpSpPr>
            <p:sp>
              <p:nvSpPr>
                <p:cNvPr id="2175" name="Google Shape;2175;p1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116"/>
              <p:cNvGrpSpPr/>
              <p:nvPr/>
            </p:nvGrpSpPr>
            <p:grpSpPr>
              <a:xfrm>
                <a:off x="250425" y="4752475"/>
                <a:ext cx="1193550" cy="68100"/>
                <a:chOff x="557300" y="431950"/>
                <a:chExt cx="1193550" cy="68100"/>
              </a:xfrm>
            </p:grpSpPr>
            <p:sp>
              <p:nvSpPr>
                <p:cNvPr id="2183" name="Google Shape;2183;p116"/>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16"/>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16"/>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16"/>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16"/>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16"/>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16"/>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90" name="Google Shape;2190;p116"/>
          <p:cNvSpPr txBox="1">
            <a:spLocks noGrp="1"/>
          </p:cNvSpPr>
          <p:nvPr>
            <p:ph type="title"/>
          </p:nvPr>
        </p:nvSpPr>
        <p:spPr>
          <a:xfrm>
            <a:off x="945150" y="0"/>
            <a:ext cx="4936200" cy="12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191" name="Google Shape;2191;p116"/>
          <p:cNvSpPr txBox="1"/>
          <p:nvPr/>
        </p:nvSpPr>
        <p:spPr>
          <a:xfrm>
            <a:off x="1114675" y="981225"/>
            <a:ext cx="41964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ontserrat Medium"/>
                <a:ea typeface="Montserrat Medium"/>
                <a:cs typeface="Montserrat Medium"/>
                <a:sym typeface="Montserrat Medium"/>
              </a:rPr>
              <a:t>In conclusion, our data-driven analysis has shed light on the critical factors that aspiring homeowners should consider when making informed decisions about purchasing a home after completing their education in the United States. By exploring the average annual salary data correlated with household size and examining the average cost of homes per square foot, we've provided valuable insights into the varying dynamics of the real estate market across different states.</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95"/>
        <p:cNvGrpSpPr/>
        <p:nvPr/>
      </p:nvGrpSpPr>
      <p:grpSpPr>
        <a:xfrm>
          <a:off x="0" y="0"/>
          <a:ext cx="0" cy="0"/>
          <a:chOff x="0" y="0"/>
          <a:chExt cx="0" cy="0"/>
        </a:xfrm>
      </p:grpSpPr>
      <p:sp>
        <p:nvSpPr>
          <p:cNvPr id="2196" name="Google Shape;2196;p117"/>
          <p:cNvSpPr txBox="1">
            <a:spLocks noGrp="1"/>
          </p:cNvSpPr>
          <p:nvPr>
            <p:ph type="title" idx="4294967295"/>
          </p:nvPr>
        </p:nvSpPr>
        <p:spPr>
          <a:xfrm>
            <a:off x="945150" y="394975"/>
            <a:ext cx="4045200" cy="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RECENT SALES</a:t>
            </a:r>
            <a:endParaRPr/>
          </a:p>
        </p:txBody>
      </p:sp>
      <p:cxnSp>
        <p:nvCxnSpPr>
          <p:cNvPr id="2197" name="Google Shape;2197;p117"/>
          <p:cNvCxnSpPr/>
          <p:nvPr/>
        </p:nvCxnSpPr>
        <p:spPr>
          <a:xfrm>
            <a:off x="1844559" y="3371300"/>
            <a:ext cx="3907800" cy="0"/>
          </a:xfrm>
          <a:prstGeom prst="straightConnector1">
            <a:avLst/>
          </a:prstGeom>
          <a:noFill/>
          <a:ln w="9525" cap="flat" cmpd="sng">
            <a:solidFill>
              <a:schemeClr val="accent1"/>
            </a:solidFill>
            <a:prstDash val="solid"/>
            <a:round/>
            <a:headEnd type="none" w="med" len="med"/>
            <a:tailEnd type="none" w="med" len="med"/>
          </a:ln>
        </p:spPr>
      </p:cxnSp>
      <p:cxnSp>
        <p:nvCxnSpPr>
          <p:cNvPr id="2198" name="Google Shape;2198;p117"/>
          <p:cNvCxnSpPr/>
          <p:nvPr/>
        </p:nvCxnSpPr>
        <p:spPr>
          <a:xfrm rot="5400000">
            <a:off x="7378426" y="3765324"/>
            <a:ext cx="2808900" cy="0"/>
          </a:xfrm>
          <a:prstGeom prst="straightConnector1">
            <a:avLst/>
          </a:prstGeom>
          <a:noFill/>
          <a:ln w="9525" cap="flat" cmpd="sng">
            <a:solidFill>
              <a:srgbClr val="0C343D"/>
            </a:solidFill>
            <a:prstDash val="solid"/>
            <a:round/>
            <a:headEnd type="none" w="med" len="med"/>
            <a:tailEnd type="none" w="med" len="med"/>
          </a:ln>
        </p:spPr>
      </p:cxnSp>
      <p:grpSp>
        <p:nvGrpSpPr>
          <p:cNvPr id="2199" name="Google Shape;2199;p117"/>
          <p:cNvGrpSpPr/>
          <p:nvPr/>
        </p:nvGrpSpPr>
        <p:grpSpPr>
          <a:xfrm flipH="1">
            <a:off x="8070374" y="3656565"/>
            <a:ext cx="486100" cy="1193550"/>
            <a:chOff x="8255228" y="345697"/>
            <a:chExt cx="486100" cy="1193550"/>
          </a:xfrm>
        </p:grpSpPr>
        <p:grpSp>
          <p:nvGrpSpPr>
            <p:cNvPr id="2200" name="Google Shape;2200;p117"/>
            <p:cNvGrpSpPr/>
            <p:nvPr/>
          </p:nvGrpSpPr>
          <p:grpSpPr>
            <a:xfrm rot="-5400000">
              <a:off x="8041690" y="839610"/>
              <a:ext cx="1193550" cy="205725"/>
              <a:chOff x="250425" y="4752475"/>
              <a:chExt cx="1193550" cy="205725"/>
            </a:xfrm>
          </p:grpSpPr>
          <p:grpSp>
            <p:nvGrpSpPr>
              <p:cNvPr id="2201" name="Google Shape;2201;p117"/>
              <p:cNvGrpSpPr/>
              <p:nvPr/>
            </p:nvGrpSpPr>
            <p:grpSpPr>
              <a:xfrm>
                <a:off x="250425" y="4890100"/>
                <a:ext cx="1193550" cy="68100"/>
                <a:chOff x="557300" y="431950"/>
                <a:chExt cx="1193550" cy="68100"/>
              </a:xfrm>
            </p:grpSpPr>
            <p:sp>
              <p:nvSpPr>
                <p:cNvPr id="2202" name="Google Shape;2202;p11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1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1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1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1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1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1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9" name="Google Shape;2209;p117"/>
              <p:cNvGrpSpPr/>
              <p:nvPr/>
            </p:nvGrpSpPr>
            <p:grpSpPr>
              <a:xfrm>
                <a:off x="250425" y="4752475"/>
                <a:ext cx="1193550" cy="68100"/>
                <a:chOff x="557300" y="431950"/>
                <a:chExt cx="1193550" cy="68100"/>
              </a:xfrm>
            </p:grpSpPr>
            <p:sp>
              <p:nvSpPr>
                <p:cNvPr id="2210" name="Google Shape;2210;p11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1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1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1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1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1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1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7" name="Google Shape;2217;p117"/>
            <p:cNvGrpSpPr/>
            <p:nvPr/>
          </p:nvGrpSpPr>
          <p:grpSpPr>
            <a:xfrm rot="-5400000">
              <a:off x="7761315" y="839610"/>
              <a:ext cx="1193550" cy="205725"/>
              <a:chOff x="250425" y="4752475"/>
              <a:chExt cx="1193550" cy="205725"/>
            </a:xfrm>
          </p:grpSpPr>
          <p:grpSp>
            <p:nvGrpSpPr>
              <p:cNvPr id="2218" name="Google Shape;2218;p117"/>
              <p:cNvGrpSpPr/>
              <p:nvPr/>
            </p:nvGrpSpPr>
            <p:grpSpPr>
              <a:xfrm>
                <a:off x="250425" y="4890100"/>
                <a:ext cx="1193550" cy="68100"/>
                <a:chOff x="557300" y="431950"/>
                <a:chExt cx="1193550" cy="68100"/>
              </a:xfrm>
            </p:grpSpPr>
            <p:sp>
              <p:nvSpPr>
                <p:cNvPr id="2219" name="Google Shape;2219;p11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1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1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1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1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1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1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6" name="Google Shape;2226;p117"/>
              <p:cNvGrpSpPr/>
              <p:nvPr/>
            </p:nvGrpSpPr>
            <p:grpSpPr>
              <a:xfrm>
                <a:off x="250425" y="4752475"/>
                <a:ext cx="1193550" cy="68100"/>
                <a:chOff x="557300" y="431950"/>
                <a:chExt cx="1193550" cy="68100"/>
              </a:xfrm>
            </p:grpSpPr>
            <p:sp>
              <p:nvSpPr>
                <p:cNvPr id="2227" name="Google Shape;2227;p117"/>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17"/>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17"/>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17"/>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17"/>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17"/>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17"/>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234" name="Google Shape;2234;p117"/>
          <p:cNvSpPr/>
          <p:nvPr/>
        </p:nvSpPr>
        <p:spPr>
          <a:xfrm>
            <a:off x="364900" y="1886782"/>
            <a:ext cx="8191587" cy="121753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100"/>
          <p:cNvSpPr txBox="1">
            <a:spLocks noGrp="1"/>
          </p:cNvSpPr>
          <p:nvPr>
            <p:ph type="body" idx="1"/>
          </p:nvPr>
        </p:nvSpPr>
        <p:spPr>
          <a:xfrm>
            <a:off x="558000" y="1386000"/>
            <a:ext cx="8010900" cy="342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Source Sans Pro"/>
                <a:ea typeface="Source Sans Pro"/>
                <a:cs typeface="Source Sans Pro"/>
                <a:sym typeface="Source Sans Pro"/>
              </a:rPr>
              <a:t>Assisting  individuals in making informed decisions regarding their future home purchase after completing their education. </a:t>
            </a:r>
            <a:endParaRPr sz="1800">
              <a:latin typeface="Source Sans Pro"/>
              <a:ea typeface="Source Sans Pro"/>
              <a:cs typeface="Source Sans Pro"/>
              <a:sym typeface="Source Sans Pro"/>
            </a:endParaRPr>
          </a:p>
          <a:p>
            <a:pPr marL="914400" lvl="0" indent="-342900" algn="l" rtl="0">
              <a:lnSpc>
                <a:spcPct val="100000"/>
              </a:lnSpc>
              <a:spcBef>
                <a:spcPts val="160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Average annual salary by state based on household size </a:t>
            </a:r>
            <a:endParaRPr sz="1800">
              <a:latin typeface="Source Sans Pro"/>
              <a:ea typeface="Source Sans Pro"/>
              <a:cs typeface="Source Sans Pro"/>
              <a:sym typeface="Source Sans Pro"/>
            </a:endParaRPr>
          </a:p>
          <a:p>
            <a:pPr marL="914400" lvl="0" indent="-342900" algn="l" rtl="0">
              <a:lnSpc>
                <a:spcPct val="100000"/>
              </a:lnSpc>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The average cost of homes per square foot</a:t>
            </a:r>
            <a:endParaRPr sz="1800">
              <a:latin typeface="Source Sans Pro"/>
              <a:ea typeface="Source Sans Pro"/>
              <a:cs typeface="Source Sans Pro"/>
              <a:sym typeface="Source Sans Pro"/>
            </a:endParaRPr>
          </a:p>
          <a:p>
            <a:pPr marL="914400" lvl="0" indent="-342900" algn="l" rtl="0">
              <a:lnSpc>
                <a:spcPct val="100000"/>
              </a:lnSpc>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General averages of homes by state and major cities</a:t>
            </a:r>
            <a:endParaRPr sz="1800">
              <a:latin typeface="Source Sans Pro"/>
              <a:ea typeface="Source Sans Pro"/>
              <a:cs typeface="Source Sans Pro"/>
              <a:sym typeface="Source Sans Pro"/>
            </a:endParaRPr>
          </a:p>
          <a:p>
            <a:pPr marL="0" lvl="0" indent="0" algn="l" rtl="0">
              <a:lnSpc>
                <a:spcPct val="100000"/>
              </a:lnSpc>
              <a:spcBef>
                <a:spcPts val="1600"/>
              </a:spcBef>
              <a:spcAft>
                <a:spcPts val="0"/>
              </a:spcAft>
              <a:buNone/>
            </a:pPr>
            <a:r>
              <a:rPr lang="en" sz="1800">
                <a:latin typeface="Source Sans Pro"/>
                <a:ea typeface="Source Sans Pro"/>
                <a:cs typeface="Source Sans Pro"/>
                <a:sym typeface="Source Sans Pro"/>
              </a:rPr>
              <a:t>Individuals will be equipped with the necessary knowledge to assess the financial possibilities and preferences for their future home, aligning their choices with their personal and financial goals.</a:t>
            </a:r>
            <a:endParaRPr sz="1800">
              <a:latin typeface="Source Sans Pro"/>
              <a:ea typeface="Source Sans Pro"/>
              <a:cs typeface="Source Sans Pro"/>
              <a:sym typeface="Source Sans Pro"/>
            </a:endParaRPr>
          </a:p>
          <a:p>
            <a:pPr marL="0" lvl="0" indent="0" algn="l" rtl="0">
              <a:lnSpc>
                <a:spcPct val="100000"/>
              </a:lnSpc>
              <a:spcBef>
                <a:spcPts val="1600"/>
              </a:spcBef>
              <a:spcAft>
                <a:spcPts val="1600"/>
              </a:spcAft>
              <a:buNone/>
            </a:pPr>
            <a:endParaRPr sz="1300">
              <a:latin typeface="Source Sans Pro"/>
              <a:ea typeface="Source Sans Pro"/>
              <a:cs typeface="Source Sans Pro"/>
              <a:sym typeface="Source Sans Pro"/>
            </a:endParaRPr>
          </a:p>
        </p:txBody>
      </p:sp>
      <p:sp>
        <p:nvSpPr>
          <p:cNvPr id="1949" name="Google Shape;1949;p100"/>
          <p:cNvSpPr txBox="1">
            <a:spLocks noGrp="1"/>
          </p:cNvSpPr>
          <p:nvPr>
            <p:ph type="title"/>
          </p:nvPr>
        </p:nvSpPr>
        <p:spPr>
          <a:xfrm>
            <a:off x="423000" y="333000"/>
            <a:ext cx="82488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76A5AF"/>
                </a:solidFill>
                <a:latin typeface="Times New Roman"/>
                <a:ea typeface="Times New Roman"/>
                <a:cs typeface="Times New Roman"/>
                <a:sym typeface="Times New Roman"/>
              </a:rPr>
              <a:t>Our Goal</a:t>
            </a:r>
            <a:r>
              <a:rPr lang="en" sz="2300">
                <a:solidFill>
                  <a:srgbClr val="76A5AF"/>
                </a:solidFill>
                <a:highlight>
                  <a:srgbClr val="F7F7F8"/>
                </a:highlight>
                <a:latin typeface="Times New Roman"/>
                <a:ea typeface="Times New Roman"/>
                <a:cs typeface="Times New Roman"/>
                <a:sym typeface="Times New Roman"/>
              </a:rPr>
              <a:t>:</a:t>
            </a:r>
            <a:r>
              <a:rPr lang="en" sz="2300">
                <a:solidFill>
                  <a:srgbClr val="76A5AF"/>
                </a:solidFill>
                <a:highlight>
                  <a:srgbClr val="F7F7F8"/>
                </a:highlight>
                <a:latin typeface="Roboto"/>
                <a:ea typeface="Roboto"/>
                <a:cs typeface="Roboto"/>
                <a:sym typeface="Roboto"/>
              </a:rPr>
              <a:t> </a:t>
            </a:r>
            <a:r>
              <a:rPr lang="en" sz="2300" i="1">
                <a:solidFill>
                  <a:srgbClr val="76A5AF"/>
                </a:solidFill>
                <a:highlight>
                  <a:srgbClr val="F7F7F8"/>
                </a:highlight>
                <a:latin typeface="Times New Roman"/>
                <a:ea typeface="Times New Roman"/>
                <a:cs typeface="Times New Roman"/>
                <a:sym typeface="Times New Roman"/>
              </a:rPr>
              <a:t>A Comprehensive Guide for Post-Education Homebuying</a:t>
            </a:r>
            <a:endParaRPr sz="2300" b="1" i="1">
              <a:solidFill>
                <a:srgbClr val="76A5AF"/>
              </a:solidFill>
              <a:latin typeface="Times New Roman"/>
              <a:ea typeface="Times New Roman"/>
              <a:cs typeface="Times New Roman"/>
              <a:sym typeface="Times New Roman"/>
            </a:endParaRPr>
          </a:p>
        </p:txBody>
      </p:sp>
      <p:cxnSp>
        <p:nvCxnSpPr>
          <p:cNvPr id="1950" name="Google Shape;1950;p100"/>
          <p:cNvCxnSpPr/>
          <p:nvPr/>
        </p:nvCxnSpPr>
        <p:spPr>
          <a:xfrm>
            <a:off x="-150641" y="942475"/>
            <a:ext cx="54879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50"/>
                                        </p:tgtEl>
                                        <p:attrNameLst>
                                          <p:attrName>style.visibility</p:attrName>
                                        </p:attrNameLst>
                                      </p:cBhvr>
                                      <p:to>
                                        <p:strVal val="visible"/>
                                      </p:to>
                                    </p:set>
                                    <p:anim calcmode="lin" valueType="num">
                                      <p:cBhvr additive="base">
                                        <p:cTn id="7" dur="1000"/>
                                        <p:tgtEl>
                                          <p:spTgt spid="19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101"/>
          <p:cNvSpPr txBox="1">
            <a:spLocks noGrp="1"/>
          </p:cNvSpPr>
          <p:nvPr>
            <p:ph type="title"/>
          </p:nvPr>
        </p:nvSpPr>
        <p:spPr>
          <a:xfrm>
            <a:off x="1570500" y="868875"/>
            <a:ext cx="6628500" cy="77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Data Sources</a:t>
            </a:r>
            <a:endParaRPr b="1">
              <a:solidFill>
                <a:schemeClr val="accent1"/>
              </a:solidFill>
              <a:latin typeface="Times New Roman"/>
              <a:ea typeface="Times New Roman"/>
              <a:cs typeface="Times New Roman"/>
              <a:sym typeface="Times New Roman"/>
            </a:endParaRPr>
          </a:p>
        </p:txBody>
      </p:sp>
      <p:sp>
        <p:nvSpPr>
          <p:cNvPr id="1956" name="Google Shape;1956;p101"/>
          <p:cNvSpPr txBox="1">
            <a:spLocks noGrp="1"/>
          </p:cNvSpPr>
          <p:nvPr>
            <p:ph type="subTitle" idx="1"/>
          </p:nvPr>
        </p:nvSpPr>
        <p:spPr>
          <a:xfrm>
            <a:off x="760500" y="1648575"/>
            <a:ext cx="6777000" cy="3207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CC4125"/>
              </a:buClr>
              <a:buSzPts val="1300"/>
              <a:buChar char="●"/>
            </a:pPr>
            <a:r>
              <a:rPr lang="en" sz="1300">
                <a:solidFill>
                  <a:srgbClr val="CC4125"/>
                </a:solidFill>
              </a:rPr>
              <a:t>Excel File from Rockethome.com:</a:t>
            </a:r>
            <a:endParaRPr sz="1300">
              <a:solidFill>
                <a:srgbClr val="CC4125"/>
              </a:solidFill>
            </a:endParaRPr>
          </a:p>
          <a:p>
            <a:pPr marL="0" lvl="0" indent="0" algn="l" rtl="0">
              <a:spcBef>
                <a:spcPts val="0"/>
              </a:spcBef>
              <a:spcAft>
                <a:spcPts val="0"/>
              </a:spcAft>
              <a:buNone/>
            </a:pPr>
            <a:r>
              <a:rPr lang="en" sz="1300">
                <a:solidFill>
                  <a:srgbClr val="CC4125"/>
                </a:solidFill>
              </a:rPr>
              <a:t>Contains house prices variations by state in 2023.</a:t>
            </a:r>
            <a:endParaRPr sz="1300">
              <a:solidFill>
                <a:srgbClr val="CC4125"/>
              </a:solidFill>
            </a:endParaRPr>
          </a:p>
          <a:p>
            <a:pPr marL="0" lvl="0" indent="0" algn="l" rtl="0">
              <a:spcBef>
                <a:spcPts val="0"/>
              </a:spcBef>
              <a:spcAft>
                <a:spcPts val="0"/>
              </a:spcAft>
              <a:buNone/>
            </a:pPr>
            <a:endParaRPr sz="1300">
              <a:solidFill>
                <a:srgbClr val="CC4125"/>
              </a:solidFill>
            </a:endParaRPr>
          </a:p>
          <a:p>
            <a:pPr marL="457200" lvl="0" indent="-311150" algn="l" rtl="0">
              <a:spcBef>
                <a:spcPts val="0"/>
              </a:spcBef>
              <a:spcAft>
                <a:spcPts val="0"/>
              </a:spcAft>
              <a:buClr>
                <a:srgbClr val="CC4125"/>
              </a:buClr>
              <a:buSzPts val="1300"/>
              <a:buChar char="●"/>
            </a:pPr>
            <a:r>
              <a:rPr lang="en" sz="1300">
                <a:solidFill>
                  <a:srgbClr val="CC4125"/>
                </a:solidFill>
              </a:rPr>
              <a:t>CSV File from Justice.gov:</a:t>
            </a:r>
            <a:endParaRPr sz="1300">
              <a:solidFill>
                <a:srgbClr val="CC4125"/>
              </a:solidFill>
            </a:endParaRPr>
          </a:p>
          <a:p>
            <a:pPr marL="0" lvl="0" indent="0" algn="l" rtl="0">
              <a:spcBef>
                <a:spcPts val="0"/>
              </a:spcBef>
              <a:spcAft>
                <a:spcPts val="0"/>
              </a:spcAft>
              <a:buNone/>
            </a:pPr>
            <a:r>
              <a:rPr lang="en" sz="1300">
                <a:solidFill>
                  <a:srgbClr val="CC4125"/>
                </a:solidFill>
              </a:rPr>
              <a:t>Contains annual salary data based on family size by state for the period between April 1st and May 14, 2023.</a:t>
            </a:r>
            <a:endParaRPr sz="1300">
              <a:solidFill>
                <a:srgbClr val="CC4125"/>
              </a:solidFill>
            </a:endParaRPr>
          </a:p>
          <a:p>
            <a:pPr marL="0" lvl="0" indent="0" algn="l" rtl="0">
              <a:spcBef>
                <a:spcPts val="0"/>
              </a:spcBef>
              <a:spcAft>
                <a:spcPts val="0"/>
              </a:spcAft>
              <a:buNone/>
            </a:pPr>
            <a:endParaRPr sz="1300">
              <a:solidFill>
                <a:srgbClr val="CC4125"/>
              </a:solidFill>
            </a:endParaRPr>
          </a:p>
          <a:p>
            <a:pPr marL="457200" lvl="0" indent="-311150" algn="l" rtl="0">
              <a:spcBef>
                <a:spcPts val="0"/>
              </a:spcBef>
              <a:spcAft>
                <a:spcPts val="0"/>
              </a:spcAft>
              <a:buClr>
                <a:srgbClr val="CC4125"/>
              </a:buClr>
              <a:buSzPts val="1300"/>
              <a:buChar char="●"/>
            </a:pPr>
            <a:r>
              <a:rPr lang="en" sz="1300">
                <a:solidFill>
                  <a:srgbClr val="CC4125"/>
                </a:solidFill>
              </a:rPr>
              <a:t>CSV File from Zillow Economics Data:</a:t>
            </a:r>
            <a:endParaRPr sz="1300">
              <a:solidFill>
                <a:srgbClr val="CC4125"/>
              </a:solidFill>
            </a:endParaRPr>
          </a:p>
          <a:p>
            <a:pPr marL="0" lvl="0" indent="0" algn="l" rtl="0">
              <a:spcBef>
                <a:spcPts val="0"/>
              </a:spcBef>
              <a:spcAft>
                <a:spcPts val="0"/>
              </a:spcAft>
              <a:buNone/>
            </a:pPr>
            <a:r>
              <a:rPr lang="en" sz="1300">
                <a:solidFill>
                  <a:srgbClr val="CC4125"/>
                </a:solidFill>
              </a:rPr>
              <a:t>Provides data on major cities within states and their corresponding average house prices.</a:t>
            </a:r>
            <a:endParaRPr sz="1300">
              <a:solidFill>
                <a:srgbClr val="CC4125"/>
              </a:solidFill>
            </a:endParaRPr>
          </a:p>
          <a:p>
            <a:pPr marL="0" lvl="0" indent="0" algn="l" rtl="0">
              <a:spcBef>
                <a:spcPts val="0"/>
              </a:spcBef>
              <a:spcAft>
                <a:spcPts val="0"/>
              </a:spcAft>
              <a:buNone/>
            </a:pPr>
            <a:endParaRPr sz="1300">
              <a:solidFill>
                <a:srgbClr val="CC4125"/>
              </a:solidFill>
            </a:endParaRPr>
          </a:p>
          <a:p>
            <a:pPr marL="457200" lvl="0" indent="-311150" algn="l" rtl="0">
              <a:spcBef>
                <a:spcPts val="0"/>
              </a:spcBef>
              <a:spcAft>
                <a:spcPts val="0"/>
              </a:spcAft>
              <a:buClr>
                <a:srgbClr val="CC4125"/>
              </a:buClr>
              <a:buSzPts val="1300"/>
              <a:buChar char="●"/>
            </a:pPr>
            <a:r>
              <a:rPr lang="en" sz="1300">
                <a:solidFill>
                  <a:srgbClr val="CC4125"/>
                </a:solidFill>
              </a:rPr>
              <a:t>CSV File from Fred Economic Research:</a:t>
            </a:r>
            <a:endParaRPr sz="1300">
              <a:solidFill>
                <a:srgbClr val="CC4125"/>
              </a:solidFill>
            </a:endParaRPr>
          </a:p>
          <a:p>
            <a:pPr marL="0" lvl="0" indent="0" algn="l" rtl="0">
              <a:spcBef>
                <a:spcPts val="0"/>
              </a:spcBef>
              <a:spcAft>
                <a:spcPts val="0"/>
              </a:spcAft>
              <a:buNone/>
            </a:pPr>
            <a:r>
              <a:rPr lang="en" sz="1300">
                <a:solidFill>
                  <a:srgbClr val="CC4125"/>
                </a:solidFill>
              </a:rPr>
              <a:t>Contains information on average home prices and square footage.</a:t>
            </a:r>
            <a:endParaRPr sz="1300">
              <a:solidFill>
                <a:srgbClr val="CC4125"/>
              </a:solidFill>
            </a:endParaRPr>
          </a:p>
          <a:p>
            <a:pPr marL="0" lvl="0" indent="0" algn="l" rtl="0">
              <a:spcBef>
                <a:spcPts val="0"/>
              </a:spcBef>
              <a:spcAft>
                <a:spcPts val="0"/>
              </a:spcAft>
              <a:buNone/>
            </a:pPr>
            <a:endParaRPr sz="1100"/>
          </a:p>
        </p:txBody>
      </p:sp>
      <p:cxnSp>
        <p:nvCxnSpPr>
          <p:cNvPr id="1957" name="Google Shape;1957;p101"/>
          <p:cNvCxnSpPr/>
          <p:nvPr/>
        </p:nvCxnSpPr>
        <p:spPr>
          <a:xfrm>
            <a:off x="-69641" y="739975"/>
            <a:ext cx="5885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55"/>
                                        </p:tgtEl>
                                        <p:attrNameLst>
                                          <p:attrName>style.visibility</p:attrName>
                                        </p:attrNameLst>
                                      </p:cBhvr>
                                      <p:to>
                                        <p:strVal val="visible"/>
                                      </p:to>
                                    </p:set>
                                    <p:animEffect transition="in" filter="fade">
                                      <p:cBhvr>
                                        <p:cTn id="7" dur="1000"/>
                                        <p:tgtEl>
                                          <p:spTgt spid="1955"/>
                                        </p:tgtEl>
                                      </p:cBhvr>
                                    </p:animEffect>
                                  </p:childTnLst>
                                </p:cTn>
                              </p:par>
                              <p:par>
                                <p:cTn id="8" presetID="10" presetClass="entr" presetSubtype="0" fill="hold" nodeType="withEffect">
                                  <p:stCondLst>
                                    <p:cond delay="0"/>
                                  </p:stCondLst>
                                  <p:childTnLst>
                                    <p:set>
                                      <p:cBhvr>
                                        <p:cTn id="9" dur="1" fill="hold">
                                          <p:stCondLst>
                                            <p:cond delay="0"/>
                                          </p:stCondLst>
                                        </p:cTn>
                                        <p:tgtEl>
                                          <p:spTgt spid="1956"/>
                                        </p:tgtEl>
                                        <p:attrNameLst>
                                          <p:attrName>style.visibility</p:attrName>
                                        </p:attrNameLst>
                                      </p:cBhvr>
                                      <p:to>
                                        <p:strVal val="visible"/>
                                      </p:to>
                                    </p:set>
                                    <p:animEffect transition="in" filter="fade">
                                      <p:cBhvr>
                                        <p:cTn id="10" dur="1000"/>
                                        <p:tgtEl>
                                          <p:spTgt spid="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1"/>
        <p:cNvGrpSpPr/>
        <p:nvPr/>
      </p:nvGrpSpPr>
      <p:grpSpPr>
        <a:xfrm>
          <a:off x="0" y="0"/>
          <a:ext cx="0" cy="0"/>
          <a:chOff x="0" y="0"/>
          <a:chExt cx="0" cy="0"/>
        </a:xfrm>
      </p:grpSpPr>
      <p:sp>
        <p:nvSpPr>
          <p:cNvPr id="1962" name="Google Shape;1962;p102"/>
          <p:cNvSpPr/>
          <p:nvPr/>
        </p:nvSpPr>
        <p:spPr>
          <a:xfrm rot="5400000">
            <a:off x="1021200" y="-979650"/>
            <a:ext cx="2530200" cy="4572600"/>
          </a:xfrm>
          <a:prstGeom prst="snip1Rect">
            <a:avLst>
              <a:gd name="adj" fmla="val 381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02"/>
          <p:cNvSpPr txBox="1">
            <a:spLocks noGrp="1"/>
          </p:cNvSpPr>
          <p:nvPr>
            <p:ph type="title"/>
          </p:nvPr>
        </p:nvSpPr>
        <p:spPr>
          <a:xfrm>
            <a:off x="239550" y="676075"/>
            <a:ext cx="3842100" cy="14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lt1"/>
                </a:solidFill>
                <a:latin typeface="Times New Roman"/>
                <a:ea typeface="Times New Roman"/>
                <a:cs typeface="Times New Roman"/>
                <a:sym typeface="Times New Roman"/>
              </a:rPr>
              <a:t>Real_estate.ipynb</a:t>
            </a:r>
            <a:endParaRPr sz="28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800" b="1">
                <a:solidFill>
                  <a:schemeClr val="lt1"/>
                </a:solidFill>
                <a:latin typeface="Times New Roman"/>
                <a:ea typeface="Times New Roman"/>
                <a:cs typeface="Times New Roman"/>
                <a:sym typeface="Times New Roman"/>
              </a:rPr>
              <a:t>Project3.sqlite</a:t>
            </a:r>
            <a:endParaRPr sz="28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800" b="1">
              <a:solidFill>
                <a:schemeClr val="lt1"/>
              </a:solidFill>
              <a:latin typeface="Times New Roman"/>
              <a:ea typeface="Times New Roman"/>
              <a:cs typeface="Times New Roman"/>
              <a:sym typeface="Times New Roman"/>
            </a:endParaRPr>
          </a:p>
        </p:txBody>
      </p:sp>
      <p:grpSp>
        <p:nvGrpSpPr>
          <p:cNvPr id="1964" name="Google Shape;1964;p102"/>
          <p:cNvGrpSpPr/>
          <p:nvPr/>
        </p:nvGrpSpPr>
        <p:grpSpPr>
          <a:xfrm rot="10800000">
            <a:off x="1742714" y="4607061"/>
            <a:ext cx="1193550" cy="68100"/>
            <a:chOff x="557300" y="431950"/>
            <a:chExt cx="1193550" cy="68100"/>
          </a:xfrm>
        </p:grpSpPr>
        <p:sp>
          <p:nvSpPr>
            <p:cNvPr id="1965" name="Google Shape;1965;p102"/>
            <p:cNvSpPr/>
            <p:nvPr/>
          </p:nvSpPr>
          <p:spPr>
            <a:xfrm>
              <a:off x="5573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02"/>
            <p:cNvSpPr/>
            <p:nvPr/>
          </p:nvSpPr>
          <p:spPr>
            <a:xfrm>
              <a:off x="7448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02"/>
            <p:cNvSpPr/>
            <p:nvPr/>
          </p:nvSpPr>
          <p:spPr>
            <a:xfrm>
              <a:off x="9324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02"/>
            <p:cNvSpPr/>
            <p:nvPr/>
          </p:nvSpPr>
          <p:spPr>
            <a:xfrm>
              <a:off x="112002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02"/>
            <p:cNvSpPr/>
            <p:nvPr/>
          </p:nvSpPr>
          <p:spPr>
            <a:xfrm>
              <a:off x="130760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02"/>
            <p:cNvSpPr/>
            <p:nvPr/>
          </p:nvSpPr>
          <p:spPr>
            <a:xfrm>
              <a:off x="1495175"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02"/>
            <p:cNvSpPr/>
            <p:nvPr/>
          </p:nvSpPr>
          <p:spPr>
            <a:xfrm>
              <a:off x="1682750" y="431950"/>
              <a:ext cx="68100" cy="6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72" name="Google Shape;1972;p102"/>
          <p:cNvCxnSpPr/>
          <p:nvPr/>
        </p:nvCxnSpPr>
        <p:spPr>
          <a:xfrm>
            <a:off x="3140792" y="4641114"/>
            <a:ext cx="6038400" cy="0"/>
          </a:xfrm>
          <a:prstGeom prst="straightConnector1">
            <a:avLst/>
          </a:prstGeom>
          <a:noFill/>
          <a:ln w="9525" cap="flat" cmpd="sng">
            <a:solidFill>
              <a:srgbClr val="0C343D"/>
            </a:solidFill>
            <a:prstDash val="solid"/>
            <a:round/>
            <a:headEnd type="none" w="med" len="med"/>
            <a:tailEnd type="none" w="med" len="med"/>
          </a:ln>
        </p:spPr>
      </p:cxnSp>
      <p:pic>
        <p:nvPicPr>
          <p:cNvPr id="1973" name="Google Shape;1973;p102"/>
          <p:cNvPicPr preferRelativeResize="0"/>
          <p:nvPr/>
        </p:nvPicPr>
        <p:blipFill>
          <a:blip r:embed="rId4">
            <a:alphaModFix/>
          </a:blip>
          <a:stretch>
            <a:fillRect/>
          </a:stretch>
        </p:blipFill>
        <p:spPr>
          <a:xfrm>
            <a:off x="4572000" y="395400"/>
            <a:ext cx="4406100" cy="4522751"/>
          </a:xfrm>
          <a:prstGeom prst="rect">
            <a:avLst/>
          </a:prstGeom>
          <a:noFill/>
          <a:ln>
            <a:noFill/>
          </a:ln>
        </p:spPr>
      </p:pic>
      <p:pic>
        <p:nvPicPr>
          <p:cNvPr id="1974" name="Google Shape;1974;p102"/>
          <p:cNvPicPr preferRelativeResize="0"/>
          <p:nvPr/>
        </p:nvPicPr>
        <p:blipFill>
          <a:blip r:embed="rId5">
            <a:alphaModFix/>
          </a:blip>
          <a:stretch>
            <a:fillRect/>
          </a:stretch>
        </p:blipFill>
        <p:spPr>
          <a:xfrm>
            <a:off x="152400" y="2724150"/>
            <a:ext cx="3842101" cy="219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2"/>
                                        </p:tgtEl>
                                        <p:attrNameLst>
                                          <p:attrName>style.visibility</p:attrName>
                                        </p:attrNameLst>
                                      </p:cBhvr>
                                      <p:to>
                                        <p:strVal val="visible"/>
                                      </p:to>
                                    </p:set>
                                    <p:anim calcmode="lin" valueType="num">
                                      <p:cBhvr additive="base">
                                        <p:cTn id="7" dur="1000"/>
                                        <p:tgtEl>
                                          <p:spTgt spid="196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963"/>
                                        </p:tgtEl>
                                        <p:attrNameLst>
                                          <p:attrName>style.visibility</p:attrName>
                                        </p:attrNameLst>
                                      </p:cBhvr>
                                      <p:to>
                                        <p:strVal val="visible"/>
                                      </p:to>
                                    </p:set>
                                    <p:animEffect transition="in" filter="fade">
                                      <p:cBhvr>
                                        <p:cTn id="10" dur="1000"/>
                                        <p:tgtEl>
                                          <p:spTgt spid="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103"/>
          <p:cNvSpPr txBox="1">
            <a:spLocks noGrp="1"/>
          </p:cNvSpPr>
          <p:nvPr>
            <p:ph type="title" idx="18"/>
          </p:nvPr>
        </p:nvSpPr>
        <p:spPr>
          <a:xfrm>
            <a:off x="0" y="104550"/>
            <a:ext cx="4729200" cy="7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50">
                <a:solidFill>
                  <a:schemeClr val="accent2"/>
                </a:solidFill>
                <a:latin typeface="Times New Roman"/>
                <a:ea typeface="Times New Roman"/>
                <a:cs typeface="Times New Roman"/>
                <a:sym typeface="Times New Roman"/>
              </a:rPr>
              <a:t>Data Merge </a:t>
            </a:r>
            <a:endParaRPr sz="2950">
              <a:solidFill>
                <a:schemeClr val="accent2"/>
              </a:solidFill>
              <a:latin typeface="Times New Roman"/>
              <a:ea typeface="Times New Roman"/>
              <a:cs typeface="Times New Roman"/>
              <a:sym typeface="Times New Roman"/>
            </a:endParaRPr>
          </a:p>
        </p:txBody>
      </p:sp>
      <p:cxnSp>
        <p:nvCxnSpPr>
          <p:cNvPr id="1980" name="Google Shape;1980;p103"/>
          <p:cNvCxnSpPr/>
          <p:nvPr/>
        </p:nvCxnSpPr>
        <p:spPr>
          <a:xfrm>
            <a:off x="-150641" y="942475"/>
            <a:ext cx="4254900" cy="0"/>
          </a:xfrm>
          <a:prstGeom prst="straightConnector1">
            <a:avLst/>
          </a:prstGeom>
          <a:noFill/>
          <a:ln w="9525" cap="flat" cmpd="sng">
            <a:solidFill>
              <a:schemeClr val="accent1"/>
            </a:solidFill>
            <a:prstDash val="solid"/>
            <a:round/>
            <a:headEnd type="none" w="med" len="med"/>
            <a:tailEnd type="none" w="med" len="med"/>
          </a:ln>
        </p:spPr>
      </p:cxnSp>
      <p:pic>
        <p:nvPicPr>
          <p:cNvPr id="1981" name="Google Shape;1981;p103"/>
          <p:cNvPicPr preferRelativeResize="0"/>
          <p:nvPr/>
        </p:nvPicPr>
        <p:blipFill>
          <a:blip r:embed="rId3">
            <a:alphaModFix/>
          </a:blip>
          <a:stretch>
            <a:fillRect/>
          </a:stretch>
        </p:blipFill>
        <p:spPr>
          <a:xfrm>
            <a:off x="71400" y="942475"/>
            <a:ext cx="4237982" cy="4006651"/>
          </a:xfrm>
          <a:prstGeom prst="rect">
            <a:avLst/>
          </a:prstGeom>
          <a:noFill/>
          <a:ln>
            <a:noFill/>
          </a:ln>
        </p:spPr>
      </p:pic>
      <p:pic>
        <p:nvPicPr>
          <p:cNvPr id="1982" name="Google Shape;1982;p103"/>
          <p:cNvPicPr preferRelativeResize="0"/>
          <p:nvPr/>
        </p:nvPicPr>
        <p:blipFill>
          <a:blip r:embed="rId4">
            <a:alphaModFix/>
          </a:blip>
          <a:stretch>
            <a:fillRect/>
          </a:stretch>
        </p:blipFill>
        <p:spPr>
          <a:xfrm>
            <a:off x="4461782" y="942475"/>
            <a:ext cx="4448818" cy="30356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104"/>
          <p:cNvSpPr txBox="1">
            <a:spLocks noGrp="1"/>
          </p:cNvSpPr>
          <p:nvPr>
            <p:ph type="title" idx="18"/>
          </p:nvPr>
        </p:nvSpPr>
        <p:spPr>
          <a:xfrm>
            <a:off x="0" y="340975"/>
            <a:ext cx="4045200" cy="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50">
                <a:latin typeface="Times New Roman"/>
                <a:ea typeface="Times New Roman"/>
                <a:cs typeface="Times New Roman"/>
                <a:sym typeface="Times New Roman"/>
              </a:rPr>
              <a:t>Data Merge Part 2</a:t>
            </a:r>
            <a:endParaRPr sz="2550">
              <a:latin typeface="Times New Roman"/>
              <a:ea typeface="Times New Roman"/>
              <a:cs typeface="Times New Roman"/>
              <a:sym typeface="Times New Roman"/>
            </a:endParaRPr>
          </a:p>
        </p:txBody>
      </p:sp>
      <p:cxnSp>
        <p:nvCxnSpPr>
          <p:cNvPr id="1988" name="Google Shape;1988;p104"/>
          <p:cNvCxnSpPr/>
          <p:nvPr/>
        </p:nvCxnSpPr>
        <p:spPr>
          <a:xfrm>
            <a:off x="-150641" y="942475"/>
            <a:ext cx="4254900" cy="0"/>
          </a:xfrm>
          <a:prstGeom prst="straightConnector1">
            <a:avLst/>
          </a:prstGeom>
          <a:noFill/>
          <a:ln w="9525" cap="flat" cmpd="sng">
            <a:solidFill>
              <a:schemeClr val="accent1"/>
            </a:solidFill>
            <a:prstDash val="solid"/>
            <a:round/>
            <a:headEnd type="none" w="med" len="med"/>
            <a:tailEnd type="none" w="med" len="med"/>
          </a:ln>
        </p:spPr>
      </p:cxnSp>
      <p:pic>
        <p:nvPicPr>
          <p:cNvPr id="1989" name="Google Shape;1989;p104"/>
          <p:cNvPicPr preferRelativeResize="0"/>
          <p:nvPr/>
        </p:nvPicPr>
        <p:blipFill>
          <a:blip r:embed="rId3">
            <a:alphaModFix/>
          </a:blip>
          <a:stretch>
            <a:fillRect/>
          </a:stretch>
        </p:blipFill>
        <p:spPr>
          <a:xfrm>
            <a:off x="152400" y="982975"/>
            <a:ext cx="4533900" cy="3857625"/>
          </a:xfrm>
          <a:prstGeom prst="rect">
            <a:avLst/>
          </a:prstGeom>
          <a:noFill/>
          <a:ln>
            <a:noFill/>
          </a:ln>
        </p:spPr>
      </p:pic>
      <p:pic>
        <p:nvPicPr>
          <p:cNvPr id="1990" name="Google Shape;1990;p104"/>
          <p:cNvPicPr preferRelativeResize="0"/>
          <p:nvPr/>
        </p:nvPicPr>
        <p:blipFill>
          <a:blip r:embed="rId4">
            <a:alphaModFix/>
          </a:blip>
          <a:stretch>
            <a:fillRect/>
          </a:stretch>
        </p:blipFill>
        <p:spPr>
          <a:xfrm>
            <a:off x="4783425" y="1764000"/>
            <a:ext cx="4171575" cy="290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Google Shape;1995;p105"/>
          <p:cNvSpPr txBox="1"/>
          <p:nvPr/>
        </p:nvSpPr>
        <p:spPr>
          <a:xfrm>
            <a:off x="307050" y="2194950"/>
            <a:ext cx="8529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latin typeface="Spectral SemiBold"/>
                <a:ea typeface="Spectral SemiBold"/>
                <a:cs typeface="Spectral SemiBold"/>
                <a:sym typeface="Spectral SemiBold"/>
              </a:rPr>
              <a:t>Which states has the highest median house price?</a:t>
            </a:r>
            <a:endParaRPr sz="5000">
              <a:latin typeface="Spectral SemiBold"/>
              <a:ea typeface="Spectral SemiBold"/>
              <a:cs typeface="Spectral SemiBold"/>
              <a:sym typeface="Spectral SemiBold"/>
            </a:endParaRPr>
          </a:p>
        </p:txBody>
      </p:sp>
      <p:sp>
        <p:nvSpPr>
          <p:cNvPr id="1996" name="Google Shape;1996;p105"/>
          <p:cNvSpPr txBox="1"/>
          <p:nvPr/>
        </p:nvSpPr>
        <p:spPr>
          <a:xfrm>
            <a:off x="1256850" y="328750"/>
            <a:ext cx="6630300" cy="1608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6000" b="1">
                <a:latin typeface="Spectral"/>
                <a:ea typeface="Spectral"/>
                <a:cs typeface="Spectral"/>
                <a:sym typeface="Spectral"/>
              </a:rPr>
              <a:t>   </a:t>
            </a:r>
            <a:r>
              <a:rPr lang="en" sz="8000" b="1">
                <a:latin typeface="Verdana"/>
                <a:ea typeface="Verdana"/>
                <a:cs typeface="Verdana"/>
                <a:sym typeface="Verdana"/>
              </a:rPr>
              <a:t>G U E S S</a:t>
            </a:r>
            <a:r>
              <a:rPr lang="en" sz="10000" b="1">
                <a:latin typeface="Spectral"/>
                <a:ea typeface="Spectral"/>
                <a:cs typeface="Spectral"/>
                <a:sym typeface="Spectral"/>
              </a:rPr>
              <a:t> </a:t>
            </a:r>
            <a:endParaRPr sz="10000" b="1">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0"/>
        <p:cNvGrpSpPr/>
        <p:nvPr/>
      </p:nvGrpSpPr>
      <p:grpSpPr>
        <a:xfrm>
          <a:off x="0" y="0"/>
          <a:ext cx="0" cy="0"/>
          <a:chOff x="0" y="0"/>
          <a:chExt cx="0" cy="0"/>
        </a:xfrm>
      </p:grpSpPr>
      <p:pic>
        <p:nvPicPr>
          <p:cNvPr id="2001" name="Google Shape;2001;p106"/>
          <p:cNvPicPr preferRelativeResize="0"/>
          <p:nvPr/>
        </p:nvPicPr>
        <p:blipFill>
          <a:blip r:embed="rId3">
            <a:alphaModFix/>
          </a:blip>
          <a:stretch>
            <a:fillRect/>
          </a:stretch>
        </p:blipFill>
        <p:spPr>
          <a:xfrm>
            <a:off x="152400" y="1379650"/>
            <a:ext cx="8839199" cy="3224713"/>
          </a:xfrm>
          <a:prstGeom prst="rect">
            <a:avLst/>
          </a:prstGeom>
          <a:noFill/>
          <a:ln>
            <a:noFill/>
          </a:ln>
        </p:spPr>
      </p:pic>
      <p:sp>
        <p:nvSpPr>
          <p:cNvPr id="2002" name="Google Shape;2002;p106"/>
          <p:cNvSpPr txBox="1"/>
          <p:nvPr/>
        </p:nvSpPr>
        <p:spPr>
          <a:xfrm>
            <a:off x="854725" y="206675"/>
            <a:ext cx="8136900" cy="1031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rgbClr val="DD7E6B"/>
              </a:buClr>
              <a:buSzPts val="1800"/>
              <a:buFont typeface="Spectral SemiBold"/>
              <a:buChar char="●"/>
            </a:pPr>
            <a:r>
              <a:rPr lang="en" sz="1800">
                <a:solidFill>
                  <a:srgbClr val="DD7E6B"/>
                </a:solidFill>
                <a:latin typeface="Spectral SemiBold"/>
                <a:ea typeface="Spectral SemiBold"/>
                <a:cs typeface="Spectral SemiBold"/>
                <a:sym typeface="Spectral SemiBold"/>
              </a:rPr>
              <a:t>Hawaii tops the list at </a:t>
            </a:r>
            <a:r>
              <a:rPr lang="en" sz="1800">
                <a:solidFill>
                  <a:srgbClr val="DD7E6B"/>
                </a:solidFill>
                <a:highlight>
                  <a:srgbClr val="FFD966"/>
                </a:highlight>
                <a:latin typeface="Spectral SemiBold"/>
                <a:ea typeface="Spectral SemiBold"/>
                <a:cs typeface="Spectral SemiBold"/>
                <a:sym typeface="Spectral SemiBold"/>
              </a:rPr>
              <a:t>$732,000</a:t>
            </a:r>
            <a:r>
              <a:rPr lang="en" sz="1800">
                <a:solidFill>
                  <a:srgbClr val="DD7E6B"/>
                </a:solidFill>
                <a:latin typeface="Spectral SemiBold"/>
                <a:ea typeface="Spectral SemiBold"/>
                <a:cs typeface="Spectral SemiBold"/>
                <a:sym typeface="Spectral SemiBold"/>
              </a:rPr>
              <a:t>, followed by California at </a:t>
            </a:r>
            <a:r>
              <a:rPr lang="en" sz="1800">
                <a:solidFill>
                  <a:srgbClr val="DD7E6B"/>
                </a:solidFill>
                <a:highlight>
                  <a:srgbClr val="FFD966"/>
                </a:highlight>
                <a:latin typeface="Spectral SemiBold"/>
                <a:ea typeface="Spectral SemiBold"/>
                <a:cs typeface="Spectral SemiBold"/>
                <a:sym typeface="Spectral SemiBold"/>
              </a:rPr>
              <a:t>$684,800</a:t>
            </a:r>
            <a:r>
              <a:rPr lang="en" sz="1800">
                <a:solidFill>
                  <a:srgbClr val="DD7E6B"/>
                </a:solidFill>
                <a:latin typeface="Spectral SemiBold"/>
                <a:ea typeface="Spectral SemiBold"/>
                <a:cs typeface="Spectral SemiBold"/>
                <a:sym typeface="Spectral SemiBold"/>
              </a:rPr>
              <a:t>.</a:t>
            </a:r>
            <a:endParaRPr sz="1800">
              <a:solidFill>
                <a:srgbClr val="DD7E6B"/>
              </a:solidFill>
              <a:latin typeface="Spectral SemiBold"/>
              <a:ea typeface="Spectral SemiBold"/>
              <a:cs typeface="Spectral SemiBold"/>
              <a:sym typeface="Spectral SemiBold"/>
            </a:endParaRPr>
          </a:p>
          <a:p>
            <a:pPr marL="457200" lvl="0" indent="-342900" algn="l" rtl="0">
              <a:lnSpc>
                <a:spcPct val="115000"/>
              </a:lnSpc>
              <a:spcBef>
                <a:spcPts val="0"/>
              </a:spcBef>
              <a:spcAft>
                <a:spcPts val="0"/>
              </a:spcAft>
              <a:buClr>
                <a:srgbClr val="DD7E6B"/>
              </a:buClr>
              <a:buSzPts val="1800"/>
              <a:buFont typeface="Spectral SemiBold"/>
              <a:buChar char="●"/>
            </a:pPr>
            <a:r>
              <a:rPr lang="en" sz="1800">
                <a:solidFill>
                  <a:srgbClr val="DD7E6B"/>
                </a:solidFill>
                <a:latin typeface="Spectral SemiBold"/>
                <a:ea typeface="Spectral SemiBold"/>
                <a:cs typeface="Spectral SemiBold"/>
                <a:sym typeface="Spectral SemiBold"/>
              </a:rPr>
              <a:t>West Virginia is at the bottom of the list with median house price at </a:t>
            </a:r>
            <a:r>
              <a:rPr lang="en" sz="1800">
                <a:solidFill>
                  <a:srgbClr val="DD7E6B"/>
                </a:solidFill>
                <a:highlight>
                  <a:srgbClr val="FFF2CC"/>
                </a:highlight>
                <a:latin typeface="Spectral SemiBold"/>
                <a:ea typeface="Spectral SemiBold"/>
                <a:cs typeface="Spectral SemiBold"/>
                <a:sym typeface="Spectral SemiBold"/>
              </a:rPr>
              <a:t>$114,600</a:t>
            </a:r>
            <a:r>
              <a:rPr lang="en" sz="1800">
                <a:solidFill>
                  <a:srgbClr val="DD7E6B"/>
                </a:solidFill>
                <a:latin typeface="Spectral SemiBold"/>
                <a:ea typeface="Spectral SemiBold"/>
                <a:cs typeface="Spectral SemiBold"/>
                <a:sym typeface="Spectral SemiBold"/>
              </a:rPr>
              <a:t>.</a:t>
            </a:r>
            <a:endParaRPr sz="1800">
              <a:solidFill>
                <a:srgbClr val="DD7E6B"/>
              </a:solidFill>
              <a:latin typeface="Spectral SemiBold"/>
              <a:ea typeface="Spectral SemiBold"/>
              <a:cs typeface="Spectral SemiBold"/>
              <a:sym typeface="Spectral SemiBold"/>
            </a:endParaRPr>
          </a:p>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003" name="Google Shape;2003;p106"/>
          <p:cNvSpPr txBox="1"/>
          <p:nvPr/>
        </p:nvSpPr>
        <p:spPr>
          <a:xfrm>
            <a:off x="551275" y="4743625"/>
            <a:ext cx="21696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E69138"/>
                </a:solidFill>
                <a:latin typeface="Spectral"/>
                <a:ea typeface="Spectral"/>
                <a:cs typeface="Spectral"/>
                <a:sym typeface="Spectral"/>
              </a:rPr>
              <a:t>Data source : </a:t>
            </a:r>
            <a:r>
              <a:rPr lang="en" sz="1200" u="sng">
                <a:solidFill>
                  <a:schemeClr val="hlink"/>
                </a:solidFill>
                <a:latin typeface="Spectral"/>
                <a:ea typeface="Spectral"/>
                <a:cs typeface="Spectral"/>
                <a:sym typeface="Spectral"/>
                <a:hlinkClick r:id="rId4"/>
              </a:rPr>
              <a:t>Rocket Homes</a:t>
            </a:r>
            <a:endParaRPr sz="12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7"/>
        <p:cNvGrpSpPr/>
        <p:nvPr/>
      </p:nvGrpSpPr>
      <p:grpSpPr>
        <a:xfrm>
          <a:off x="0" y="0"/>
          <a:ext cx="0" cy="0"/>
          <a:chOff x="0" y="0"/>
          <a:chExt cx="0" cy="0"/>
        </a:xfrm>
      </p:grpSpPr>
      <p:pic>
        <p:nvPicPr>
          <p:cNvPr id="2008" name="Google Shape;2008;p107"/>
          <p:cNvPicPr preferRelativeResize="0"/>
          <p:nvPr/>
        </p:nvPicPr>
        <p:blipFill>
          <a:blip r:embed="rId3">
            <a:alphaModFix/>
          </a:blip>
          <a:stretch>
            <a:fillRect/>
          </a:stretch>
        </p:blipFill>
        <p:spPr>
          <a:xfrm>
            <a:off x="3934750" y="60700"/>
            <a:ext cx="5022126" cy="2877051"/>
          </a:xfrm>
          <a:prstGeom prst="rect">
            <a:avLst/>
          </a:prstGeom>
          <a:noFill/>
          <a:ln>
            <a:noFill/>
          </a:ln>
        </p:spPr>
      </p:pic>
      <p:pic>
        <p:nvPicPr>
          <p:cNvPr id="2009" name="Google Shape;2009;p107"/>
          <p:cNvPicPr preferRelativeResize="0"/>
          <p:nvPr/>
        </p:nvPicPr>
        <p:blipFill>
          <a:blip r:embed="rId4">
            <a:alphaModFix/>
          </a:blip>
          <a:stretch>
            <a:fillRect/>
          </a:stretch>
        </p:blipFill>
        <p:spPr>
          <a:xfrm>
            <a:off x="304125" y="3075676"/>
            <a:ext cx="5165219" cy="1854749"/>
          </a:xfrm>
          <a:prstGeom prst="rect">
            <a:avLst/>
          </a:prstGeom>
          <a:noFill/>
          <a:ln>
            <a:noFill/>
          </a:ln>
        </p:spPr>
      </p:pic>
      <p:sp>
        <p:nvSpPr>
          <p:cNvPr id="2010" name="Google Shape;2010;p107"/>
          <p:cNvSpPr txBox="1"/>
          <p:nvPr/>
        </p:nvSpPr>
        <p:spPr>
          <a:xfrm>
            <a:off x="672650" y="146675"/>
            <a:ext cx="3155700" cy="272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Montserrat Medium"/>
              <a:ea typeface="Montserrat Medium"/>
              <a:cs typeface="Montserrat Medium"/>
              <a:sym typeface="Montserrat Medium"/>
            </a:endParaRPr>
          </a:p>
          <a:p>
            <a:pPr marL="0" lvl="0" indent="0" algn="ctr" rtl="0">
              <a:spcBef>
                <a:spcPts val="0"/>
              </a:spcBef>
              <a:spcAft>
                <a:spcPts val="0"/>
              </a:spcAft>
              <a:buNone/>
            </a:pPr>
            <a:r>
              <a:rPr lang="en" sz="1800" dirty="0">
                <a:solidFill>
                  <a:schemeClr val="accent1"/>
                </a:solidFill>
                <a:latin typeface="Spectral Medium"/>
                <a:ea typeface="Spectral Medium"/>
                <a:cs typeface="Spectral Medium"/>
                <a:sym typeface="Spectral Medium"/>
              </a:rPr>
              <a:t>The median house price in Hawaii and California is almost </a:t>
            </a:r>
            <a:r>
              <a:rPr lang="en" sz="1800" dirty="0">
                <a:solidFill>
                  <a:schemeClr val="accent1"/>
                </a:solidFill>
                <a:highlight>
                  <a:srgbClr val="FFD966"/>
                </a:highlight>
                <a:latin typeface="Spectral Medium"/>
                <a:ea typeface="Spectral Medium"/>
                <a:cs typeface="Spectral Medium"/>
                <a:sym typeface="Spectral Medium"/>
              </a:rPr>
              <a:t>9x </a:t>
            </a:r>
            <a:r>
              <a:rPr lang="en" sz="1800" dirty="0">
                <a:solidFill>
                  <a:schemeClr val="accent1"/>
                </a:solidFill>
                <a:latin typeface="Spectral Medium"/>
                <a:ea typeface="Spectral Medium"/>
                <a:cs typeface="Spectral Medium"/>
                <a:sym typeface="Spectral Medium"/>
              </a:rPr>
              <a:t>the median household income. </a:t>
            </a:r>
            <a:endParaRPr sz="1800" dirty="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endParaRPr sz="1800" dirty="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r>
              <a:rPr lang="en" sz="1800" dirty="0">
                <a:solidFill>
                  <a:schemeClr val="accent1"/>
                </a:solidFill>
                <a:latin typeface="Spectral Medium"/>
                <a:ea typeface="Spectral Medium"/>
                <a:cs typeface="Spectral Medium"/>
                <a:sym typeface="Spectral Medium"/>
              </a:rPr>
              <a:t>In Massachusetts,  Washington and Colorado, the median house price is around </a:t>
            </a:r>
            <a:r>
              <a:rPr lang="en" sz="1800" dirty="0">
                <a:solidFill>
                  <a:schemeClr val="accent1"/>
                </a:solidFill>
                <a:highlight>
                  <a:srgbClr val="FFD966"/>
                </a:highlight>
                <a:latin typeface="Spectral Medium"/>
                <a:ea typeface="Spectral Medium"/>
                <a:cs typeface="Spectral Medium"/>
                <a:sym typeface="Spectral Medium"/>
              </a:rPr>
              <a:t>6x </a:t>
            </a:r>
            <a:r>
              <a:rPr lang="en" sz="1800" dirty="0">
                <a:solidFill>
                  <a:schemeClr val="accent1"/>
                </a:solidFill>
                <a:latin typeface="Spectral Medium"/>
                <a:ea typeface="Spectral Medium"/>
                <a:cs typeface="Spectral Medium"/>
                <a:sym typeface="Spectral Medium"/>
              </a:rPr>
              <a:t>the median income.</a:t>
            </a:r>
            <a:endParaRPr sz="1800" dirty="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endParaRPr sz="1800" dirty="0">
              <a:solidFill>
                <a:schemeClr val="accent1"/>
              </a:solidFill>
              <a:latin typeface="Spectral Medium"/>
              <a:ea typeface="Spectral Medium"/>
              <a:cs typeface="Spectral Medium"/>
              <a:sym typeface="Spectral Medium"/>
            </a:endParaRPr>
          </a:p>
        </p:txBody>
      </p:sp>
      <p:sp>
        <p:nvSpPr>
          <p:cNvPr id="2011" name="Google Shape;2011;p107"/>
          <p:cNvSpPr txBox="1"/>
          <p:nvPr/>
        </p:nvSpPr>
        <p:spPr>
          <a:xfrm>
            <a:off x="5694775" y="3075675"/>
            <a:ext cx="3262200" cy="176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Spectral Medium"/>
                <a:ea typeface="Spectral Medium"/>
                <a:cs typeface="Spectral Medium"/>
                <a:sym typeface="Spectral Medium"/>
              </a:rPr>
              <a:t>Though Hawaii and Massachusetts have almost same median household income, Massachusetts seems affordable than Hawaii.</a:t>
            </a:r>
            <a:endParaRPr dirty="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r>
              <a:rPr lang="en" dirty="0">
                <a:solidFill>
                  <a:schemeClr val="accent1"/>
                </a:solidFill>
                <a:latin typeface="Spectral Medium"/>
                <a:ea typeface="Spectral Medium"/>
                <a:cs typeface="Spectral Medium"/>
                <a:sym typeface="Spectral Medium"/>
              </a:rPr>
              <a:t> </a:t>
            </a:r>
            <a:endParaRPr dirty="0">
              <a:solidFill>
                <a:schemeClr val="accent1"/>
              </a:solidFill>
              <a:latin typeface="Spectral Medium"/>
              <a:ea typeface="Spectral Medium"/>
              <a:cs typeface="Spectral Medium"/>
              <a:sym typeface="Spectral Medium"/>
            </a:endParaRPr>
          </a:p>
          <a:p>
            <a:pPr marL="0" lvl="0" indent="0" algn="ctr" rtl="0">
              <a:spcBef>
                <a:spcPts val="0"/>
              </a:spcBef>
              <a:spcAft>
                <a:spcPts val="0"/>
              </a:spcAft>
              <a:buNone/>
            </a:pPr>
            <a:r>
              <a:rPr lang="en" dirty="0">
                <a:solidFill>
                  <a:schemeClr val="accent1"/>
                </a:solidFill>
                <a:latin typeface="Spectral Medium"/>
                <a:ea typeface="Spectral Medium"/>
                <a:cs typeface="Spectral Medium"/>
                <a:sym typeface="Spectral Medium"/>
              </a:rPr>
              <a:t>Similarly Washington seems affordable than California.</a:t>
            </a:r>
            <a:endParaRPr dirty="0">
              <a:latin typeface="Spectral Medium"/>
              <a:ea typeface="Spectral Medium"/>
              <a:cs typeface="Spectral Medium"/>
              <a:sym typeface="Spectral Medium"/>
            </a:endParaRPr>
          </a:p>
        </p:txBody>
      </p:sp>
    </p:spTree>
  </p:cSld>
  <p:clrMapOvr>
    <a:masterClrMapping/>
  </p:clrMapOvr>
</p:sld>
</file>

<file path=ppt/theme/theme1.xml><?xml version="1.0" encoding="utf-8"?>
<a:theme xmlns:a="http://schemas.openxmlformats.org/drawingml/2006/main" name="Property Business Plan by Slidesgo">
  <a:themeElements>
    <a:clrScheme name="Simple Light">
      <a:dk1>
        <a:srgbClr val="1E1E1E"/>
      </a:dk1>
      <a:lt1>
        <a:srgbClr val="FFFFFF"/>
      </a:lt1>
      <a:dk2>
        <a:srgbClr val="6A6A6A"/>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lling Your Property XL by Slidesgo">
  <a:themeElements>
    <a:clrScheme name="Simple Light">
      <a:dk1>
        <a:srgbClr val="1A2A35"/>
      </a:dk1>
      <a:lt1>
        <a:srgbClr val="FFFFFF"/>
      </a:lt1>
      <a:dk2>
        <a:srgbClr val="5E6E8A"/>
      </a:dk2>
      <a:lt2>
        <a:srgbClr val="F0F0F0"/>
      </a:lt2>
      <a:accent1>
        <a:srgbClr val="E37E5F"/>
      </a:accent1>
      <a:accent2>
        <a:srgbClr val="1A2A35"/>
      </a:accent2>
      <a:accent3>
        <a:srgbClr val="5E6E8A"/>
      </a:accent3>
      <a:accent4>
        <a:srgbClr val="F0F0F0"/>
      </a:accent4>
      <a:accent5>
        <a:srgbClr val="E37E5F"/>
      </a:accent5>
      <a:accent6>
        <a:srgbClr val="1A2A35"/>
      </a:accent6>
      <a:hlink>
        <a:srgbClr val="5E6E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(16:9)</PresentationFormat>
  <Paragraphs>69</Paragraphs>
  <Slides>19</Slides>
  <Notes>19</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19</vt:i4>
      </vt:variant>
    </vt:vector>
  </HeadingPairs>
  <TitlesOfParts>
    <vt:vector size="39" baseType="lpstr">
      <vt:lpstr>Arial</vt:lpstr>
      <vt:lpstr>Bebas Neue</vt:lpstr>
      <vt:lpstr>Didact Gothic</vt:lpstr>
      <vt:lpstr>Inter</vt:lpstr>
      <vt:lpstr>Montserrat</vt:lpstr>
      <vt:lpstr>Montserrat Black</vt:lpstr>
      <vt:lpstr>Montserrat Light</vt:lpstr>
      <vt:lpstr>Montserrat Medium</vt:lpstr>
      <vt:lpstr>Montserrat Thin</vt:lpstr>
      <vt:lpstr>PT Sans</vt:lpstr>
      <vt:lpstr>Roboto</vt:lpstr>
      <vt:lpstr>Roboto Condensed</vt:lpstr>
      <vt:lpstr>Source Sans Pro</vt:lpstr>
      <vt:lpstr>Spectral</vt:lpstr>
      <vt:lpstr>Spectral Medium</vt:lpstr>
      <vt:lpstr>Spectral SemiBold</vt:lpstr>
      <vt:lpstr>Times New Roman</vt:lpstr>
      <vt:lpstr>Verdana</vt:lpstr>
      <vt:lpstr>Property Business Plan by Slidesgo</vt:lpstr>
      <vt:lpstr>Selling Your Property XL by Slidesgo</vt:lpstr>
      <vt:lpstr>Real Estate Insights Across the 50 States </vt:lpstr>
      <vt:lpstr>Our Goal: A Comprehensive Guide for Post-Education Homebuying</vt:lpstr>
      <vt:lpstr>Data Sources</vt:lpstr>
      <vt:lpstr>Real_estate.ipynb Project3.sqlite </vt:lpstr>
      <vt:lpstr>Data Merge </vt:lpstr>
      <vt:lpstr>Data Merge Part 2</vt:lpstr>
      <vt:lpstr>PowerPoint Presentation</vt:lpstr>
      <vt:lpstr>PowerPoint Presentation</vt:lpstr>
      <vt:lpstr>PowerPoint Presentation</vt:lpstr>
      <vt:lpstr>PowerPoint Presentation</vt:lpstr>
      <vt:lpstr>PowerPoint Presentation</vt:lpstr>
      <vt:lpstr>01.</vt:lpstr>
      <vt:lpstr>01.</vt:lpstr>
      <vt:lpstr>Lowest  City Prices</vt:lpstr>
      <vt:lpstr>PowerPoint Presentation</vt:lpstr>
      <vt:lpstr>Lowest Prices with Annual Income</vt:lpstr>
      <vt:lpstr>PowerPoint Presentation</vt:lpstr>
      <vt:lpstr>MY RECENT SALES</vt:lpstr>
      <vt:lpstr>MY RECENT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Insights Across the 50 States </dc:title>
  <cp:lastModifiedBy>Devi S</cp:lastModifiedBy>
  <cp:revision>2</cp:revision>
  <dcterms:modified xsi:type="dcterms:W3CDTF">2023-10-12T00:26:28Z</dcterms:modified>
</cp:coreProperties>
</file>