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75" r:id="rId6"/>
    <p:sldId id="259" r:id="rId7"/>
    <p:sldId id="276" r:id="rId8"/>
    <p:sldId id="263" r:id="rId9"/>
    <p:sldId id="264" r:id="rId10"/>
    <p:sldId id="273" r:id="rId11"/>
    <p:sldId id="274" r:id="rId12"/>
    <p:sldId id="265" r:id="rId13"/>
    <p:sldId id="258" r:id="rId14"/>
    <p:sldId id="277" r:id="rId15"/>
    <p:sldId id="27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C7B10-AFCB-4F1D-B311-9AE1AFA46965}" v="118" dt="2021-03-16T00:11:32.362"/>
    <p1510:client id="{31027516-0320-474B-A1E9-8F251A0700C8}" v="115" dt="2021-03-15T02:18:05.836"/>
    <p1510:client id="{3449218E-8E3A-493A-8F19-D17ACF54EE33}" v="101" dt="2021-03-14T23:25:12.755"/>
    <p1510:client id="{35DB109B-827F-449A-8788-0B446F6C8BBA}" v="1385" dt="2021-03-18T00:07:32.094"/>
    <p1510:client id="{496F492F-3DE4-42B4-A42F-7225DE6419C0}" v="116" dt="2021-03-16T01:43:40.896"/>
    <p1510:client id="{7F5BB59F-1006-0000-B44A-D0B763883318}" v="237" dt="2021-03-18T04:50:49.529"/>
    <p1510:client id="{864FB59F-30A1-0000-A937-FB1ED7E2B776}" v="210" dt="2021-03-18T01:46:17.331"/>
    <p1510:client id="{898DC8E4-065D-4C91-A578-ADC8D3F092B4}" v="727" dt="2021-03-15T14:36:46.547"/>
    <p1510:client id="{8F21D8C5-D325-B642-2607-E887F6904041}" v="258" dt="2021-03-18T16:55:50.581"/>
    <p1510:client id="{A7965DCA-CC2C-4C60-AF3A-390544F846A7}" v="202" dt="2021-03-16T03:03:18.052"/>
    <p1510:client id="{C89058A5-C563-48E4-BDF0-4F28097776E5}" v="87" dt="2021-03-15T18:23:59.933"/>
    <p1510:client id="{D34EB59F-F00E-0000-A937-F27FB798C5F8}" v="92" dt="2021-03-18T00:45:12.498"/>
    <p1510:client id="{DB9F8306-A5DA-E730-AC89-86977BBC4856}" v="375" dt="2021-03-18T04:01:36.100"/>
    <p1510:client id="{EA866B47-6096-4713-B985-65404DB2B6AA}" v="295" dt="2021-03-17T12:02:0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yuan Chen" userId="S::erikachen@brq.com::712db27e-96ea-410a-8787-1e469e46aec3" providerId="AD" clId="Web-{864FB59F-30A1-0000-A937-FB1ED7E2B776}"/>
    <pc:docChg chg="delSld modSld">
      <pc:chgData name="Yuanyuan Chen" userId="S::erikachen@brq.com::712db27e-96ea-410a-8787-1e469e46aec3" providerId="AD" clId="Web-{864FB59F-30A1-0000-A937-FB1ED7E2B776}" dt="2021-03-18T01:46:17.331" v="169" actId="14100"/>
      <pc:docMkLst>
        <pc:docMk/>
      </pc:docMkLst>
      <pc:sldChg chg="modSp">
        <pc:chgData name="Yuanyuan Chen" userId="S::erikachen@brq.com::712db27e-96ea-410a-8787-1e469e46aec3" providerId="AD" clId="Web-{864FB59F-30A1-0000-A937-FB1ED7E2B776}" dt="2021-03-18T01:29:51.055" v="85" actId="14100"/>
        <pc:sldMkLst>
          <pc:docMk/>
          <pc:sldMk cId="1237562394" sldId="262"/>
        </pc:sldMkLst>
        <pc:spChg chg="mod">
          <ac:chgData name="Yuanyuan Chen" userId="S::erikachen@brq.com::712db27e-96ea-410a-8787-1e469e46aec3" providerId="AD" clId="Web-{864FB59F-30A1-0000-A937-FB1ED7E2B776}" dt="2021-03-18T01:29:51.055" v="85" actId="14100"/>
          <ac:spMkLst>
            <pc:docMk/>
            <pc:sldMk cId="1237562394" sldId="262"/>
            <ac:spMk id="3" creationId="{7047FEB5-4796-4529-A228-6DA659E0785A}"/>
          </ac:spMkLst>
        </pc:spChg>
      </pc:sldChg>
      <pc:sldChg chg="modSp">
        <pc:chgData name="Yuanyuan Chen" userId="S::erikachen@brq.com::712db27e-96ea-410a-8787-1e469e46aec3" providerId="AD" clId="Web-{864FB59F-30A1-0000-A937-FB1ED7E2B776}" dt="2021-03-18T00:46:38.970" v="10" actId="1076"/>
        <pc:sldMkLst>
          <pc:docMk/>
          <pc:sldMk cId="1360080363" sldId="269"/>
        </pc:sldMkLst>
        <pc:spChg chg="mod">
          <ac:chgData name="Yuanyuan Chen" userId="S::erikachen@brq.com::712db27e-96ea-410a-8787-1e469e46aec3" providerId="AD" clId="Web-{864FB59F-30A1-0000-A937-FB1ED7E2B776}" dt="2021-03-18T00:46:38.970" v="10" actId="1076"/>
          <ac:spMkLst>
            <pc:docMk/>
            <pc:sldMk cId="1360080363" sldId="269"/>
            <ac:spMk id="3" creationId="{2844119F-7623-4949-A022-8D3AE1C6CB8C}"/>
          </ac:spMkLst>
        </pc:spChg>
        <pc:spChg chg="mod">
          <ac:chgData name="Yuanyuan Chen" userId="S::erikachen@brq.com::712db27e-96ea-410a-8787-1e469e46aec3" providerId="AD" clId="Web-{864FB59F-30A1-0000-A937-FB1ED7E2B776}" dt="2021-03-18T00:46:05.345" v="3" actId="1076"/>
          <ac:spMkLst>
            <pc:docMk/>
            <pc:sldMk cId="1360080363" sldId="269"/>
            <ac:spMk id="5" creationId="{31A6BD59-02CE-493B-83BB-8329C43CB68B}"/>
          </ac:spMkLst>
        </pc:spChg>
        <pc:picChg chg="mod">
          <ac:chgData name="Yuanyuan Chen" userId="S::erikachen@brq.com::712db27e-96ea-410a-8787-1e469e46aec3" providerId="AD" clId="Web-{864FB59F-30A1-0000-A937-FB1ED7E2B776}" dt="2021-03-18T00:46:26.736" v="7" actId="1076"/>
          <ac:picMkLst>
            <pc:docMk/>
            <pc:sldMk cId="1360080363" sldId="269"/>
            <ac:picMk id="2" creationId="{98BBB369-CDF7-42E1-8838-E21105E7CA7E}"/>
          </ac:picMkLst>
        </pc:picChg>
        <pc:picChg chg="mod">
          <ac:chgData name="Yuanyuan Chen" userId="S::erikachen@brq.com::712db27e-96ea-410a-8787-1e469e46aec3" providerId="AD" clId="Web-{864FB59F-30A1-0000-A937-FB1ED7E2B776}" dt="2021-03-18T00:46:29.939" v="9" actId="1076"/>
          <ac:picMkLst>
            <pc:docMk/>
            <pc:sldMk cId="1360080363" sldId="269"/>
            <ac:picMk id="8" creationId="{A80B5A19-92E4-4583-AD1D-659E3B7EDDC7}"/>
          </ac:picMkLst>
        </pc:picChg>
        <pc:picChg chg="mod">
          <ac:chgData name="Yuanyuan Chen" userId="S::erikachen@brq.com::712db27e-96ea-410a-8787-1e469e46aec3" providerId="AD" clId="Web-{864FB59F-30A1-0000-A937-FB1ED7E2B776}" dt="2021-03-18T00:46:28.595" v="8" actId="1076"/>
          <ac:picMkLst>
            <pc:docMk/>
            <pc:sldMk cId="1360080363" sldId="269"/>
            <ac:picMk id="9" creationId="{79530DA3-1ABC-4548-B466-B7E39BF1E53D}"/>
          </ac:picMkLst>
        </pc:picChg>
        <pc:picChg chg="mod">
          <ac:chgData name="Yuanyuan Chen" userId="S::erikachen@brq.com::712db27e-96ea-410a-8787-1e469e46aec3" providerId="AD" clId="Web-{864FB59F-30A1-0000-A937-FB1ED7E2B776}" dt="2021-03-18T00:46:22.236" v="6" actId="1076"/>
          <ac:picMkLst>
            <pc:docMk/>
            <pc:sldMk cId="1360080363" sldId="269"/>
            <ac:picMk id="10" creationId="{D4FF2CDF-B1BE-4451-8300-893FD8D0F62A}"/>
          </ac:picMkLst>
        </pc:picChg>
      </pc:sldChg>
      <pc:sldChg chg="addSp delSp modSp del">
        <pc:chgData name="Yuanyuan Chen" userId="S::erikachen@brq.com::712db27e-96ea-410a-8787-1e469e46aec3" providerId="AD" clId="Web-{864FB59F-30A1-0000-A937-FB1ED7E2B776}" dt="2021-03-18T01:45:05.126" v="157"/>
        <pc:sldMkLst>
          <pc:docMk/>
          <pc:sldMk cId="1248682852" sldId="272"/>
        </pc:sldMkLst>
        <pc:picChg chg="add mod">
          <ac:chgData name="Yuanyuan Chen" userId="S::erikachen@brq.com::712db27e-96ea-410a-8787-1e469e46aec3" providerId="AD" clId="Web-{864FB59F-30A1-0000-A937-FB1ED7E2B776}" dt="2021-03-18T01:44:39.766" v="151" actId="1076"/>
          <ac:picMkLst>
            <pc:docMk/>
            <pc:sldMk cId="1248682852" sldId="272"/>
            <ac:picMk id="2" creationId="{F8EA40FF-13E5-4BD5-BBD6-BD4396449F1E}"/>
          </ac:picMkLst>
        </pc:picChg>
        <pc:picChg chg="del">
          <ac:chgData name="Yuanyuan Chen" userId="S::erikachen@brq.com::712db27e-96ea-410a-8787-1e469e46aec3" providerId="AD" clId="Web-{864FB59F-30A1-0000-A937-FB1ED7E2B776}" dt="2021-03-18T01:44:30.313" v="147"/>
          <ac:picMkLst>
            <pc:docMk/>
            <pc:sldMk cId="1248682852" sldId="272"/>
            <ac:picMk id="8" creationId="{677A2050-7A38-43C3-88AF-0648888162ED}"/>
          </ac:picMkLst>
        </pc:picChg>
      </pc:sldChg>
      <pc:sldChg chg="addSp delSp modSp">
        <pc:chgData name="Yuanyuan Chen" userId="S::erikachen@brq.com::712db27e-96ea-410a-8787-1e469e46aec3" providerId="AD" clId="Web-{864FB59F-30A1-0000-A937-FB1ED7E2B776}" dt="2021-03-18T01:40:22.572" v="144" actId="1076"/>
        <pc:sldMkLst>
          <pc:docMk/>
          <pc:sldMk cId="1443219076" sldId="273"/>
        </pc:sldMkLst>
        <pc:spChg chg="add mod">
          <ac:chgData name="Yuanyuan Chen" userId="S::erikachen@brq.com::712db27e-96ea-410a-8787-1e469e46aec3" providerId="AD" clId="Web-{864FB59F-30A1-0000-A937-FB1ED7E2B776}" dt="2021-03-18T01:28:56.679" v="79" actId="14100"/>
          <ac:spMkLst>
            <pc:docMk/>
            <pc:sldMk cId="1443219076" sldId="273"/>
            <ac:spMk id="2" creationId="{79CFCFF6-D211-49E0-A58B-BD5DA2816880}"/>
          </ac:spMkLst>
        </pc:spChg>
        <pc:spChg chg="add del mod">
          <ac:chgData name="Yuanyuan Chen" userId="S::erikachen@brq.com::712db27e-96ea-410a-8787-1e469e46aec3" providerId="AD" clId="Web-{864FB59F-30A1-0000-A937-FB1ED7E2B776}" dt="2021-03-18T01:35:11.501" v="97"/>
          <ac:spMkLst>
            <pc:docMk/>
            <pc:sldMk cId="1443219076" sldId="273"/>
            <ac:spMk id="3" creationId="{DFC8D7D2-A6D1-4F70-9A9C-1B3C002FF49C}"/>
          </ac:spMkLst>
        </pc:spChg>
        <pc:spChg chg="add del mod">
          <ac:chgData name="Yuanyuan Chen" userId="S::erikachen@brq.com::712db27e-96ea-410a-8787-1e469e46aec3" providerId="AD" clId="Web-{864FB59F-30A1-0000-A937-FB1ED7E2B776}" dt="2021-03-18T01:35:56.096" v="105"/>
          <ac:spMkLst>
            <pc:docMk/>
            <pc:sldMk cId="1443219076" sldId="273"/>
            <ac:spMk id="5" creationId="{E740CBBF-8B2D-45B7-AD1B-25CAC8EBB568}"/>
          </ac:spMkLst>
        </pc:spChg>
        <pc:spChg chg="add del mod">
          <ac:chgData name="Yuanyuan Chen" userId="S::erikachen@brq.com::712db27e-96ea-410a-8787-1e469e46aec3" providerId="AD" clId="Web-{864FB59F-30A1-0000-A937-FB1ED7E2B776}" dt="2021-03-18T01:37:17.833" v="113"/>
          <ac:spMkLst>
            <pc:docMk/>
            <pc:sldMk cId="1443219076" sldId="273"/>
            <ac:spMk id="7" creationId="{4A452558-A1A4-4D05-88D1-094E068EA9A5}"/>
          </ac:spMkLst>
        </pc:spChg>
        <pc:spChg chg="add mod">
          <ac:chgData name="Yuanyuan Chen" userId="S::erikachen@brq.com::712db27e-96ea-410a-8787-1e469e46aec3" providerId="AD" clId="Web-{864FB59F-30A1-0000-A937-FB1ED7E2B776}" dt="2021-03-18T01:40:19.697" v="143" actId="1076"/>
          <ac:spMkLst>
            <pc:docMk/>
            <pc:sldMk cId="1443219076" sldId="273"/>
            <ac:spMk id="14" creationId="{F6886FE1-8FD7-4D81-AD90-AF60AB1C750B}"/>
          </ac:spMkLst>
        </pc:spChg>
        <pc:spChg chg="add mod">
          <ac:chgData name="Yuanyuan Chen" userId="S::erikachen@brq.com::712db27e-96ea-410a-8787-1e469e46aec3" providerId="AD" clId="Web-{864FB59F-30A1-0000-A937-FB1ED7E2B776}" dt="2021-03-18T01:40:22.572" v="144" actId="1076"/>
          <ac:spMkLst>
            <pc:docMk/>
            <pc:sldMk cId="1443219076" sldId="273"/>
            <ac:spMk id="17" creationId="{04F8A512-FC9C-4CDA-847A-5B2C4EEFB648}"/>
          </ac:spMkLst>
        </pc:spChg>
        <pc:picChg chg="mod">
          <ac:chgData name="Yuanyuan Chen" userId="S::erikachen@brq.com::712db27e-96ea-410a-8787-1e469e46aec3" providerId="AD" clId="Web-{864FB59F-30A1-0000-A937-FB1ED7E2B776}" dt="2021-03-18T01:38:57.788" v="131" actId="1076"/>
          <ac:picMkLst>
            <pc:docMk/>
            <pc:sldMk cId="1443219076" sldId="273"/>
            <ac:picMk id="12" creationId="{9FBF100D-BA68-43BF-BB16-5B28E2C1A953}"/>
          </ac:picMkLst>
        </pc:picChg>
        <pc:picChg chg="mod">
          <ac:chgData name="Yuanyuan Chen" userId="S::erikachen@brq.com::712db27e-96ea-410a-8787-1e469e46aec3" providerId="AD" clId="Web-{864FB59F-30A1-0000-A937-FB1ED7E2B776}" dt="2021-03-18T01:37:37.568" v="114" actId="1076"/>
          <ac:picMkLst>
            <pc:docMk/>
            <pc:sldMk cId="1443219076" sldId="273"/>
            <ac:picMk id="16" creationId="{0C3757BE-4961-4387-BBA7-D6F00B934488}"/>
          </ac:picMkLst>
        </pc:picChg>
        <pc:inkChg chg="add del">
          <ac:chgData name="Yuanyuan Chen" userId="S::erikachen@brq.com::712db27e-96ea-410a-8787-1e469e46aec3" providerId="AD" clId="Web-{864FB59F-30A1-0000-A937-FB1ED7E2B776}" dt="2021-03-18T01:38:00.646" v="116"/>
          <ac:inkMkLst>
            <pc:docMk/>
            <pc:sldMk cId="1443219076" sldId="273"/>
            <ac:inkMk id="8" creationId="{14484260-D555-4E00-9C4E-7791CB136754}"/>
          </ac:inkMkLst>
        </pc:inkChg>
        <pc:inkChg chg="add del">
          <ac:chgData name="Yuanyuan Chen" userId="S::erikachen@brq.com::712db27e-96ea-410a-8787-1e469e46aec3" providerId="AD" clId="Web-{864FB59F-30A1-0000-A937-FB1ED7E2B776}" dt="2021-03-18T01:38:15.881" v="119"/>
          <ac:inkMkLst>
            <pc:docMk/>
            <pc:sldMk cId="1443219076" sldId="273"/>
            <ac:inkMk id="10" creationId="{E6A95F4C-37D6-4B99-861B-FF23D7D87096}"/>
          </ac:inkMkLst>
        </pc:inkChg>
        <pc:inkChg chg="add del">
          <ac:chgData name="Yuanyuan Chen" userId="S::erikachen@brq.com::712db27e-96ea-410a-8787-1e469e46aec3" providerId="AD" clId="Web-{864FB59F-30A1-0000-A937-FB1ED7E2B776}" dt="2021-03-18T01:38:29.428" v="123"/>
          <ac:inkMkLst>
            <pc:docMk/>
            <pc:sldMk cId="1443219076" sldId="273"/>
            <ac:inkMk id="11" creationId="{ED79EAFF-DCE8-496E-AD82-86AC0C975D68}"/>
          </ac:inkMkLst>
        </pc:inkChg>
        <pc:inkChg chg="add del">
          <ac:chgData name="Yuanyuan Chen" userId="S::erikachen@brq.com::712db27e-96ea-410a-8787-1e469e46aec3" providerId="AD" clId="Web-{864FB59F-30A1-0000-A937-FB1ED7E2B776}" dt="2021-03-18T01:38:26.710" v="122"/>
          <ac:inkMkLst>
            <pc:docMk/>
            <pc:sldMk cId="1443219076" sldId="273"/>
            <ac:inkMk id="13" creationId="{6C096186-E061-4B19-BC4F-86E9C465CF0E}"/>
          </ac:inkMkLst>
        </pc:inkChg>
        <pc:cxnChg chg="add del mod">
          <ac:chgData name="Yuanyuan Chen" userId="S::erikachen@brq.com::712db27e-96ea-410a-8787-1e469e46aec3" providerId="AD" clId="Web-{864FB59F-30A1-0000-A937-FB1ED7E2B776}" dt="2021-03-18T01:39:03.085" v="132"/>
          <ac:cxnSpMkLst>
            <pc:docMk/>
            <pc:sldMk cId="1443219076" sldId="273"/>
            <ac:cxnSpMk id="9" creationId="{67DFC04A-4E18-411C-A214-E5A4DD1FCA9D}"/>
          </ac:cxnSpMkLst>
        </pc:cxnChg>
      </pc:sldChg>
      <pc:sldChg chg="addSp delSp modSp">
        <pc:chgData name="Yuanyuan Chen" userId="S::erikachen@brq.com::712db27e-96ea-410a-8787-1e469e46aec3" providerId="AD" clId="Web-{864FB59F-30A1-0000-A937-FB1ED7E2B776}" dt="2021-03-18T01:46:17.331" v="169" actId="14100"/>
        <pc:sldMkLst>
          <pc:docMk/>
          <pc:sldMk cId="172364144" sldId="274"/>
        </pc:sldMkLst>
        <pc:picChg chg="add del mod">
          <ac:chgData name="Yuanyuan Chen" userId="S::erikachen@brq.com::712db27e-96ea-410a-8787-1e469e46aec3" providerId="AD" clId="Web-{864FB59F-30A1-0000-A937-FB1ED7E2B776}" dt="2021-03-18T01:46:05.284" v="164"/>
          <ac:picMkLst>
            <pc:docMk/>
            <pc:sldMk cId="172364144" sldId="274"/>
            <ac:picMk id="2" creationId="{789C7ABD-9AA2-4979-BE8F-492AAB5891B6}"/>
          </ac:picMkLst>
        </pc:picChg>
        <pc:picChg chg="add mod">
          <ac:chgData name="Yuanyuan Chen" userId="S::erikachen@brq.com::712db27e-96ea-410a-8787-1e469e46aec3" providerId="AD" clId="Web-{864FB59F-30A1-0000-A937-FB1ED7E2B776}" dt="2021-03-18T01:46:17.331" v="169" actId="14100"/>
          <ac:picMkLst>
            <pc:docMk/>
            <pc:sldMk cId="172364144" sldId="274"/>
            <ac:picMk id="3" creationId="{D7DAD870-8FA9-42A9-8089-2B73F9AE1C87}"/>
          </ac:picMkLst>
        </pc:picChg>
        <pc:picChg chg="del">
          <ac:chgData name="Yuanyuan Chen" userId="S::erikachen@brq.com::712db27e-96ea-410a-8787-1e469e46aec3" providerId="AD" clId="Web-{864FB59F-30A1-0000-A937-FB1ED7E2B776}" dt="2021-03-18T01:44:22.531" v="145"/>
          <ac:picMkLst>
            <pc:docMk/>
            <pc:sldMk cId="172364144" sldId="274"/>
            <ac:picMk id="5" creationId="{4FCCAA12-8261-43E9-B4BC-2C3E192BE3E6}"/>
          </ac:picMkLst>
        </pc:picChg>
        <pc:picChg chg="mod">
          <ac:chgData name="Yuanyuan Chen" userId="S::erikachen@brq.com::712db27e-96ea-410a-8787-1e469e46aec3" providerId="AD" clId="Web-{864FB59F-30A1-0000-A937-FB1ED7E2B776}" dt="2021-03-18T01:45:11.517" v="159" actId="1076"/>
          <ac:picMkLst>
            <pc:docMk/>
            <pc:sldMk cId="172364144" sldId="274"/>
            <ac:picMk id="7" creationId="{807B4D79-DB07-46D7-A693-D1B3902AF0C1}"/>
          </ac:picMkLst>
        </pc:picChg>
      </pc:sldChg>
    </pc:docChg>
  </pc:docChgLst>
  <pc:docChgLst>
    <pc:chgData name="Yuanyuan Chen" userId="S::erikachen@brq.com::712db27e-96ea-410a-8787-1e469e46aec3" providerId="AD" clId="Web-{DB9F8306-A5DA-E730-AC89-86977BBC4856}"/>
    <pc:docChg chg="addSld modSld sldOrd">
      <pc:chgData name="Yuanyuan Chen" userId="S::erikachen@brq.com::712db27e-96ea-410a-8787-1e469e46aec3" providerId="AD" clId="Web-{DB9F8306-A5DA-E730-AC89-86977BBC4856}" dt="2021-03-18T04:01:25.303" v="261" actId="20577"/>
      <pc:docMkLst>
        <pc:docMk/>
      </pc:docMkLst>
      <pc:sldChg chg="addSp delSp modSp ord">
        <pc:chgData name="Yuanyuan Chen" userId="S::erikachen@brq.com::712db27e-96ea-410a-8787-1e469e46aec3" providerId="AD" clId="Web-{DB9F8306-A5DA-E730-AC89-86977BBC4856}" dt="2021-03-18T04:01:25.303" v="261" actId="20577"/>
        <pc:sldMkLst>
          <pc:docMk/>
          <pc:sldMk cId="1967860557" sldId="258"/>
        </pc:sldMkLst>
        <pc:spChg chg="mod">
          <ac:chgData name="Yuanyuan Chen" userId="S::erikachen@brq.com::712db27e-96ea-410a-8787-1e469e46aec3" providerId="AD" clId="Web-{DB9F8306-A5DA-E730-AC89-86977BBC4856}" dt="2021-03-18T04:01:25.303" v="261" actId="20577"/>
          <ac:spMkLst>
            <pc:docMk/>
            <pc:sldMk cId="1967860557" sldId="258"/>
            <ac:spMk id="2" creationId="{9341A84A-262E-4455-B89B-6CCF6572C9CA}"/>
          </ac:spMkLst>
        </pc:spChg>
        <pc:spChg chg="add mod">
          <ac:chgData name="Yuanyuan Chen" userId="S::erikachen@brq.com::712db27e-96ea-410a-8787-1e469e46aec3" providerId="AD" clId="Web-{DB9F8306-A5DA-E730-AC89-86977BBC4856}" dt="2021-03-18T03:27:59.311" v="215" actId="1076"/>
          <ac:spMkLst>
            <pc:docMk/>
            <pc:sldMk cId="1967860557" sldId="258"/>
            <ac:spMk id="3" creationId="{3D1F1CA3-78EB-42FF-819A-1F7A31C7FB29}"/>
          </ac:spMkLst>
        </pc:spChg>
        <pc:spChg chg="add del mod">
          <ac:chgData name="Yuanyuan Chen" userId="S::erikachen@brq.com::712db27e-96ea-410a-8787-1e469e46aec3" providerId="AD" clId="Web-{DB9F8306-A5DA-E730-AC89-86977BBC4856}" dt="2021-03-18T03:27:26.872" v="207"/>
          <ac:spMkLst>
            <pc:docMk/>
            <pc:sldMk cId="1967860557" sldId="258"/>
            <ac:spMk id="5" creationId="{D2BA1E50-14FD-4211-8E48-818E581500D0}"/>
          </ac:spMkLst>
        </pc:spChg>
      </pc:sldChg>
      <pc:sldChg chg="modSp">
        <pc:chgData name="Yuanyuan Chen" userId="S::erikachen@brq.com::712db27e-96ea-410a-8787-1e469e46aec3" providerId="AD" clId="Web-{DB9F8306-A5DA-E730-AC89-86977BBC4856}" dt="2021-03-18T03:56:08.594" v="259" actId="20577"/>
        <pc:sldMkLst>
          <pc:docMk/>
          <pc:sldMk cId="1085798098" sldId="259"/>
        </pc:sldMkLst>
        <pc:spChg chg="mod">
          <ac:chgData name="Yuanyuan Chen" userId="S::erikachen@brq.com::712db27e-96ea-410a-8787-1e469e46aec3" providerId="AD" clId="Web-{DB9F8306-A5DA-E730-AC89-86977BBC4856}" dt="2021-03-18T03:56:08.594" v="259" actId="20577"/>
          <ac:spMkLst>
            <pc:docMk/>
            <pc:sldMk cId="1085798098" sldId="259"/>
            <ac:spMk id="3" creationId="{EEEB7108-ACDA-44E2-902B-11A927FBDF21}"/>
          </ac:spMkLst>
        </pc:spChg>
      </pc:sldChg>
      <pc:sldChg chg="modSp">
        <pc:chgData name="Yuanyuan Chen" userId="S::erikachen@brq.com::712db27e-96ea-410a-8787-1e469e46aec3" providerId="AD" clId="Web-{DB9F8306-A5DA-E730-AC89-86977BBC4856}" dt="2021-03-18T03:44:32.268" v="257" actId="20577"/>
        <pc:sldMkLst>
          <pc:docMk/>
          <pc:sldMk cId="3401882859" sldId="264"/>
        </pc:sldMkLst>
        <pc:spChg chg="mod">
          <ac:chgData name="Yuanyuan Chen" userId="S::erikachen@brq.com::712db27e-96ea-410a-8787-1e469e46aec3" providerId="AD" clId="Web-{DB9F8306-A5DA-E730-AC89-86977BBC4856}" dt="2021-03-18T03:44:32.268" v="257" actId="20577"/>
          <ac:spMkLst>
            <pc:docMk/>
            <pc:sldMk cId="3401882859" sldId="264"/>
            <ac:spMk id="9" creationId="{3EE3E94F-D25C-4468-92B5-6BEAE610D4BC}"/>
          </ac:spMkLst>
        </pc:spChg>
      </pc:sldChg>
      <pc:sldChg chg="modSp ord">
        <pc:chgData name="Yuanyuan Chen" userId="S::erikachen@brq.com::712db27e-96ea-410a-8787-1e469e46aec3" providerId="AD" clId="Web-{DB9F8306-A5DA-E730-AC89-86977BBC4856}" dt="2021-03-18T03:24:32.056" v="200" actId="1076"/>
        <pc:sldMkLst>
          <pc:docMk/>
          <pc:sldMk cId="1035989036" sldId="265"/>
        </pc:sldMkLst>
        <pc:spChg chg="mod">
          <ac:chgData name="Yuanyuan Chen" userId="S::erikachen@brq.com::712db27e-96ea-410a-8787-1e469e46aec3" providerId="AD" clId="Web-{DB9F8306-A5DA-E730-AC89-86977BBC4856}" dt="2021-03-18T03:24:07.681" v="196" actId="1076"/>
          <ac:spMkLst>
            <pc:docMk/>
            <pc:sldMk cId="1035989036" sldId="265"/>
            <ac:spMk id="2" creationId="{1BDFB78C-03A6-4303-A22E-9957BBF75BA3}"/>
          </ac:spMkLst>
        </pc:spChg>
        <pc:spChg chg="mod">
          <ac:chgData name="Yuanyuan Chen" userId="S::erikachen@brq.com::712db27e-96ea-410a-8787-1e469e46aec3" providerId="AD" clId="Web-{DB9F8306-A5DA-E730-AC89-86977BBC4856}" dt="2021-03-18T03:24:20.525" v="197" actId="1076"/>
          <ac:spMkLst>
            <pc:docMk/>
            <pc:sldMk cId="1035989036" sldId="265"/>
            <ac:spMk id="8" creationId="{E738A62C-FD8D-442F-98BF-95B127027A24}"/>
          </ac:spMkLst>
        </pc:spChg>
        <pc:picChg chg="mod">
          <ac:chgData name="Yuanyuan Chen" userId="S::erikachen@brq.com::712db27e-96ea-410a-8787-1e469e46aec3" providerId="AD" clId="Web-{DB9F8306-A5DA-E730-AC89-86977BBC4856}" dt="2021-03-18T03:24:24.228" v="198" actId="1076"/>
          <ac:picMkLst>
            <pc:docMk/>
            <pc:sldMk cId="1035989036" sldId="265"/>
            <ac:picMk id="3" creationId="{7C0A915C-D87A-4A99-92E5-767EE92A56B3}"/>
          </ac:picMkLst>
        </pc:picChg>
        <pc:picChg chg="mod">
          <ac:chgData name="Yuanyuan Chen" userId="S::erikachen@brq.com::712db27e-96ea-410a-8787-1e469e46aec3" providerId="AD" clId="Web-{DB9F8306-A5DA-E730-AC89-86977BBC4856}" dt="2021-03-18T03:24:25.963" v="199" actId="1076"/>
          <ac:picMkLst>
            <pc:docMk/>
            <pc:sldMk cId="1035989036" sldId="265"/>
            <ac:picMk id="5" creationId="{6366D18C-F231-44BB-A2BF-BDC8B9DE8829}"/>
          </ac:picMkLst>
        </pc:picChg>
        <pc:picChg chg="mod">
          <ac:chgData name="Yuanyuan Chen" userId="S::erikachen@brq.com::712db27e-96ea-410a-8787-1e469e46aec3" providerId="AD" clId="Web-{DB9F8306-A5DA-E730-AC89-86977BBC4856}" dt="2021-03-18T03:24:32.056" v="200" actId="1076"/>
          <ac:picMkLst>
            <pc:docMk/>
            <pc:sldMk cId="1035989036" sldId="265"/>
            <ac:picMk id="10" creationId="{4CD1DF60-1BF4-4836-A94A-B5E91DFDD5AA}"/>
          </ac:picMkLst>
        </pc:picChg>
      </pc:sldChg>
      <pc:sldChg chg="addSp modSp">
        <pc:chgData name="Yuanyuan Chen" userId="S::erikachen@brq.com::712db27e-96ea-410a-8787-1e469e46aec3" providerId="AD" clId="Web-{DB9F8306-A5DA-E730-AC89-86977BBC4856}" dt="2021-03-18T03:14:05.747" v="185" actId="1076"/>
        <pc:sldMkLst>
          <pc:docMk/>
          <pc:sldMk cId="172364144" sldId="274"/>
        </pc:sldMkLst>
        <pc:spChg chg="add mod">
          <ac:chgData name="Yuanyuan Chen" userId="S::erikachen@brq.com::712db27e-96ea-410a-8787-1e469e46aec3" providerId="AD" clId="Web-{DB9F8306-A5DA-E730-AC89-86977BBC4856}" dt="2021-03-18T03:14:05.747" v="185" actId="1076"/>
          <ac:spMkLst>
            <pc:docMk/>
            <pc:sldMk cId="172364144" sldId="274"/>
            <ac:spMk id="2" creationId="{CD87CCE9-3D1D-432E-ACF5-74680D85620D}"/>
          </ac:spMkLst>
        </pc:spChg>
      </pc:sldChg>
      <pc:sldChg chg="addSp delSp modSp add replId">
        <pc:chgData name="Yuanyuan Chen" userId="S::erikachen@brq.com::712db27e-96ea-410a-8787-1e469e46aec3" providerId="AD" clId="Web-{DB9F8306-A5DA-E730-AC89-86977BBC4856}" dt="2021-03-18T03:34:56.584" v="255" actId="20577"/>
        <pc:sldMkLst>
          <pc:docMk/>
          <pc:sldMk cId="194294321" sldId="277"/>
        </pc:sldMkLst>
        <pc:spChg chg="del">
          <ac:chgData name="Yuanyuan Chen" userId="S::erikachen@brq.com::712db27e-96ea-410a-8787-1e469e46aec3" providerId="AD" clId="Web-{DB9F8306-A5DA-E730-AC89-86977BBC4856}" dt="2021-03-18T03:28:10.967" v="219"/>
          <ac:spMkLst>
            <pc:docMk/>
            <pc:sldMk cId="194294321" sldId="277"/>
            <ac:spMk id="2" creationId="{9341A84A-262E-4455-B89B-6CCF6572C9CA}"/>
          </ac:spMkLst>
        </pc:spChg>
        <pc:spChg chg="mod">
          <ac:chgData name="Yuanyuan Chen" userId="S::erikachen@brq.com::712db27e-96ea-410a-8787-1e469e46aec3" providerId="AD" clId="Web-{DB9F8306-A5DA-E730-AC89-86977BBC4856}" dt="2021-03-18T03:34:56.584" v="255" actId="20577"/>
          <ac:spMkLst>
            <pc:docMk/>
            <pc:sldMk cId="194294321" sldId="277"/>
            <ac:spMk id="3" creationId="{3D1F1CA3-78EB-42FF-819A-1F7A31C7FB29}"/>
          </ac:spMkLst>
        </pc:spChg>
        <pc:spChg chg="add mod">
          <ac:chgData name="Yuanyuan Chen" userId="S::erikachen@brq.com::712db27e-96ea-410a-8787-1e469e46aec3" providerId="AD" clId="Web-{DB9F8306-A5DA-E730-AC89-86977BBC4856}" dt="2021-03-18T03:34:50.740" v="253" actId="1076"/>
          <ac:spMkLst>
            <pc:docMk/>
            <pc:sldMk cId="194294321" sldId="277"/>
            <ac:spMk id="5" creationId="{5A959694-C572-415F-835B-200F3142B5BF}"/>
          </ac:spMkLst>
        </pc:spChg>
      </pc:sldChg>
    </pc:docChg>
  </pc:docChgLst>
  <pc:docChgLst>
    <pc:chgData name="Yuanyuan Chen" userId="S::erikachen@brq.com::712db27e-96ea-410a-8787-1e469e46aec3" providerId="AD" clId="Web-{D34EB59F-F00E-0000-A937-F27FB798C5F8}"/>
    <pc:docChg chg="modSld">
      <pc:chgData name="Yuanyuan Chen" userId="S::erikachen@brq.com::712db27e-96ea-410a-8787-1e469e46aec3" providerId="AD" clId="Web-{D34EB59F-F00E-0000-A937-F27FB798C5F8}" dt="2021-03-18T00:45:11.295" v="60" actId="20577"/>
      <pc:docMkLst>
        <pc:docMk/>
      </pc:docMkLst>
      <pc:sldChg chg="addSp modSp">
        <pc:chgData name="Yuanyuan Chen" userId="S::erikachen@brq.com::712db27e-96ea-410a-8787-1e469e46aec3" providerId="AD" clId="Web-{D34EB59F-F00E-0000-A937-F27FB798C5F8}" dt="2021-03-18T00:45:11.295" v="60" actId="20577"/>
        <pc:sldMkLst>
          <pc:docMk/>
          <pc:sldMk cId="1360080363" sldId="269"/>
        </pc:sldMkLst>
        <pc:spChg chg="add mod">
          <ac:chgData name="Yuanyuan Chen" userId="S::erikachen@brq.com::712db27e-96ea-410a-8787-1e469e46aec3" providerId="AD" clId="Web-{D34EB59F-F00E-0000-A937-F27FB798C5F8}" dt="2021-03-18T00:43:42.559" v="33" actId="20577"/>
          <ac:spMkLst>
            <pc:docMk/>
            <pc:sldMk cId="1360080363" sldId="269"/>
            <ac:spMk id="3" creationId="{2844119F-7623-4949-A022-8D3AE1C6CB8C}"/>
          </ac:spMkLst>
        </pc:spChg>
        <pc:spChg chg="add mod">
          <ac:chgData name="Yuanyuan Chen" userId="S::erikachen@brq.com::712db27e-96ea-410a-8787-1e469e46aec3" providerId="AD" clId="Web-{D34EB59F-F00E-0000-A937-F27FB798C5F8}" dt="2021-03-18T00:45:11.295" v="60" actId="20577"/>
          <ac:spMkLst>
            <pc:docMk/>
            <pc:sldMk cId="1360080363" sldId="269"/>
            <ac:spMk id="5" creationId="{31A6BD59-02CE-493B-83BB-8329C43CB68B}"/>
          </ac:spMkLst>
        </pc:spChg>
        <pc:picChg chg="mod">
          <ac:chgData name="Yuanyuan Chen" userId="S::erikachen@brq.com::712db27e-96ea-410a-8787-1e469e46aec3" providerId="AD" clId="Web-{D34EB59F-F00E-0000-A937-F27FB798C5F8}" dt="2021-03-18T00:43:15.480" v="27" actId="1076"/>
          <ac:picMkLst>
            <pc:docMk/>
            <pc:sldMk cId="1360080363" sldId="269"/>
            <ac:picMk id="2" creationId="{98BBB369-CDF7-42E1-8838-E21105E7CA7E}"/>
          </ac:picMkLst>
        </pc:picChg>
        <pc:picChg chg="mod">
          <ac:chgData name="Yuanyuan Chen" userId="S::erikachen@brq.com::712db27e-96ea-410a-8787-1e469e46aec3" providerId="AD" clId="Web-{D34EB59F-F00E-0000-A937-F27FB798C5F8}" dt="2021-03-18T00:40:53.023" v="19" actId="14100"/>
          <ac:picMkLst>
            <pc:docMk/>
            <pc:sldMk cId="1360080363" sldId="269"/>
            <ac:picMk id="4" creationId="{5DF14B3D-8C44-42C9-B8FE-24E73B12278D}"/>
          </ac:picMkLst>
        </pc:picChg>
        <pc:picChg chg="mod">
          <ac:chgData name="Yuanyuan Chen" userId="S::erikachen@brq.com::712db27e-96ea-410a-8787-1e469e46aec3" providerId="AD" clId="Web-{D34EB59F-F00E-0000-A937-F27FB798C5F8}" dt="2021-03-18T00:39:55.646" v="0" actId="1076"/>
          <ac:picMkLst>
            <pc:docMk/>
            <pc:sldMk cId="1360080363" sldId="269"/>
            <ac:picMk id="8" creationId="{A80B5A19-92E4-4583-AD1D-659E3B7EDDC7}"/>
          </ac:picMkLst>
        </pc:picChg>
        <pc:picChg chg="mod">
          <ac:chgData name="Yuanyuan Chen" userId="S::erikachen@brq.com::712db27e-96ea-410a-8787-1e469e46aec3" providerId="AD" clId="Web-{D34EB59F-F00E-0000-A937-F27FB798C5F8}" dt="2021-03-18T00:43:18.245" v="28" actId="1076"/>
          <ac:picMkLst>
            <pc:docMk/>
            <pc:sldMk cId="1360080363" sldId="269"/>
            <ac:picMk id="10" creationId="{D4FF2CDF-B1BE-4451-8300-893FD8D0F62A}"/>
          </ac:picMkLst>
        </pc:picChg>
      </pc:sldChg>
    </pc:docChg>
  </pc:docChgLst>
  <pc:docChgLst>
    <pc:chgData name="Yuanyuan Chen" userId="S::erikachen@brq.com::712db27e-96ea-410a-8787-1e469e46aec3" providerId="AD" clId="Web-{7F5BB59F-1006-0000-B44A-D0B763883318}"/>
    <pc:docChg chg="addSld modSld">
      <pc:chgData name="Yuanyuan Chen" userId="S::erikachen@brq.com::712db27e-96ea-410a-8787-1e469e46aec3" providerId="AD" clId="Web-{7F5BB59F-1006-0000-B44A-D0B763883318}" dt="2021-03-18T04:50:49.529" v="153" actId="14100"/>
      <pc:docMkLst>
        <pc:docMk/>
      </pc:docMkLst>
      <pc:sldChg chg="addSp delSp modSp">
        <pc:chgData name="Yuanyuan Chen" userId="S::erikachen@brq.com::712db27e-96ea-410a-8787-1e469e46aec3" providerId="AD" clId="Web-{7F5BB59F-1006-0000-B44A-D0B763883318}" dt="2021-03-18T04:50:49.529" v="153" actId="14100"/>
        <pc:sldMkLst>
          <pc:docMk/>
          <pc:sldMk cId="194294321" sldId="277"/>
        </pc:sldMkLst>
        <pc:spChg chg="add mod">
          <ac:chgData name="Yuanyuan Chen" userId="S::erikachen@brq.com::712db27e-96ea-410a-8787-1e469e46aec3" providerId="AD" clId="Web-{7F5BB59F-1006-0000-B44A-D0B763883318}" dt="2021-03-18T04:34:19.177" v="14" actId="14100"/>
          <ac:spMkLst>
            <pc:docMk/>
            <pc:sldMk cId="194294321" sldId="277"/>
            <ac:spMk id="2" creationId="{D6259EE2-13DF-4D74-9FD2-1B0D4DF3DFC3}"/>
          </ac:spMkLst>
        </pc:spChg>
        <pc:spChg chg="del">
          <ac:chgData name="Yuanyuan Chen" userId="S::erikachen@brq.com::712db27e-96ea-410a-8787-1e469e46aec3" providerId="AD" clId="Web-{7F5BB59F-1006-0000-B44A-D0B763883318}" dt="2021-03-18T04:15:11.853" v="2"/>
          <ac:spMkLst>
            <pc:docMk/>
            <pc:sldMk cId="194294321" sldId="277"/>
            <ac:spMk id="3" creationId="{3D1F1CA3-78EB-42FF-819A-1F7A31C7FB29}"/>
          </ac:spMkLst>
        </pc:spChg>
        <pc:spChg chg="del">
          <ac:chgData name="Yuanyuan Chen" userId="S::erikachen@brq.com::712db27e-96ea-410a-8787-1e469e46aec3" providerId="AD" clId="Web-{7F5BB59F-1006-0000-B44A-D0B763883318}" dt="2021-03-18T04:15:08.790" v="1"/>
          <ac:spMkLst>
            <pc:docMk/>
            <pc:sldMk cId="194294321" sldId="277"/>
            <ac:spMk id="5" creationId="{5A959694-C572-415F-835B-200F3142B5BF}"/>
          </ac:spMkLst>
        </pc:spChg>
        <pc:spChg chg="add mod">
          <ac:chgData name="Yuanyuan Chen" userId="S::erikachen@brq.com::712db27e-96ea-410a-8787-1e469e46aec3" providerId="AD" clId="Web-{7F5BB59F-1006-0000-B44A-D0B763883318}" dt="2021-03-18T04:50:49.529" v="153" actId="14100"/>
          <ac:spMkLst>
            <pc:docMk/>
            <pc:sldMk cId="194294321" sldId="277"/>
            <ac:spMk id="7" creationId="{830D1917-6085-40EA-9DC8-757DFE511384}"/>
          </ac:spMkLst>
        </pc:spChg>
      </pc:sldChg>
      <pc:sldChg chg="add replId">
        <pc:chgData name="Yuanyuan Chen" userId="S::erikachen@brq.com::712db27e-96ea-410a-8787-1e469e46aec3" providerId="AD" clId="Web-{7F5BB59F-1006-0000-B44A-D0B763883318}" dt="2021-03-18T04:15:05.087" v="0"/>
        <pc:sldMkLst>
          <pc:docMk/>
          <pc:sldMk cId="166522433" sldId="278"/>
        </pc:sldMkLst>
      </pc:sldChg>
    </pc:docChg>
  </pc:docChgLst>
  <pc:docChgLst>
    <pc:chgData name="Yuanyuan Chen" userId="S::erikachen@brq.com::712db27e-96ea-410a-8787-1e469e46aec3" providerId="AD" clId="Web-{35DB109B-827F-449A-8788-0B446F6C8BBA}"/>
    <pc:docChg chg="addSld delSld modSld sldOrd">
      <pc:chgData name="Yuanyuan Chen" userId="S::erikachen@brq.com::712db27e-96ea-410a-8787-1e469e46aec3" providerId="AD" clId="Web-{35DB109B-827F-449A-8788-0B446F6C8BBA}" dt="2021-03-18T00:07:32.078" v="862"/>
      <pc:docMkLst>
        <pc:docMk/>
      </pc:docMkLst>
      <pc:sldChg chg="modSp ord">
        <pc:chgData name="Yuanyuan Chen" userId="S::erikachen@brq.com::712db27e-96ea-410a-8787-1e469e46aec3" providerId="AD" clId="Web-{35DB109B-827F-449A-8788-0B446F6C8BBA}" dt="2021-03-17T22:57:30.524" v="649"/>
        <pc:sldMkLst>
          <pc:docMk/>
          <pc:sldMk cId="1967860557" sldId="258"/>
        </pc:sldMkLst>
        <pc:spChg chg="mod">
          <ac:chgData name="Yuanyuan Chen" userId="S::erikachen@brq.com::712db27e-96ea-410a-8787-1e469e46aec3" providerId="AD" clId="Web-{35DB109B-827F-449A-8788-0B446F6C8BBA}" dt="2021-03-17T18:41:44.338" v="273" actId="14100"/>
          <ac:spMkLst>
            <pc:docMk/>
            <pc:sldMk cId="1967860557" sldId="258"/>
            <ac:spMk id="2" creationId="{9341A84A-262E-4455-B89B-6CCF6572C9CA}"/>
          </ac:spMkLst>
        </pc:spChg>
      </pc:sldChg>
      <pc:sldChg chg="addSp modSp">
        <pc:chgData name="Yuanyuan Chen" userId="S::erikachen@brq.com::712db27e-96ea-410a-8787-1e469e46aec3" providerId="AD" clId="Web-{35DB109B-827F-449A-8788-0B446F6C8BBA}" dt="2021-03-17T19:14:56.638" v="306" actId="20577"/>
        <pc:sldMkLst>
          <pc:docMk/>
          <pc:sldMk cId="1085798098" sldId="259"/>
        </pc:sldMkLst>
        <pc:spChg chg="mod">
          <ac:chgData name="Yuanyuan Chen" userId="S::erikachen@brq.com::712db27e-96ea-410a-8787-1e469e46aec3" providerId="AD" clId="Web-{35DB109B-827F-449A-8788-0B446F6C8BBA}" dt="2021-03-17T19:14:56.638" v="306" actId="20577"/>
          <ac:spMkLst>
            <pc:docMk/>
            <pc:sldMk cId="1085798098" sldId="259"/>
            <ac:spMk id="2" creationId="{CF85CD03-ED8A-460F-BE03-384881016851}"/>
          </ac:spMkLst>
        </pc:spChg>
        <pc:spChg chg="add mod">
          <ac:chgData name="Yuanyuan Chen" userId="S::erikachen@brq.com::712db27e-96ea-410a-8787-1e469e46aec3" providerId="AD" clId="Web-{35DB109B-827F-449A-8788-0B446F6C8BBA}" dt="2021-03-17T19:02:32.782" v="300" actId="20577"/>
          <ac:spMkLst>
            <pc:docMk/>
            <pc:sldMk cId="1085798098" sldId="259"/>
            <ac:spMk id="3" creationId="{EEEB7108-ACDA-44E2-902B-11A927FBDF21}"/>
          </ac:spMkLst>
        </pc:spChg>
      </pc:sldChg>
      <pc:sldChg chg="modSp">
        <pc:chgData name="Yuanyuan Chen" userId="S::erikachen@brq.com::712db27e-96ea-410a-8787-1e469e46aec3" providerId="AD" clId="Web-{35DB109B-827F-449A-8788-0B446F6C8BBA}" dt="2021-03-17T18:41:22.260" v="263" actId="20577"/>
        <pc:sldMkLst>
          <pc:docMk/>
          <pc:sldMk cId="1237562394" sldId="262"/>
        </pc:sldMkLst>
        <pc:spChg chg="mod">
          <ac:chgData name="Yuanyuan Chen" userId="S::erikachen@brq.com::712db27e-96ea-410a-8787-1e469e46aec3" providerId="AD" clId="Web-{35DB109B-827F-449A-8788-0B446F6C8BBA}" dt="2021-03-17T18:41:22.260" v="263" actId="20577"/>
          <ac:spMkLst>
            <pc:docMk/>
            <pc:sldMk cId="1237562394" sldId="262"/>
            <ac:spMk id="3" creationId="{7047FEB5-4796-4529-A228-6DA659E0785A}"/>
          </ac:spMkLst>
        </pc:spChg>
      </pc:sldChg>
      <pc:sldChg chg="modSp">
        <pc:chgData name="Yuanyuan Chen" userId="S::erikachen@brq.com::712db27e-96ea-410a-8787-1e469e46aec3" providerId="AD" clId="Web-{35DB109B-827F-449A-8788-0B446F6C8BBA}" dt="2021-03-17T21:51:00.756" v="421" actId="1076"/>
        <pc:sldMkLst>
          <pc:docMk/>
          <pc:sldMk cId="617346645" sldId="263"/>
        </pc:sldMkLst>
        <pc:spChg chg="mod">
          <ac:chgData name="Yuanyuan Chen" userId="S::erikachen@brq.com::712db27e-96ea-410a-8787-1e469e46aec3" providerId="AD" clId="Web-{35DB109B-827F-449A-8788-0B446F6C8BBA}" dt="2021-03-17T21:51:00.756" v="421" actId="1076"/>
          <ac:spMkLst>
            <pc:docMk/>
            <pc:sldMk cId="617346645" sldId="263"/>
            <ac:spMk id="5" creationId="{2862009E-37F7-4A17-BEE3-CB837B2948A7}"/>
          </ac:spMkLst>
        </pc:spChg>
      </pc:sldChg>
      <pc:sldChg chg="addSp delSp modSp">
        <pc:chgData name="Yuanyuan Chen" userId="S::erikachen@brq.com::712db27e-96ea-410a-8787-1e469e46aec3" providerId="AD" clId="Web-{35DB109B-827F-449A-8788-0B446F6C8BBA}" dt="2021-03-17T22:25:02.008" v="534" actId="20577"/>
        <pc:sldMkLst>
          <pc:docMk/>
          <pc:sldMk cId="3401882859" sldId="264"/>
        </pc:sldMkLst>
        <pc:spChg chg="add del mod">
          <ac:chgData name="Yuanyuan Chen" userId="S::erikachen@brq.com::712db27e-96ea-410a-8787-1e469e46aec3" providerId="AD" clId="Web-{35DB109B-827F-449A-8788-0B446F6C8BBA}" dt="2021-03-17T22:01:36.428" v="482"/>
          <ac:spMkLst>
            <pc:docMk/>
            <pc:sldMk cId="3401882859" sldId="264"/>
            <ac:spMk id="3" creationId="{DE371277-451B-4B6F-BA9C-7AFCEE99488A}"/>
          </ac:spMkLst>
        </pc:spChg>
        <pc:spChg chg="add del mod">
          <ac:chgData name="Yuanyuan Chen" userId="S::erikachen@brq.com::712db27e-96ea-410a-8787-1e469e46aec3" providerId="AD" clId="Web-{35DB109B-827F-449A-8788-0B446F6C8BBA}" dt="2021-03-17T22:01:38.225" v="483"/>
          <ac:spMkLst>
            <pc:docMk/>
            <pc:sldMk cId="3401882859" sldId="264"/>
            <ac:spMk id="5" creationId="{675B8174-4ABA-46F3-8F1A-8DE6FA838DE4}"/>
          </ac:spMkLst>
        </pc:spChg>
        <pc:spChg chg="mod">
          <ac:chgData name="Yuanyuan Chen" userId="S::erikachen@brq.com::712db27e-96ea-410a-8787-1e469e46aec3" providerId="AD" clId="Web-{35DB109B-827F-449A-8788-0B446F6C8BBA}" dt="2021-03-17T22:25:02.008" v="534" actId="20577"/>
          <ac:spMkLst>
            <pc:docMk/>
            <pc:sldMk cId="3401882859" sldId="264"/>
            <ac:spMk id="9" creationId="{3EE3E94F-D25C-4468-92B5-6BEAE610D4BC}"/>
          </ac:spMkLst>
        </pc:spChg>
        <pc:picChg chg="mod">
          <ac:chgData name="Yuanyuan Chen" userId="S::erikachen@brq.com::712db27e-96ea-410a-8787-1e469e46aec3" providerId="AD" clId="Web-{35DB109B-827F-449A-8788-0B446F6C8BBA}" dt="2021-03-17T22:01:40.959" v="484" actId="1076"/>
          <ac:picMkLst>
            <pc:docMk/>
            <pc:sldMk cId="3401882859" sldId="264"/>
            <ac:picMk id="2" creationId="{8FAAFC2B-4C65-450F-940B-89ADDA5066B9}"/>
          </ac:picMkLst>
        </pc:picChg>
        <pc:picChg chg="mod">
          <ac:chgData name="Yuanyuan Chen" userId="S::erikachen@brq.com::712db27e-96ea-410a-8787-1e469e46aec3" providerId="AD" clId="Web-{35DB109B-827F-449A-8788-0B446F6C8BBA}" dt="2021-03-17T21:58:33.392" v="428" actId="14100"/>
          <ac:picMkLst>
            <pc:docMk/>
            <pc:sldMk cId="3401882859" sldId="264"/>
            <ac:picMk id="4" creationId="{5DF14B3D-8C44-42C9-B8FE-24E73B12278D}"/>
          </ac:picMkLst>
        </pc:picChg>
        <pc:picChg chg="mod">
          <ac:chgData name="Yuanyuan Chen" userId="S::erikachen@brq.com::712db27e-96ea-410a-8787-1e469e46aec3" providerId="AD" clId="Web-{35DB109B-827F-449A-8788-0B446F6C8BBA}" dt="2021-03-17T22:06:14.200" v="512" actId="1076"/>
          <ac:picMkLst>
            <pc:docMk/>
            <pc:sldMk cId="3401882859" sldId="264"/>
            <ac:picMk id="8" creationId="{6AC0CA3E-C522-4AE3-9EEE-CEFF87CC9C0F}"/>
          </ac:picMkLst>
        </pc:picChg>
      </pc:sldChg>
      <pc:sldChg chg="addSp delSp modSp ord">
        <pc:chgData name="Yuanyuan Chen" userId="S::erikachen@brq.com::712db27e-96ea-410a-8787-1e469e46aec3" providerId="AD" clId="Web-{35DB109B-827F-449A-8788-0B446F6C8BBA}" dt="2021-03-17T23:36:08.252" v="861" actId="1076"/>
        <pc:sldMkLst>
          <pc:docMk/>
          <pc:sldMk cId="1035989036" sldId="265"/>
        </pc:sldMkLst>
        <pc:spChg chg="add mod">
          <ac:chgData name="Yuanyuan Chen" userId="S::erikachen@brq.com::712db27e-96ea-410a-8787-1e469e46aec3" providerId="AD" clId="Web-{35DB109B-827F-449A-8788-0B446F6C8BBA}" dt="2021-03-17T23:36:08.252" v="861" actId="1076"/>
          <ac:spMkLst>
            <pc:docMk/>
            <pc:sldMk cId="1035989036" sldId="265"/>
            <ac:spMk id="2" creationId="{1BDFB78C-03A6-4303-A22E-9957BBF75BA3}"/>
          </ac:spMkLst>
        </pc:spChg>
        <pc:spChg chg="add mod">
          <ac:chgData name="Yuanyuan Chen" userId="S::erikachen@brq.com::712db27e-96ea-410a-8787-1e469e46aec3" providerId="AD" clId="Web-{35DB109B-827F-449A-8788-0B446F6C8BBA}" dt="2021-03-17T23:22:00.184" v="771" actId="1076"/>
          <ac:spMkLst>
            <pc:docMk/>
            <pc:sldMk cId="1035989036" sldId="265"/>
            <ac:spMk id="8" creationId="{E738A62C-FD8D-442F-98BF-95B127027A24}"/>
          </ac:spMkLst>
        </pc:spChg>
        <pc:picChg chg="add mod">
          <ac:chgData name="Yuanyuan Chen" userId="S::erikachen@brq.com::712db27e-96ea-410a-8787-1e469e46aec3" providerId="AD" clId="Web-{35DB109B-827F-449A-8788-0B446F6C8BBA}" dt="2021-03-17T23:24:57.923" v="801" actId="1076"/>
          <ac:picMkLst>
            <pc:docMk/>
            <pc:sldMk cId="1035989036" sldId="265"/>
            <ac:picMk id="3" creationId="{7C0A915C-D87A-4A99-92E5-767EE92A56B3}"/>
          </ac:picMkLst>
        </pc:picChg>
        <pc:picChg chg="del">
          <ac:chgData name="Yuanyuan Chen" userId="S::erikachen@brq.com::712db27e-96ea-410a-8787-1e469e46aec3" providerId="AD" clId="Web-{35DB109B-827F-449A-8788-0B446F6C8BBA}" dt="2021-03-17T23:32:27.903" v="824"/>
          <ac:picMkLst>
            <pc:docMk/>
            <pc:sldMk cId="1035989036" sldId="265"/>
            <ac:picMk id="7" creationId="{D18F7C1E-5907-4809-832D-A2B94D02CC42}"/>
          </ac:picMkLst>
        </pc:picChg>
        <pc:picChg chg="add del mod">
          <ac:chgData name="Yuanyuan Chen" userId="S::erikachen@brq.com::712db27e-96ea-410a-8787-1e469e46aec3" providerId="AD" clId="Web-{35DB109B-827F-449A-8788-0B446F6C8BBA}" dt="2021-03-17T23:32:59.122" v="839"/>
          <ac:picMkLst>
            <pc:docMk/>
            <pc:sldMk cId="1035989036" sldId="265"/>
            <ac:picMk id="9" creationId="{8A100B44-0ED3-4EBC-B621-DE4CDC0256F1}"/>
          </ac:picMkLst>
        </pc:picChg>
        <pc:picChg chg="add mod">
          <ac:chgData name="Yuanyuan Chen" userId="S::erikachen@brq.com::712db27e-96ea-410a-8787-1e469e46aec3" providerId="AD" clId="Web-{35DB109B-827F-449A-8788-0B446F6C8BBA}" dt="2021-03-17T23:35:01.500" v="858" actId="14100"/>
          <ac:picMkLst>
            <pc:docMk/>
            <pc:sldMk cId="1035989036" sldId="265"/>
            <ac:picMk id="10" creationId="{4CD1DF60-1BF4-4836-A94A-B5E91DFDD5AA}"/>
          </ac:picMkLst>
        </pc:picChg>
      </pc:sldChg>
      <pc:sldChg chg="del">
        <pc:chgData name="Yuanyuan Chen" userId="S::erikachen@brq.com::712db27e-96ea-410a-8787-1e469e46aec3" providerId="AD" clId="Web-{35DB109B-827F-449A-8788-0B446F6C8BBA}" dt="2021-03-17T22:57:09.805" v="648"/>
        <pc:sldMkLst>
          <pc:docMk/>
          <pc:sldMk cId="558611365" sldId="270"/>
        </pc:sldMkLst>
      </pc:sldChg>
      <pc:sldChg chg="del">
        <pc:chgData name="Yuanyuan Chen" userId="S::erikachen@brq.com::712db27e-96ea-410a-8787-1e469e46aec3" providerId="AD" clId="Web-{35DB109B-827F-449A-8788-0B446F6C8BBA}" dt="2021-03-17T22:57:07.523" v="647"/>
        <pc:sldMkLst>
          <pc:docMk/>
          <pc:sldMk cId="2457908685" sldId="271"/>
        </pc:sldMkLst>
      </pc:sldChg>
      <pc:sldChg chg="modSp">
        <pc:chgData name="Yuanyuan Chen" userId="S::erikachen@brq.com::712db27e-96ea-410a-8787-1e469e46aec3" providerId="AD" clId="Web-{35DB109B-827F-449A-8788-0B446F6C8BBA}" dt="2021-03-17T18:04:08.690" v="131" actId="20577"/>
        <pc:sldMkLst>
          <pc:docMk/>
          <pc:sldMk cId="3716994219" sldId="275"/>
        </pc:sldMkLst>
        <pc:spChg chg="mod">
          <ac:chgData name="Yuanyuan Chen" userId="S::erikachen@brq.com::712db27e-96ea-410a-8787-1e469e46aec3" providerId="AD" clId="Web-{35DB109B-827F-449A-8788-0B446F6C8BBA}" dt="2021-03-17T18:04:08.690" v="131" actId="20577"/>
          <ac:spMkLst>
            <pc:docMk/>
            <pc:sldMk cId="3716994219" sldId="275"/>
            <ac:spMk id="3" creationId="{703570EA-CD3F-4BF0-90EF-678F3E83E466}"/>
          </ac:spMkLst>
        </pc:spChg>
      </pc:sldChg>
      <pc:sldChg chg="addSp modSp add replId">
        <pc:chgData name="Yuanyuan Chen" userId="S::erikachen@brq.com::712db27e-96ea-410a-8787-1e469e46aec3" providerId="AD" clId="Web-{35DB109B-827F-449A-8788-0B446F6C8BBA}" dt="2021-03-17T19:18:37.595" v="335" actId="20577"/>
        <pc:sldMkLst>
          <pc:docMk/>
          <pc:sldMk cId="3998380297" sldId="276"/>
        </pc:sldMkLst>
        <pc:spChg chg="mod">
          <ac:chgData name="Yuanyuan Chen" userId="S::erikachen@brq.com::712db27e-96ea-410a-8787-1e469e46aec3" providerId="AD" clId="Web-{35DB109B-827F-449A-8788-0B446F6C8BBA}" dt="2021-03-17T19:14:59.779" v="307" actId="20577"/>
          <ac:spMkLst>
            <pc:docMk/>
            <pc:sldMk cId="3998380297" sldId="276"/>
            <ac:spMk id="2" creationId="{9341A84A-262E-4455-B89B-6CCF6572C9CA}"/>
          </ac:spMkLst>
        </pc:spChg>
        <pc:spChg chg="add mod">
          <ac:chgData name="Yuanyuan Chen" userId="S::erikachen@brq.com::712db27e-96ea-410a-8787-1e469e46aec3" providerId="AD" clId="Web-{35DB109B-827F-449A-8788-0B446F6C8BBA}" dt="2021-03-17T19:18:37.595" v="335" actId="20577"/>
          <ac:spMkLst>
            <pc:docMk/>
            <pc:sldMk cId="3998380297" sldId="276"/>
            <ac:spMk id="3" creationId="{432CCDC8-F47D-48EA-891E-91B01259D75A}"/>
          </ac:spMkLst>
        </pc:spChg>
        <pc:picChg chg="add mod">
          <ac:chgData name="Yuanyuan Chen" userId="S::erikachen@brq.com::712db27e-96ea-410a-8787-1e469e46aec3" providerId="AD" clId="Web-{35DB109B-827F-449A-8788-0B446F6C8BBA}" dt="2021-03-17T18:38:27.491" v="248" actId="1076"/>
          <ac:picMkLst>
            <pc:docMk/>
            <pc:sldMk cId="3998380297" sldId="276"/>
            <ac:picMk id="5" creationId="{35751DD3-3996-4204-BEB1-1350B1CF4781}"/>
          </ac:picMkLst>
        </pc:picChg>
      </pc:sldChg>
      <pc:sldChg chg="addSp delSp modSp add del ord replId">
        <pc:chgData name="Yuanyuan Chen" userId="S::erikachen@brq.com::712db27e-96ea-410a-8787-1e469e46aec3" providerId="AD" clId="Web-{35DB109B-827F-449A-8788-0B446F6C8BBA}" dt="2021-03-18T00:07:32.078" v="862"/>
        <pc:sldMkLst>
          <pc:docMk/>
          <pc:sldMk cId="2853160514" sldId="277"/>
        </pc:sldMkLst>
        <pc:spChg chg="del">
          <ac:chgData name="Yuanyuan Chen" userId="S::erikachen@brq.com::712db27e-96ea-410a-8787-1e469e46aec3" providerId="AD" clId="Web-{35DB109B-827F-449A-8788-0B446F6C8BBA}" dt="2021-03-17T22:39:51.576" v="619"/>
          <ac:spMkLst>
            <pc:docMk/>
            <pc:sldMk cId="2853160514" sldId="277"/>
            <ac:spMk id="2" creationId="{9341A84A-262E-4455-B89B-6CCF6572C9CA}"/>
          </ac:spMkLst>
        </pc:spChg>
        <pc:spChg chg="add mod">
          <ac:chgData name="Yuanyuan Chen" userId="S::erikachen@brq.com::712db27e-96ea-410a-8787-1e469e46aec3" providerId="AD" clId="Web-{35DB109B-827F-449A-8788-0B446F6C8BBA}" dt="2021-03-17T22:40:26.577" v="634" actId="1076"/>
          <ac:spMkLst>
            <pc:docMk/>
            <pc:sldMk cId="2853160514" sldId="277"/>
            <ac:spMk id="3" creationId="{D3602401-AB4E-4D1A-B8C0-FF3E1B4F6987}"/>
          </ac:spMkLst>
        </pc:spChg>
        <pc:spChg chg="add mod">
          <ac:chgData name="Yuanyuan Chen" userId="S::erikachen@brq.com::712db27e-96ea-410a-8787-1e469e46aec3" providerId="AD" clId="Web-{35DB109B-827F-449A-8788-0B446F6C8BBA}" dt="2021-03-17T23:00:27.637" v="660" actId="1076"/>
          <ac:spMkLst>
            <pc:docMk/>
            <pc:sldMk cId="2853160514" sldId="277"/>
            <ac:spMk id="8" creationId="{581D790E-2432-46A2-8563-9684F71E4601}"/>
          </ac:spMkLst>
        </pc:spChg>
        <pc:picChg chg="add del mod">
          <ac:chgData name="Yuanyuan Chen" userId="S::erikachen@brq.com::712db27e-96ea-410a-8787-1e469e46aec3" providerId="AD" clId="Web-{35DB109B-827F-449A-8788-0B446F6C8BBA}" dt="2021-03-17T22:44:10.551" v="639"/>
          <ac:picMkLst>
            <pc:docMk/>
            <pc:sldMk cId="2853160514" sldId="277"/>
            <ac:picMk id="5" creationId="{761B0CA3-84FB-4509-B103-7188032AA816}"/>
          </ac:picMkLst>
        </pc:picChg>
        <pc:picChg chg="add del mod">
          <ac:chgData name="Yuanyuan Chen" userId="S::erikachen@brq.com::712db27e-96ea-410a-8787-1e469e46aec3" providerId="AD" clId="Web-{35DB109B-827F-449A-8788-0B446F6C8BBA}" dt="2021-03-17T23:00:45.357" v="663"/>
          <ac:picMkLst>
            <pc:docMk/>
            <pc:sldMk cId="2853160514" sldId="277"/>
            <ac:picMk id="7" creationId="{D7C01659-3137-4A1B-9944-7BC57DDB1022}"/>
          </ac:picMkLst>
        </pc:picChg>
      </pc:sldChg>
    </pc:docChg>
  </pc:docChgLst>
  <pc:docChgLst>
    <pc:chgData name="Yuanyuan Chen" userId="S::erikachen@brq.com::712db27e-96ea-410a-8787-1e469e46aec3" providerId="AD" clId="Web-{8F21D8C5-D325-B642-2607-E887F6904041}"/>
    <pc:docChg chg="delSld modSld sldOrd">
      <pc:chgData name="Yuanyuan Chen" userId="S::erikachen@brq.com::712db27e-96ea-410a-8787-1e469e46aec3" providerId="AD" clId="Web-{8F21D8C5-D325-B642-2607-E887F6904041}" dt="2021-03-18T16:55:48.519" v="196" actId="20577"/>
      <pc:docMkLst>
        <pc:docMk/>
      </pc:docMkLst>
      <pc:sldChg chg="addSp delSp modSp">
        <pc:chgData name="Yuanyuan Chen" userId="S::erikachen@brq.com::712db27e-96ea-410a-8787-1e469e46aec3" providerId="AD" clId="Web-{8F21D8C5-D325-B642-2607-E887F6904041}" dt="2021-03-18T16:55:48.519" v="196" actId="20577"/>
        <pc:sldMkLst>
          <pc:docMk/>
          <pc:sldMk cId="3401882859" sldId="264"/>
        </pc:sldMkLst>
        <pc:spChg chg="add mod">
          <ac:chgData name="Yuanyuan Chen" userId="S::erikachen@brq.com::712db27e-96ea-410a-8787-1e469e46aec3" providerId="AD" clId="Web-{8F21D8C5-D325-B642-2607-E887F6904041}" dt="2021-03-18T15:25:03.024" v="100" actId="14100"/>
          <ac:spMkLst>
            <pc:docMk/>
            <pc:sldMk cId="3401882859" sldId="264"/>
            <ac:spMk id="5" creationId="{EE1352AD-116E-4B03-935B-71E9A0AAD964}"/>
          </ac:spMkLst>
        </pc:spChg>
        <pc:spChg chg="add mod">
          <ac:chgData name="Yuanyuan Chen" userId="S::erikachen@brq.com::712db27e-96ea-410a-8787-1e469e46aec3" providerId="AD" clId="Web-{8F21D8C5-D325-B642-2607-E887F6904041}" dt="2021-03-18T16:55:48.519" v="196" actId="20577"/>
          <ac:spMkLst>
            <pc:docMk/>
            <pc:sldMk cId="3401882859" sldId="264"/>
            <ac:spMk id="10" creationId="{8A4BB96D-7D58-4F47-9977-992013040623}"/>
          </ac:spMkLst>
        </pc:spChg>
        <pc:picChg chg="del">
          <ac:chgData name="Yuanyuan Chen" userId="S::erikachen@brq.com::712db27e-96ea-410a-8787-1e469e46aec3" providerId="AD" clId="Web-{8F21D8C5-D325-B642-2607-E887F6904041}" dt="2021-03-18T15:23:31.643" v="79"/>
          <ac:picMkLst>
            <pc:docMk/>
            <pc:sldMk cId="3401882859" sldId="264"/>
            <ac:picMk id="2" creationId="{8FAAFC2B-4C65-450F-940B-89ADDA5066B9}"/>
          </ac:picMkLst>
        </pc:picChg>
        <pc:picChg chg="add mod">
          <ac:chgData name="Yuanyuan Chen" userId="S::erikachen@brq.com::712db27e-96ea-410a-8787-1e469e46aec3" providerId="AD" clId="Web-{8F21D8C5-D325-B642-2607-E887F6904041}" dt="2021-03-18T15:23:46.081" v="87" actId="14100"/>
          <ac:picMkLst>
            <pc:docMk/>
            <pc:sldMk cId="3401882859" sldId="264"/>
            <ac:picMk id="3" creationId="{4706D553-DB0E-4275-9BA0-64DC0465E1FB}"/>
          </ac:picMkLst>
        </pc:picChg>
        <pc:picChg chg="add mod">
          <ac:chgData name="Yuanyuan Chen" userId="S::erikachen@brq.com::712db27e-96ea-410a-8787-1e469e46aec3" providerId="AD" clId="Web-{8F21D8C5-D325-B642-2607-E887F6904041}" dt="2021-03-18T15:26:36.858" v="111" actId="14100"/>
          <ac:picMkLst>
            <pc:docMk/>
            <pc:sldMk cId="3401882859" sldId="264"/>
            <ac:picMk id="7" creationId="{F22BB332-B99F-4D0D-A8AC-607705EE96AE}"/>
          </ac:picMkLst>
        </pc:picChg>
        <pc:picChg chg="del">
          <ac:chgData name="Yuanyuan Chen" userId="S::erikachen@brq.com::712db27e-96ea-410a-8787-1e469e46aec3" providerId="AD" clId="Web-{8F21D8C5-D325-B642-2607-E887F6904041}" dt="2021-03-18T15:26:16.419" v="101"/>
          <ac:picMkLst>
            <pc:docMk/>
            <pc:sldMk cId="3401882859" sldId="264"/>
            <ac:picMk id="8" creationId="{6AC0CA3E-C522-4AE3-9EEE-CEFF87CC9C0F}"/>
          </ac:picMkLst>
        </pc:picChg>
      </pc:sldChg>
      <pc:sldChg chg="addSp delSp modSp ord">
        <pc:chgData name="Yuanyuan Chen" userId="S::erikachen@brq.com::712db27e-96ea-410a-8787-1e469e46aec3" providerId="AD" clId="Web-{8F21D8C5-D325-B642-2607-E887F6904041}" dt="2021-03-18T14:31:12.374" v="78" actId="20577"/>
        <pc:sldMkLst>
          <pc:docMk/>
          <pc:sldMk cId="1035989036" sldId="265"/>
        </pc:sldMkLst>
        <pc:spChg chg="mod">
          <ac:chgData name="Yuanyuan Chen" userId="S::erikachen@brq.com::712db27e-96ea-410a-8787-1e469e46aec3" providerId="AD" clId="Web-{8F21D8C5-D325-B642-2607-E887F6904041}" dt="2021-03-18T14:31:12.374" v="78" actId="20577"/>
          <ac:spMkLst>
            <pc:docMk/>
            <pc:sldMk cId="1035989036" sldId="265"/>
            <ac:spMk id="2" creationId="{1BDFB78C-03A6-4303-A22E-9957BBF75BA3}"/>
          </ac:spMkLst>
        </pc:spChg>
        <pc:spChg chg="mod">
          <ac:chgData name="Yuanyuan Chen" userId="S::erikachen@brq.com::712db27e-96ea-410a-8787-1e469e46aec3" providerId="AD" clId="Web-{8F21D8C5-D325-B642-2607-E887F6904041}" dt="2021-03-18T13:53:41.639" v="48" actId="1076"/>
          <ac:spMkLst>
            <pc:docMk/>
            <pc:sldMk cId="1035989036" sldId="265"/>
            <ac:spMk id="8" creationId="{E738A62C-FD8D-442F-98BF-95B127027A24}"/>
          </ac:spMkLst>
        </pc:spChg>
        <pc:picChg chg="mod">
          <ac:chgData name="Yuanyuan Chen" userId="S::erikachen@brq.com::712db27e-96ea-410a-8787-1e469e46aec3" providerId="AD" clId="Web-{8F21D8C5-D325-B642-2607-E887F6904041}" dt="2021-03-18T13:53:36.717" v="47" actId="1076"/>
          <ac:picMkLst>
            <pc:docMk/>
            <pc:sldMk cId="1035989036" sldId="265"/>
            <ac:picMk id="3" creationId="{7C0A915C-D87A-4A99-92E5-767EE92A56B3}"/>
          </ac:picMkLst>
        </pc:picChg>
        <pc:picChg chg="del">
          <ac:chgData name="Yuanyuan Chen" userId="S::erikachen@brq.com::712db27e-96ea-410a-8787-1e469e46aec3" providerId="AD" clId="Web-{8F21D8C5-D325-B642-2607-E887F6904041}" dt="2021-03-18T12:48:30.255" v="10"/>
          <ac:picMkLst>
            <pc:docMk/>
            <pc:sldMk cId="1035989036" sldId="265"/>
            <ac:picMk id="5" creationId="{6366D18C-F231-44BB-A2BF-BDC8B9DE8829}"/>
          </ac:picMkLst>
        </pc:picChg>
        <pc:picChg chg="add mod">
          <ac:chgData name="Yuanyuan Chen" userId="S::erikachen@brq.com::712db27e-96ea-410a-8787-1e469e46aec3" providerId="AD" clId="Web-{8F21D8C5-D325-B642-2607-E887F6904041}" dt="2021-03-18T13:39:17.088" v="38" actId="1076"/>
          <ac:picMkLst>
            <pc:docMk/>
            <pc:sldMk cId="1035989036" sldId="265"/>
            <ac:picMk id="5" creationId="{A3249EE0-4299-44EC-B2A1-AA790457036F}"/>
          </ac:picMkLst>
        </pc:picChg>
        <pc:picChg chg="add del mod">
          <ac:chgData name="Yuanyuan Chen" userId="S::erikachen@brq.com::712db27e-96ea-410a-8787-1e469e46aec3" providerId="AD" clId="Web-{8F21D8C5-D325-B642-2607-E887F6904041}" dt="2021-03-18T12:48:33.349" v="11" actId="1076"/>
          <ac:picMkLst>
            <pc:docMk/>
            <pc:sldMk cId="1035989036" sldId="265"/>
            <ac:picMk id="10" creationId="{4CD1DF60-1BF4-4836-A94A-B5E91DFDD5AA}"/>
          </ac:picMkLst>
        </pc:picChg>
      </pc:sldChg>
      <pc:sldChg chg="del">
        <pc:chgData name="Yuanyuan Chen" userId="S::erikachen@brq.com::712db27e-96ea-410a-8787-1e469e46aec3" providerId="AD" clId="Web-{8F21D8C5-D325-B642-2607-E887F6904041}" dt="2021-03-18T15:41:38.215" v="182"/>
        <pc:sldMkLst>
          <pc:docMk/>
          <pc:sldMk cId="1360080363" sldId="269"/>
        </pc:sldMkLst>
      </pc:sldChg>
      <pc:sldChg chg="addSp delSp modSp">
        <pc:chgData name="Yuanyuan Chen" userId="S::erikachen@brq.com::712db27e-96ea-410a-8787-1e469e46aec3" providerId="AD" clId="Web-{8F21D8C5-D325-B642-2607-E887F6904041}" dt="2021-03-18T15:31:38.394" v="151" actId="20577"/>
        <pc:sldMkLst>
          <pc:docMk/>
          <pc:sldMk cId="1443219076" sldId="273"/>
        </pc:sldMkLst>
        <pc:spChg chg="add mod">
          <ac:chgData name="Yuanyuan Chen" userId="S::erikachen@brq.com::712db27e-96ea-410a-8787-1e469e46aec3" providerId="AD" clId="Web-{8F21D8C5-D325-B642-2607-E887F6904041}" dt="2021-03-18T15:31:23.533" v="147" actId="1076"/>
          <ac:spMkLst>
            <pc:docMk/>
            <pc:sldMk cId="1443219076" sldId="273"/>
            <ac:spMk id="5" creationId="{9B432773-5498-4BCC-A35A-5D21C71CA310}"/>
          </ac:spMkLst>
        </pc:spChg>
        <pc:spChg chg="add mod">
          <ac:chgData name="Yuanyuan Chen" userId="S::erikachen@brq.com::712db27e-96ea-410a-8787-1e469e46aec3" providerId="AD" clId="Web-{8F21D8C5-D325-B642-2607-E887F6904041}" dt="2021-03-18T15:31:38.394" v="151" actId="20577"/>
          <ac:spMkLst>
            <pc:docMk/>
            <pc:sldMk cId="1443219076" sldId="273"/>
            <ac:spMk id="8" creationId="{0ABDBC8B-57FF-4BC2-AB2E-244BA9BCF29C}"/>
          </ac:spMkLst>
        </pc:spChg>
        <pc:spChg chg="del">
          <ac:chgData name="Yuanyuan Chen" userId="S::erikachen@brq.com::712db27e-96ea-410a-8787-1e469e46aec3" providerId="AD" clId="Web-{8F21D8C5-D325-B642-2607-E887F6904041}" dt="2021-03-18T15:29:49.840" v="134"/>
          <ac:spMkLst>
            <pc:docMk/>
            <pc:sldMk cId="1443219076" sldId="273"/>
            <ac:spMk id="17" creationId="{04F8A512-FC9C-4CDA-847A-5B2C4EEFB648}"/>
          </ac:spMkLst>
        </pc:spChg>
        <pc:picChg chg="add mod">
          <ac:chgData name="Yuanyuan Chen" userId="S::erikachen@brq.com::712db27e-96ea-410a-8787-1e469e46aec3" providerId="AD" clId="Web-{8F21D8C5-D325-B642-2607-E887F6904041}" dt="2021-03-18T15:31:25.799" v="148" actId="1076"/>
          <ac:picMkLst>
            <pc:docMk/>
            <pc:sldMk cId="1443219076" sldId="273"/>
            <ac:picMk id="3" creationId="{28416FC5-EA5C-4E6F-8D1C-4A007E9427C9}"/>
          </ac:picMkLst>
        </pc:picChg>
        <pc:picChg chg="add mod">
          <ac:chgData name="Yuanyuan Chen" userId="S::erikachen@brq.com::712db27e-96ea-410a-8787-1e469e46aec3" providerId="AD" clId="Web-{8F21D8C5-D325-B642-2607-E887F6904041}" dt="2021-03-18T15:31:35.409" v="150" actId="1076"/>
          <ac:picMkLst>
            <pc:docMk/>
            <pc:sldMk cId="1443219076" sldId="273"/>
            <ac:picMk id="7" creationId="{58C5529C-9C96-461B-93E7-881E6DF4CE84}"/>
          </ac:picMkLst>
        </pc:picChg>
        <pc:picChg chg="del mod">
          <ac:chgData name="Yuanyuan Chen" userId="S::erikachen@brq.com::712db27e-96ea-410a-8787-1e469e46aec3" providerId="AD" clId="Web-{8F21D8C5-D325-B642-2607-E887F6904041}" dt="2021-03-18T15:30:21.670" v="135"/>
          <ac:picMkLst>
            <pc:docMk/>
            <pc:sldMk cId="1443219076" sldId="273"/>
            <ac:picMk id="12" creationId="{9FBF100D-BA68-43BF-BB16-5B28E2C1A953}"/>
          </ac:picMkLst>
        </pc:picChg>
        <pc:picChg chg="del">
          <ac:chgData name="Yuanyuan Chen" userId="S::erikachen@brq.com::712db27e-96ea-410a-8787-1e469e46aec3" providerId="AD" clId="Web-{8F21D8C5-D325-B642-2607-E887F6904041}" dt="2021-03-18T15:28:47.523" v="117"/>
          <ac:picMkLst>
            <pc:docMk/>
            <pc:sldMk cId="1443219076" sldId="273"/>
            <ac:picMk id="16" creationId="{0C3757BE-4961-4387-BBA7-D6F00B934488}"/>
          </ac:picMkLst>
        </pc:picChg>
      </pc:sldChg>
      <pc:sldChg chg="addSp delSp modSp">
        <pc:chgData name="Yuanyuan Chen" userId="S::erikachen@brq.com::712db27e-96ea-410a-8787-1e469e46aec3" providerId="AD" clId="Web-{8F21D8C5-D325-B642-2607-E887F6904041}" dt="2021-03-18T15:37:07.744" v="181" actId="14100"/>
        <pc:sldMkLst>
          <pc:docMk/>
          <pc:sldMk cId="172364144" sldId="274"/>
        </pc:sldMkLst>
        <pc:spChg chg="add del mod">
          <ac:chgData name="Yuanyuan Chen" userId="S::erikachen@brq.com::712db27e-96ea-410a-8787-1e469e46aec3" providerId="AD" clId="Web-{8F21D8C5-D325-B642-2607-E887F6904041}" dt="2021-03-18T15:36:07.662" v="167"/>
          <ac:spMkLst>
            <pc:docMk/>
            <pc:sldMk cId="172364144" sldId="274"/>
            <ac:spMk id="9" creationId="{2B04CE68-6877-4998-9747-DE54E46CC730}"/>
          </ac:spMkLst>
        </pc:spChg>
        <pc:spChg chg="add mod">
          <ac:chgData name="Yuanyuan Chen" userId="S::erikachen@brq.com::712db27e-96ea-410a-8787-1e469e46aec3" providerId="AD" clId="Web-{8F21D8C5-D325-B642-2607-E887F6904041}" dt="2021-03-18T15:37:07.744" v="181" actId="14100"/>
          <ac:spMkLst>
            <pc:docMk/>
            <pc:sldMk cId="172364144" sldId="274"/>
            <ac:spMk id="10" creationId="{44B4FFC9-11CD-41C2-B19A-680D842F71D4}"/>
          </ac:spMkLst>
        </pc:spChg>
        <pc:spChg chg="add mod">
          <ac:chgData name="Yuanyuan Chen" userId="S::erikachen@brq.com::712db27e-96ea-410a-8787-1e469e46aec3" providerId="AD" clId="Web-{8F21D8C5-D325-B642-2607-E887F6904041}" dt="2021-03-18T15:37:03.415" v="180" actId="14100"/>
          <ac:spMkLst>
            <pc:docMk/>
            <pc:sldMk cId="172364144" sldId="274"/>
            <ac:spMk id="11" creationId="{AC74C9D9-30ED-42E8-ADFB-5AABAAE659F0}"/>
          </ac:spMkLst>
        </pc:spChg>
        <pc:picChg chg="del">
          <ac:chgData name="Yuanyuan Chen" userId="S::erikachen@brq.com::712db27e-96ea-410a-8787-1e469e46aec3" providerId="AD" clId="Web-{8F21D8C5-D325-B642-2607-E887F6904041}" dt="2021-03-18T15:34:37.499" v="157"/>
          <ac:picMkLst>
            <pc:docMk/>
            <pc:sldMk cId="172364144" sldId="274"/>
            <ac:picMk id="3" creationId="{D7DAD870-8FA9-42A9-8089-2B73F9AE1C87}"/>
          </ac:picMkLst>
        </pc:picChg>
        <pc:picChg chg="add mod">
          <ac:chgData name="Yuanyuan Chen" userId="S::erikachen@brq.com::712db27e-96ea-410a-8787-1e469e46aec3" providerId="AD" clId="Web-{8F21D8C5-D325-B642-2607-E887F6904041}" dt="2021-03-18T15:36:15.412" v="172" actId="1076"/>
          <ac:picMkLst>
            <pc:docMk/>
            <pc:sldMk cId="172364144" sldId="274"/>
            <ac:picMk id="5" creationId="{118DDBC2-B38A-4988-85C2-EA0C1D60F2BB}"/>
          </ac:picMkLst>
        </pc:picChg>
        <pc:picChg chg="del">
          <ac:chgData name="Yuanyuan Chen" userId="S::erikachen@brq.com::712db27e-96ea-410a-8787-1e469e46aec3" providerId="AD" clId="Web-{8F21D8C5-D325-B642-2607-E887F6904041}" dt="2021-03-18T15:33:46.699" v="152"/>
          <ac:picMkLst>
            <pc:docMk/>
            <pc:sldMk cId="172364144" sldId="274"/>
            <ac:picMk id="7" creationId="{807B4D79-DB07-46D7-A693-D1B3902AF0C1}"/>
          </ac:picMkLst>
        </pc:picChg>
        <pc:picChg chg="add mod">
          <ac:chgData name="Yuanyuan Chen" userId="S::erikachen@brq.com::712db27e-96ea-410a-8787-1e469e46aec3" providerId="AD" clId="Web-{8F21D8C5-D325-B642-2607-E887F6904041}" dt="2021-03-18T15:36:53.946" v="178" actId="1076"/>
          <ac:picMkLst>
            <pc:docMk/>
            <pc:sldMk cId="172364144" sldId="274"/>
            <ac:picMk id="8" creationId="{CCD2147B-AF3C-4979-B5AE-C5157BCBB06B}"/>
          </ac:picMkLst>
        </pc:picChg>
      </pc:sldChg>
      <pc:sldChg chg="modSp">
        <pc:chgData name="Yuanyuan Chen" userId="S::erikachen@brq.com::712db27e-96ea-410a-8787-1e469e46aec3" providerId="AD" clId="Web-{8F21D8C5-D325-B642-2607-E887F6904041}" dt="2021-03-18T16:38:58.031" v="193" actId="20577"/>
        <pc:sldMkLst>
          <pc:docMk/>
          <pc:sldMk cId="3716994219" sldId="275"/>
        </pc:sldMkLst>
        <pc:spChg chg="mod">
          <ac:chgData name="Yuanyuan Chen" userId="S::erikachen@brq.com::712db27e-96ea-410a-8787-1e469e46aec3" providerId="AD" clId="Web-{8F21D8C5-D325-B642-2607-E887F6904041}" dt="2021-03-18T16:38:58.031" v="193" actId="20577"/>
          <ac:spMkLst>
            <pc:docMk/>
            <pc:sldMk cId="3716994219" sldId="275"/>
            <ac:spMk id="3" creationId="{703570EA-CD3F-4BF0-90EF-678F3E83E4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ea.gov.br/portal/index.php?option=com_content&amp;view=article&amp;id=35268&amp;Itemid=4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pea.gov.br/portal/index.php?option=com_content&amp;view=article&amp;id=35283" TargetMode="External"/><Relationship Id="rId4" Type="http://schemas.openxmlformats.org/officeDocument/2006/relationships/hyperlink" Target="http://www.abep.org.br/~abeporgb/publicacoes/index.php/anais/article/viewFile/1286/125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ABEAD8-0BC2-486F-B8DF-34ECC01E1E1B}"/>
              </a:ext>
            </a:extLst>
          </p:cNvPr>
          <p:cNvSpPr txBox="1"/>
          <p:nvPr/>
        </p:nvSpPr>
        <p:spPr>
          <a:xfrm>
            <a:off x="1288212" y="2064590"/>
            <a:ext cx="961557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Verdana"/>
                <a:ea typeface="Verdana"/>
                <a:cs typeface="Verdana"/>
              </a:rPr>
              <a:t>Análise dos dados de </a:t>
            </a:r>
            <a:r>
              <a:rPr lang="en-US" sz="2800" b="1" err="1">
                <a:latin typeface="Verdana"/>
                <a:ea typeface="Verdana"/>
                <a:cs typeface="Verdana"/>
              </a:rPr>
              <a:t>Origem</a:t>
            </a:r>
            <a:r>
              <a:rPr lang="en-US" sz="2800" b="1">
                <a:latin typeface="Verdana"/>
                <a:ea typeface="Verdana"/>
                <a:cs typeface="Verdana"/>
              </a:rPr>
              <a:t> e Destino da </a:t>
            </a:r>
            <a:endParaRPr lang="pt-BR" sz="2800" b="1">
              <a:latin typeface="Verdana"/>
              <a:ea typeface="Verdana"/>
              <a:cs typeface="Calibri" panose="020F0502020204030204"/>
            </a:endParaRPr>
          </a:p>
          <a:p>
            <a:pPr algn="ctr"/>
            <a:r>
              <a:rPr lang="en-US" sz="2800" b="1" err="1">
                <a:latin typeface="Verdana"/>
                <a:ea typeface="Verdana"/>
                <a:cs typeface="Verdana"/>
              </a:rPr>
              <a:t>região</a:t>
            </a:r>
            <a:r>
              <a:rPr lang="en-US" sz="2800" b="1">
                <a:latin typeface="Verdana"/>
                <a:ea typeface="Verdana"/>
                <a:cs typeface="Verdana"/>
              </a:rPr>
              <a:t> </a:t>
            </a:r>
            <a:r>
              <a:rPr lang="en-US" sz="2800" b="1" err="1">
                <a:latin typeface="Verdana"/>
                <a:ea typeface="Verdana"/>
                <a:cs typeface="Verdana"/>
              </a:rPr>
              <a:t>metropolitana</a:t>
            </a:r>
            <a:r>
              <a:rPr lang="en-US" sz="2800" b="1">
                <a:latin typeface="Verdana"/>
                <a:ea typeface="Verdana"/>
                <a:cs typeface="Verdana"/>
              </a:rPr>
              <a:t> de São Paulo </a:t>
            </a:r>
          </a:p>
          <a:p>
            <a:pPr algn="ctr"/>
            <a:r>
              <a:rPr lang="en-US" sz="2800" b="1">
                <a:latin typeface="Verdana"/>
                <a:ea typeface="Verdana"/>
                <a:cs typeface="Verdana"/>
              </a:rPr>
              <a:t>para </a:t>
            </a:r>
            <a:r>
              <a:rPr lang="en-US" sz="2800" b="1" err="1">
                <a:latin typeface="Verdana"/>
                <a:ea typeface="Verdana"/>
                <a:cs typeface="Verdana"/>
              </a:rPr>
              <a:t>verificar</a:t>
            </a:r>
            <a:r>
              <a:rPr lang="en-US" sz="2800" b="1">
                <a:latin typeface="Verdana"/>
                <a:ea typeface="Verdana"/>
                <a:cs typeface="Verdana"/>
              </a:rPr>
              <a:t> a </a:t>
            </a:r>
            <a:r>
              <a:rPr lang="en-US" sz="2800" b="1" err="1">
                <a:latin typeface="Verdana"/>
                <a:ea typeface="Verdana"/>
                <a:cs typeface="Verdana"/>
              </a:rPr>
              <a:t>correlação</a:t>
            </a:r>
            <a:r>
              <a:rPr lang="en-US" sz="2800" b="1">
                <a:latin typeface="Verdana"/>
                <a:ea typeface="Verdana"/>
                <a:cs typeface="Verdana"/>
              </a:rPr>
              <a:t> entre </a:t>
            </a:r>
          </a:p>
          <a:p>
            <a:pPr algn="ctr"/>
            <a:r>
              <a:rPr lang="en-US" sz="2800" b="1" err="1">
                <a:latin typeface="Verdana"/>
                <a:ea typeface="Verdana"/>
                <a:cs typeface="Verdana"/>
              </a:rPr>
              <a:t>qualidade</a:t>
            </a:r>
            <a:r>
              <a:rPr lang="en-US" sz="2800" b="1">
                <a:latin typeface="Verdana"/>
                <a:ea typeface="Verdana"/>
                <a:cs typeface="Verdana"/>
              </a:rPr>
              <a:t> de </a:t>
            </a:r>
            <a:r>
              <a:rPr lang="en-US" sz="2800" b="1" err="1">
                <a:latin typeface="Verdana"/>
                <a:ea typeface="Verdana"/>
                <a:cs typeface="Verdana"/>
              </a:rPr>
              <a:t>transporte</a:t>
            </a:r>
            <a:r>
              <a:rPr lang="en-US" sz="2800" b="1">
                <a:latin typeface="Verdana"/>
                <a:ea typeface="Verdana"/>
                <a:cs typeface="Verdana"/>
              </a:rPr>
              <a:t> e </a:t>
            </a:r>
            <a:r>
              <a:rPr lang="en-US" sz="2800" b="1" err="1">
                <a:latin typeface="Verdana"/>
                <a:ea typeface="Verdana"/>
                <a:cs typeface="Verdana"/>
              </a:rPr>
              <a:t>acesso</a:t>
            </a:r>
            <a:r>
              <a:rPr lang="en-US" sz="2800" b="1">
                <a:latin typeface="Verdana"/>
                <a:ea typeface="Verdana"/>
                <a:cs typeface="Verdana"/>
              </a:rPr>
              <a:t> a </a:t>
            </a:r>
            <a:r>
              <a:rPr lang="en-US" sz="2800" b="1" err="1">
                <a:latin typeface="Verdana"/>
                <a:ea typeface="Verdana"/>
                <a:cs typeface="Verdana"/>
              </a:rPr>
              <a:t>empregos</a:t>
            </a:r>
            <a:endParaRPr lang="en-US" sz="2800" b="1">
              <a:latin typeface="Verdana"/>
              <a:ea typeface="Verdana"/>
              <a:cs typeface="Verdana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2F0106-1E70-4988-AB7A-2192EB9AB46A}"/>
              </a:ext>
            </a:extLst>
          </p:cNvPr>
          <p:cNvSpPr txBox="1"/>
          <p:nvPr/>
        </p:nvSpPr>
        <p:spPr>
          <a:xfrm>
            <a:off x="2754702" y="4710022"/>
            <a:ext cx="66969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Aluna: Yuanyuan Chen</a:t>
            </a:r>
          </a:p>
          <a:p>
            <a:endParaRPr lang="en-US">
              <a:latin typeface="Verdana"/>
              <a:ea typeface="Verdana"/>
              <a:cs typeface="Verdana"/>
            </a:endParaRPr>
          </a:p>
          <a:p>
            <a:r>
              <a:rPr lang="en-US" err="1">
                <a:latin typeface="Verdana"/>
                <a:ea typeface="Verdana"/>
                <a:cs typeface="Verdana"/>
              </a:rPr>
              <a:t>Orientador</a:t>
            </a:r>
            <a:r>
              <a:rPr lang="en-US">
                <a:latin typeface="Verdana"/>
                <a:ea typeface="Verdana"/>
                <a:cs typeface="Verdana"/>
              </a:rPr>
              <a:t>: Prof. Dr. Eduardo Felipe </a:t>
            </a:r>
            <a:r>
              <a:rPr lang="en-US" err="1">
                <a:latin typeface="Verdana"/>
                <a:ea typeface="Verdana"/>
                <a:cs typeface="Verdana"/>
              </a:rPr>
              <a:t>Zambom</a:t>
            </a:r>
            <a:r>
              <a:rPr lang="en-US">
                <a:latin typeface="Verdana"/>
                <a:ea typeface="Verdana"/>
                <a:cs typeface="Verdana"/>
              </a:rPr>
              <a:t> Santana</a:t>
            </a:r>
          </a:p>
          <a:p>
            <a:r>
              <a:rPr lang="en-US">
                <a:latin typeface="Verdana"/>
                <a:ea typeface="Verdana"/>
                <a:cs typeface="Verdana"/>
              </a:rPr>
              <a:t>CO-</a:t>
            </a:r>
            <a:r>
              <a:rPr lang="en-US" err="1">
                <a:latin typeface="Verdana"/>
                <a:ea typeface="Verdana"/>
                <a:cs typeface="Verdana"/>
              </a:rPr>
              <a:t>Orientador</a:t>
            </a:r>
            <a:r>
              <a:rPr lang="en-US">
                <a:latin typeface="Verdana"/>
                <a:ea typeface="Verdana"/>
                <a:cs typeface="Verdana"/>
              </a:rPr>
              <a:t>: Prof. Dr. Fabio Kon</a:t>
            </a:r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25401A-15D0-4241-AACB-2B8360392F1F}"/>
              </a:ext>
            </a:extLst>
          </p:cNvPr>
          <p:cNvSpPr txBox="1"/>
          <p:nvPr/>
        </p:nvSpPr>
        <p:spPr>
          <a:xfrm>
            <a:off x="5644551" y="6406551"/>
            <a:ext cx="1636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Verdana"/>
                <a:ea typeface="Verdana"/>
                <a:cs typeface="Verdana"/>
              </a:rPr>
              <a:t>São Paulo </a:t>
            </a:r>
            <a:endParaRPr lang="pt-BR"/>
          </a:p>
          <a:p>
            <a:pPr algn="ctr"/>
            <a:r>
              <a:rPr lang="en-US" sz="1200" err="1">
                <a:latin typeface="Verdana"/>
                <a:ea typeface="Verdana"/>
                <a:cs typeface="Verdana"/>
              </a:rPr>
              <a:t>Março</a:t>
            </a:r>
            <a:r>
              <a:rPr lang="en-US" sz="1200">
                <a:latin typeface="Verdana"/>
                <a:ea typeface="Verdana"/>
                <a:cs typeface="Verdana"/>
              </a:rPr>
              <a:t> de 2021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CFCFF6-D211-49E0-A58B-BD5DA2816880}"/>
              </a:ext>
            </a:extLst>
          </p:cNvPr>
          <p:cNvSpPr txBox="1"/>
          <p:nvPr/>
        </p:nvSpPr>
        <p:spPr>
          <a:xfrm>
            <a:off x="6291532" y="1762664"/>
            <a:ext cx="586308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 </a:t>
            </a:r>
            <a:r>
              <a:rPr lang="en-US" err="1">
                <a:ea typeface="+mn-lt"/>
                <a:cs typeface="+mn-lt"/>
              </a:rPr>
              <a:t>periodo</a:t>
            </a:r>
            <a:r>
              <a:rPr lang="en-US">
                <a:ea typeface="+mn-lt"/>
                <a:cs typeface="+mn-lt"/>
              </a:rPr>
              <a:t> de 1997 a 2017:</a:t>
            </a:r>
            <a:endParaRPr lang="pt-BR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 A sub-</a:t>
            </a:r>
            <a:r>
              <a:rPr lang="en-US" err="1">
                <a:ea typeface="+mn-lt"/>
                <a:cs typeface="+mn-lt"/>
              </a:rPr>
              <a:t>região</a:t>
            </a:r>
            <a:r>
              <a:rPr lang="en-US">
                <a:ea typeface="+mn-lt"/>
                <a:cs typeface="+mn-lt"/>
              </a:rPr>
              <a:t> central (</a:t>
            </a:r>
            <a:r>
              <a:rPr lang="en-US" err="1">
                <a:ea typeface="+mn-lt"/>
                <a:cs typeface="+mn-lt"/>
              </a:rPr>
              <a:t>Municipío</a:t>
            </a:r>
            <a:r>
              <a:rPr lang="en-US">
                <a:ea typeface="+mn-lt"/>
                <a:cs typeface="+mn-lt"/>
              </a:rPr>
              <a:t> de São Paulo) de RMSP sempre </a:t>
            </a:r>
            <a:r>
              <a:rPr lang="en-US" err="1">
                <a:ea typeface="+mn-lt"/>
                <a:cs typeface="+mn-lt"/>
              </a:rPr>
              <a:t>apresentou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concentração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ofertas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empregos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342900" indent="-342900">
              <a:buAutoNum type="arabicPeriod"/>
            </a:pP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Mais de 50% da </a:t>
            </a:r>
            <a:r>
              <a:rPr lang="en-US" err="1">
                <a:ea typeface="+mn-lt"/>
                <a:cs typeface="+mn-lt"/>
              </a:rPr>
              <a:t>população</a:t>
            </a:r>
            <a:r>
              <a:rPr lang="en-US">
                <a:ea typeface="+mn-lt"/>
                <a:cs typeface="+mn-lt"/>
              </a:rPr>
              <a:t> que </a:t>
            </a:r>
            <a:r>
              <a:rPr lang="en-US" err="1">
                <a:ea typeface="+mn-lt"/>
                <a:cs typeface="+mn-lt"/>
              </a:rPr>
              <a:t>utlizava</a:t>
            </a:r>
            <a:r>
              <a:rPr lang="en-US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meio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transporte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coltivo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trabalhava</a:t>
            </a:r>
            <a:r>
              <a:rPr lang="en-US">
                <a:ea typeface="+mn-lt"/>
                <a:cs typeface="+mn-lt"/>
              </a:rPr>
              <a:t> no </a:t>
            </a:r>
            <a:r>
              <a:rPr lang="en-US" err="1">
                <a:ea typeface="+mn-lt"/>
                <a:cs typeface="+mn-lt"/>
              </a:rPr>
              <a:t>Municipío</a:t>
            </a:r>
            <a:r>
              <a:rPr lang="en-US">
                <a:ea typeface="+mn-lt"/>
                <a:cs typeface="+mn-lt"/>
              </a:rPr>
              <a:t> de São Paulo.</a:t>
            </a:r>
          </a:p>
          <a:p>
            <a:pPr marL="342900" indent="-342900">
              <a:buAutoNum type="arabicPeriod"/>
            </a:pP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O </a:t>
            </a:r>
            <a:r>
              <a:rPr lang="en-US" err="1">
                <a:ea typeface="+mn-lt"/>
                <a:cs typeface="+mn-lt"/>
              </a:rPr>
              <a:t>movimento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concentração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empregos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adapta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espacialmente</a:t>
            </a:r>
            <a:r>
              <a:rPr lang="en-US">
                <a:ea typeface="+mn-lt"/>
                <a:cs typeface="+mn-lt"/>
              </a:rPr>
              <a:t> com o </a:t>
            </a:r>
            <a:r>
              <a:rPr lang="en-US" err="1">
                <a:ea typeface="+mn-lt"/>
                <a:cs typeface="+mn-lt"/>
              </a:rPr>
              <a:t>desenvolvimento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transporte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púbico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Calibri" panose="020F0502020204030204"/>
            </a:endParaRPr>
          </a:p>
        </p:txBody>
      </p:sp>
      <p:sp>
        <p:nvSpPr>
          <p:cNvPr id="14" name="Estrela: 4 Pontas 13">
            <a:extLst>
              <a:ext uri="{FF2B5EF4-FFF2-40B4-BE49-F238E27FC236}">
                <a16:creationId xmlns:a16="http://schemas.microsoft.com/office/drawing/2014/main" id="{F6886FE1-8FD7-4D81-AD90-AF60AB1C750B}"/>
              </a:ext>
            </a:extLst>
          </p:cNvPr>
          <p:cNvSpPr/>
          <p:nvPr/>
        </p:nvSpPr>
        <p:spPr>
          <a:xfrm>
            <a:off x="2917885" y="2623149"/>
            <a:ext cx="359434" cy="359434"/>
          </a:xfrm>
          <a:prstGeom prst="star4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4" descr="Gráfico&#10;&#10;Descrição gerada automaticamente">
            <a:extLst>
              <a:ext uri="{FF2B5EF4-FFF2-40B4-BE49-F238E27FC236}">
                <a16:creationId xmlns:a16="http://schemas.microsoft.com/office/drawing/2014/main" id="{28416FC5-EA5C-4E6F-8D1C-4A007E94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8" y="2012122"/>
            <a:ext cx="5460520" cy="19279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432773-5498-4BCC-A35A-5D21C71CA310}"/>
              </a:ext>
            </a:extLst>
          </p:cNvPr>
          <p:cNvSpPr txBox="1"/>
          <p:nvPr/>
        </p:nvSpPr>
        <p:spPr>
          <a:xfrm>
            <a:off x="109269" y="1388853"/>
            <a:ext cx="54605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Distribuição Percentual de Concentração de de Trabalhos por Sub-Região da RMSP(1997-2017)</a:t>
            </a:r>
            <a:endParaRPr lang="pt-BR"/>
          </a:p>
        </p:txBody>
      </p:sp>
      <p:pic>
        <p:nvPicPr>
          <p:cNvPr id="7" name="Imagem 7" descr="Gráfico, Gráfico de cascata&#10;&#10;Descrição gerada automaticamente">
            <a:extLst>
              <a:ext uri="{FF2B5EF4-FFF2-40B4-BE49-F238E27FC236}">
                <a16:creationId xmlns:a16="http://schemas.microsoft.com/office/drawing/2014/main" id="{58C5529C-9C96-461B-93E7-881E6DF4C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92" y="4582830"/>
            <a:ext cx="5374256" cy="229309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ABDBC8B-57FF-4BC2-AB2E-244BA9BCF29C}"/>
              </a:ext>
            </a:extLst>
          </p:cNvPr>
          <p:cNvSpPr txBox="1"/>
          <p:nvPr/>
        </p:nvSpPr>
        <p:spPr>
          <a:xfrm>
            <a:off x="324928" y="3933645"/>
            <a:ext cx="53742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Distribuição Percentual de Utilização de Transporte Coletivo por Sub-Região da RMSP(1997-2017)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21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87CCE9-3D1D-432E-ACF5-74680D85620D}"/>
              </a:ext>
            </a:extLst>
          </p:cNvPr>
          <p:cNvSpPr txBox="1"/>
          <p:nvPr/>
        </p:nvSpPr>
        <p:spPr>
          <a:xfrm>
            <a:off x="7067909" y="2107721"/>
            <a:ext cx="446848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período de 1997 a 2017, </a:t>
            </a:r>
          </a:p>
          <a:p>
            <a:pPr marL="342900" indent="-342900" algn="just">
              <a:buAutoNum type="arabicPeriod"/>
            </a:pPr>
            <a:endParaRPr lang="en-US" sz="1600" dirty="0">
              <a:latin typeface="Verdana"/>
              <a:ea typeface="Verdana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Verdana"/>
                <a:ea typeface="Verdana"/>
                <a:cs typeface="Verdana"/>
              </a:rPr>
              <a:t>Ônibus e carro foram os meios de locomoção  mais </a:t>
            </a:r>
            <a:r>
              <a:rPr lang="en-US" sz="1600">
                <a:latin typeface="Verdana"/>
                <a:ea typeface="Verdana"/>
                <a:cs typeface="Verdana"/>
              </a:rPr>
              <a:t>utilizados nas duas sub-regiões.</a:t>
            </a:r>
            <a:endParaRPr lang="en-US" sz="1600" dirty="0">
              <a:latin typeface="Verdana"/>
              <a:ea typeface="Verdana"/>
              <a:cs typeface="Verdana"/>
            </a:endParaRPr>
          </a:p>
          <a:p>
            <a:pPr marL="342900" indent="-342900">
              <a:buAutoNum type="arabicPeriod"/>
            </a:pPr>
            <a:endParaRPr lang="en-US" sz="1600" dirty="0">
              <a:latin typeface="Verdana"/>
              <a:ea typeface="Verdan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Verdana"/>
                <a:ea typeface="+mn-lt"/>
                <a:cs typeface="+mn-lt"/>
              </a:rPr>
              <a:t>Municipio de São Paulo apresentou uma rede </a:t>
            </a:r>
            <a:r>
              <a:rPr lang="en-US" sz="1600" dirty="0">
                <a:latin typeface="Verdana"/>
                <a:ea typeface="+mn-lt"/>
                <a:cs typeface="+mn-lt"/>
              </a:rPr>
              <a:t>de transporte mais integradada.</a:t>
            </a:r>
          </a:p>
          <a:p>
            <a:pPr marL="342900" indent="-342900">
              <a:buAutoNum type="arabicPeriod"/>
            </a:pPr>
            <a:endParaRPr lang="en-US" sz="1600" dirty="0">
              <a:latin typeface="Verdana"/>
              <a:ea typeface="Verdan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Verdana"/>
                <a:ea typeface="+mn-lt"/>
                <a:cs typeface="+mn-lt"/>
              </a:rPr>
              <a:t>Na sub-região norte, os meios de transporte principais foram onibus metro e a pé.</a:t>
            </a:r>
            <a:endParaRPr lang="en-US" sz="1600" dirty="0">
              <a:latin typeface="Verdana"/>
              <a:ea typeface="Verdana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118DDBC2-B38A-4988-85C2-EA0C1D60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869577"/>
            <a:ext cx="5474897" cy="2313712"/>
          </a:xfrm>
          <a:prstGeom prst="rect">
            <a:avLst/>
          </a:prstGeom>
        </p:spPr>
      </p:pic>
      <p:pic>
        <p:nvPicPr>
          <p:cNvPr id="8" name="Imagem 8" descr="Gráfico, Gráfico de barras&#10;&#10;Descrição gerada automaticamente">
            <a:extLst>
              <a:ext uri="{FF2B5EF4-FFF2-40B4-BE49-F238E27FC236}">
                <a16:creationId xmlns:a16="http://schemas.microsoft.com/office/drawing/2014/main" id="{CCD2147B-AF3C-4979-B5AE-C5157BCBB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51" y="4700699"/>
            <a:ext cx="5474897" cy="215799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4B4FFC9-11CD-41C2-B19A-680D842F71D4}"/>
              </a:ext>
            </a:extLst>
          </p:cNvPr>
          <p:cNvSpPr txBox="1"/>
          <p:nvPr/>
        </p:nvSpPr>
        <p:spPr>
          <a:xfrm>
            <a:off x="310551" y="1302589"/>
            <a:ext cx="47704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Distribuição Percentual de Meio de Transporte por Sub-Região Norte (1997,2007,2017)</a:t>
            </a:r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74C9D9-30ED-42E8-ADFB-5AABAAE659F0}"/>
              </a:ext>
            </a:extLst>
          </p:cNvPr>
          <p:cNvSpPr txBox="1"/>
          <p:nvPr/>
        </p:nvSpPr>
        <p:spPr>
          <a:xfrm>
            <a:off x="310551" y="4063042"/>
            <a:ext cx="49141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Distribuição Percentual de Meio de Transporte por Sub-Região Central (1997,2007,2017)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6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DFB78C-03A6-4303-A22E-9957BBF75BA3}"/>
              </a:ext>
            </a:extLst>
          </p:cNvPr>
          <p:cNvSpPr txBox="1"/>
          <p:nvPr/>
        </p:nvSpPr>
        <p:spPr>
          <a:xfrm>
            <a:off x="109267" y="3646096"/>
            <a:ext cx="569055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>
                <a:latin typeface="Verdana"/>
                <a:ea typeface="Verdana"/>
                <a:cs typeface="Verdana"/>
              </a:rPr>
              <a:t>A maioria de usuários de transporte coletivo foram de classes </a:t>
            </a:r>
            <a:r>
              <a:rPr lang="en-US" sz="1600" err="1">
                <a:latin typeface="Verdana"/>
                <a:ea typeface="Verdana"/>
                <a:cs typeface="Verdana"/>
              </a:rPr>
              <a:t>média</a:t>
            </a:r>
            <a:r>
              <a:rPr lang="en-US" sz="1600">
                <a:latin typeface="Verdana"/>
                <a:ea typeface="Verdana"/>
                <a:cs typeface="Verdana"/>
              </a:rPr>
              <a:t> e </a:t>
            </a:r>
            <a:r>
              <a:rPr lang="en-US" sz="1600" err="1">
                <a:latin typeface="Verdana"/>
                <a:ea typeface="Verdana"/>
                <a:cs typeface="Verdana"/>
              </a:rPr>
              <a:t>menos</a:t>
            </a:r>
            <a:r>
              <a:rPr lang="en-US" sz="1600" dirty="0">
                <a:latin typeface="Verdana"/>
                <a:ea typeface="Verdana"/>
                <a:cs typeface="Verdana"/>
              </a:rPr>
              <a:t> </a:t>
            </a:r>
            <a:r>
              <a:rPr lang="en-US" sz="1600" err="1">
                <a:latin typeface="Verdana"/>
                <a:ea typeface="Verdana"/>
                <a:cs typeface="Verdana"/>
              </a:rPr>
              <a:t>favorecidas</a:t>
            </a:r>
            <a:r>
              <a:rPr lang="en-US" sz="1600" dirty="0">
                <a:latin typeface="Verdana"/>
                <a:ea typeface="Verdana"/>
                <a:cs typeface="Verdana"/>
              </a:rPr>
              <a:t>. </a:t>
            </a:r>
            <a:r>
              <a:rPr lang="en-US" sz="1600" err="1">
                <a:latin typeface="Verdana"/>
                <a:ea typeface="Verdana"/>
                <a:cs typeface="Verdana"/>
              </a:rPr>
              <a:t>Em</a:t>
            </a:r>
            <a:r>
              <a:rPr lang="en-US" sz="1600" dirty="0">
                <a:latin typeface="Verdana"/>
                <a:ea typeface="Verdana"/>
                <a:cs typeface="Verdana"/>
              </a:rPr>
              <a:t> 2017, </a:t>
            </a:r>
            <a:r>
              <a:rPr lang="en-US" sz="1600">
                <a:latin typeface="Verdana"/>
                <a:ea typeface="Verdana"/>
                <a:cs typeface="Verdana"/>
              </a:rPr>
              <a:t>51%(45%+6%) da </a:t>
            </a:r>
            <a:r>
              <a:rPr lang="en-US" sz="1600" err="1">
                <a:latin typeface="Verdana"/>
                <a:ea typeface="Verdana"/>
                <a:cs typeface="Verdana"/>
              </a:rPr>
              <a:t>população</a:t>
            </a:r>
            <a:r>
              <a:rPr lang="en-US" sz="1600">
                <a:latin typeface="Verdana"/>
                <a:ea typeface="Verdana"/>
                <a:cs typeface="Verdana"/>
              </a:rPr>
              <a:t> que </a:t>
            </a:r>
            <a:r>
              <a:rPr lang="en-US" sz="1600" err="1">
                <a:latin typeface="Verdana"/>
                <a:ea typeface="Verdana"/>
                <a:cs typeface="Verdana"/>
              </a:rPr>
              <a:t>utilizava</a:t>
            </a:r>
            <a:r>
              <a:rPr lang="en-US" sz="1600">
                <a:latin typeface="Verdana"/>
                <a:ea typeface="Verdana"/>
                <a:cs typeface="Verdana"/>
              </a:rPr>
              <a:t> o </a:t>
            </a:r>
            <a:r>
              <a:rPr lang="en-US" sz="1600" err="1">
                <a:latin typeface="Verdana"/>
                <a:ea typeface="Verdana"/>
                <a:cs typeface="Verdana"/>
              </a:rPr>
              <a:t>transporte</a:t>
            </a:r>
            <a:r>
              <a:rPr lang="en-US" sz="1600" dirty="0">
                <a:latin typeface="Verdana"/>
                <a:ea typeface="Verdana"/>
                <a:cs typeface="Verdana"/>
              </a:rPr>
              <a:t> </a:t>
            </a:r>
            <a:r>
              <a:rPr lang="en-US" sz="1600" err="1">
                <a:latin typeface="Verdana"/>
                <a:ea typeface="Verdana"/>
                <a:cs typeface="Verdana"/>
              </a:rPr>
              <a:t>coletivo</a:t>
            </a:r>
            <a:r>
              <a:rPr lang="en-US" sz="1600" dirty="0">
                <a:latin typeface="Verdana"/>
                <a:ea typeface="Verdana"/>
                <a:cs typeface="Verdana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pertencia</a:t>
            </a:r>
            <a:r>
              <a:rPr lang="en-US" sz="1600">
                <a:latin typeface="Verdana"/>
                <a:ea typeface="+mn-lt"/>
                <a:cs typeface="+mn-lt"/>
              </a:rPr>
              <a:t> à</a:t>
            </a:r>
            <a:r>
              <a:rPr lang="en-US" sz="1600" dirty="0">
                <a:latin typeface="Verdana"/>
                <a:ea typeface="Verdana"/>
                <a:cs typeface="Verdana"/>
              </a:rPr>
              <a:t> </a:t>
            </a:r>
            <a:r>
              <a:rPr lang="en-US" sz="1600" err="1">
                <a:latin typeface="Verdana"/>
                <a:ea typeface="Verdana"/>
                <a:cs typeface="Verdana"/>
              </a:rPr>
              <a:t>classe</a:t>
            </a:r>
            <a:r>
              <a:rPr lang="en-US" sz="1600">
                <a:latin typeface="Verdana"/>
                <a:ea typeface="Verdana"/>
                <a:cs typeface="Verdana"/>
              </a:rPr>
              <a:t> C/DE , 41% </a:t>
            </a:r>
            <a:r>
              <a:rPr lang="en-US" sz="1600" err="1">
                <a:latin typeface="Verdana"/>
                <a:ea typeface="Verdana"/>
                <a:cs typeface="Verdana"/>
              </a:rPr>
              <a:t>pertence</a:t>
            </a:r>
            <a:r>
              <a:rPr lang="en-US" sz="1600">
                <a:latin typeface="Verdana"/>
                <a:ea typeface="Verdana"/>
                <a:cs typeface="Verdana"/>
              </a:rPr>
              <a:t> á </a:t>
            </a:r>
            <a:r>
              <a:rPr lang="en-US" sz="1600" err="1">
                <a:latin typeface="Verdana"/>
                <a:ea typeface="Verdana"/>
                <a:cs typeface="Verdana"/>
              </a:rPr>
              <a:t>classe</a:t>
            </a:r>
            <a:r>
              <a:rPr lang="en-US" sz="1600" dirty="0">
                <a:latin typeface="Verdana"/>
                <a:ea typeface="Verdana"/>
                <a:cs typeface="Verdana"/>
              </a:rPr>
              <a:t> </a:t>
            </a:r>
            <a:r>
              <a:rPr lang="en-US" sz="1600">
                <a:latin typeface="Verdana"/>
                <a:ea typeface="Verdana"/>
                <a:cs typeface="Verdana"/>
              </a:rPr>
              <a:t>B e </a:t>
            </a:r>
            <a:r>
              <a:rPr lang="en-US" sz="1600" err="1">
                <a:latin typeface="Verdana"/>
                <a:ea typeface="Verdana"/>
                <a:cs typeface="Verdana"/>
              </a:rPr>
              <a:t>somente</a:t>
            </a:r>
            <a:r>
              <a:rPr lang="en-US" sz="1600">
                <a:latin typeface="Verdana"/>
                <a:ea typeface="Verdana"/>
                <a:cs typeface="Verdana"/>
              </a:rPr>
              <a:t> 8% </a:t>
            </a:r>
            <a:r>
              <a:rPr lang="en-US" sz="1600" err="1">
                <a:latin typeface="Verdana"/>
                <a:ea typeface="Verdana"/>
                <a:cs typeface="Verdana"/>
              </a:rPr>
              <a:t>pertence</a:t>
            </a:r>
            <a:r>
              <a:rPr lang="en-US" sz="1600">
                <a:latin typeface="Verdana"/>
                <a:ea typeface="Verdana"/>
                <a:cs typeface="Verdana"/>
              </a:rPr>
              <a:t> á </a:t>
            </a:r>
            <a:r>
              <a:rPr lang="en-US" sz="1600" err="1">
                <a:latin typeface="Verdana"/>
                <a:ea typeface="Verdana"/>
                <a:cs typeface="Verdana"/>
              </a:rPr>
              <a:t>classe</a:t>
            </a:r>
            <a:r>
              <a:rPr lang="en-US" sz="1600" dirty="0">
                <a:latin typeface="Verdana"/>
                <a:ea typeface="Verdana"/>
                <a:cs typeface="Verdana"/>
              </a:rPr>
              <a:t> A </a:t>
            </a:r>
            <a:endParaRPr lang="pt-BR" sz="1600">
              <a:latin typeface="Verdana"/>
              <a:ea typeface="Verdana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1600" dirty="0">
              <a:latin typeface="Verdana"/>
              <a:ea typeface="Verdana"/>
              <a:cs typeface="Verdana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Verdana"/>
                <a:ea typeface="+mn-lt"/>
                <a:cs typeface="+mn-lt"/>
              </a:rPr>
              <a:t>Em 2017, a renda media familiar da 21% da população que utilizava o transporte coletivo foi mais de 5641.64 reais.</a:t>
            </a:r>
            <a:endParaRPr lang="en-US" sz="1600">
              <a:latin typeface="Calibri"/>
              <a:ea typeface="Verdana"/>
              <a:cs typeface="Calibri"/>
            </a:endParaRPr>
          </a:p>
          <a:p>
            <a:pPr marL="342900" indent="-342900">
              <a:buAutoNum type="arabicPeriod"/>
            </a:pPr>
            <a:endParaRPr lang="en-US" sz="1600">
              <a:latin typeface="Verdana"/>
              <a:ea typeface="Verdana"/>
              <a:cs typeface="Verdana"/>
            </a:endParaRPr>
          </a:p>
        </p:txBody>
      </p:sp>
      <p:pic>
        <p:nvPicPr>
          <p:cNvPr id="3" name="Imagem 7" descr="Tabela&#10;&#10;Descrição gerada automaticamente">
            <a:extLst>
              <a:ext uri="{FF2B5EF4-FFF2-40B4-BE49-F238E27FC236}">
                <a16:creationId xmlns:a16="http://schemas.microsoft.com/office/drawing/2014/main" id="{7C0A915C-D87A-4A99-92E5-767EE92A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080" y="3706394"/>
            <a:ext cx="3203276" cy="253634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738A62C-FD8D-442F-98BF-95B127027A24}"/>
              </a:ext>
            </a:extLst>
          </p:cNvPr>
          <p:cNvSpPr txBox="1"/>
          <p:nvPr/>
        </p:nvSpPr>
        <p:spPr>
          <a:xfrm>
            <a:off x="5328250" y="6535947"/>
            <a:ext cx="698451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Verdana"/>
                <a:ea typeface="+mn-lt"/>
                <a:cs typeface="+mn-lt"/>
              </a:rPr>
              <a:t>Estimativa para a Renda Média Domiciliar para classificaçãos do Critério Brasil de 2018. </a:t>
            </a:r>
            <a:endParaRPr lang="en-US" sz="1200">
              <a:latin typeface="Verdana"/>
              <a:cs typeface="Calibri"/>
            </a:endParaRPr>
          </a:p>
        </p:txBody>
      </p:sp>
      <p:pic>
        <p:nvPicPr>
          <p:cNvPr id="10" name="Imagem 10" descr="Gráfico, Gráfico de barras&#10;&#10;Descrição gerada automaticamente">
            <a:extLst>
              <a:ext uri="{FF2B5EF4-FFF2-40B4-BE49-F238E27FC236}">
                <a16:creationId xmlns:a16="http://schemas.microsoft.com/office/drawing/2014/main" id="{4CD1DF60-1BF4-4836-A94A-B5E91DFDD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87" y="1346167"/>
            <a:ext cx="6337536" cy="2368493"/>
          </a:xfrm>
          <a:prstGeom prst="rect">
            <a:avLst/>
          </a:prstGeom>
        </p:spPr>
      </p:pic>
      <p:pic>
        <p:nvPicPr>
          <p:cNvPr id="5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A3249EE0-4299-44EC-B2A1-AA7904570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797" y="1422347"/>
            <a:ext cx="5661801" cy="20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8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41A84A-262E-4455-B89B-6CCF6572C9CA}"/>
              </a:ext>
            </a:extLst>
          </p:cNvPr>
          <p:cNvSpPr txBox="1"/>
          <p:nvPr/>
        </p:nvSpPr>
        <p:spPr>
          <a:xfrm>
            <a:off x="1503871" y="741872"/>
            <a:ext cx="10650746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Verdana"/>
              </a:rPr>
              <a:t>Conclusão</a:t>
            </a:r>
            <a:endParaRPr lang="pt-BR" sz="2000" b="1">
              <a:latin typeface="Verdana"/>
              <a:ea typeface="Verdana"/>
              <a:cs typeface="Verdana"/>
            </a:endParaRPr>
          </a:p>
          <a:p>
            <a:endParaRPr lang="pt-BR">
              <a:latin typeface="Verdana"/>
              <a:ea typeface="Verdana"/>
              <a:cs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1F1CA3-78EB-42FF-819A-1F7A31C7FB29}"/>
              </a:ext>
            </a:extLst>
          </p:cNvPr>
          <p:cNvSpPr txBox="1"/>
          <p:nvPr/>
        </p:nvSpPr>
        <p:spPr>
          <a:xfrm>
            <a:off x="1029418" y="2064589"/>
            <a:ext cx="1059323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Verdana"/>
                <a:ea typeface="Verdana"/>
                <a:cs typeface="Verdana"/>
              </a:rPr>
              <a:t>O acesso ao transporte impacta diretamente o acesso das pessoas </a:t>
            </a:r>
            <a:r>
              <a:rPr lang="en-US" dirty="0">
                <a:latin typeface="Verdana"/>
                <a:ea typeface="Verdana"/>
                <a:cs typeface="Verdana"/>
              </a:rPr>
              <a:t>a oportunidades de empregos na Região </a:t>
            </a:r>
            <a:r>
              <a:rPr lang="en-US">
                <a:latin typeface="Verdana"/>
                <a:ea typeface="Verdana"/>
                <a:cs typeface="Verdana"/>
              </a:rPr>
              <a:t>Metropolitana de São Paulo. </a:t>
            </a:r>
            <a:endParaRPr lang="pt-BR"/>
          </a:p>
          <a:p>
            <a:pPr marL="342900" indent="-342900">
              <a:buAutoNum type="arabicPeriod"/>
            </a:pPr>
            <a:endParaRPr lang="en-US" dirty="0">
              <a:latin typeface="Verdana"/>
              <a:ea typeface="Verdana"/>
              <a:cs typeface="Verdana"/>
            </a:endParaRPr>
          </a:p>
          <a:p>
            <a:pPr marL="342900" indent="-342900">
              <a:buAutoNum type="arabicPeriod"/>
            </a:pPr>
            <a:r>
              <a:rPr lang="en-US">
                <a:latin typeface="Verdana"/>
                <a:ea typeface="Verdana"/>
                <a:cs typeface="Verdana"/>
              </a:rPr>
              <a:t>A desigualdade na mobilidade urbana aprofunda a desigualdade de acesso às oportunidades. </a:t>
            </a:r>
          </a:p>
          <a:p>
            <a:endParaRPr lang="en-US" dirty="0">
              <a:latin typeface="Verdana"/>
              <a:ea typeface="Verdana"/>
              <a:cs typeface="Verdana"/>
            </a:endParaRPr>
          </a:p>
          <a:p>
            <a:r>
              <a:rPr lang="en-US">
                <a:latin typeface="Verdana"/>
                <a:ea typeface="+mn-lt"/>
                <a:cs typeface="+mn-lt"/>
              </a:rPr>
              <a:t>É importante melhorar o sistema de transporte público urbano com objetivo de reduzir o tempo de deslocamento e fornecer transporte público diversificado para promover o desenvolvimento econômico de várias regiões. </a:t>
            </a:r>
            <a:endParaRPr lang="en-US">
              <a:latin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86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259EE2-13DF-4D74-9FD2-1B0D4DF3DFC3}"/>
              </a:ext>
            </a:extLst>
          </p:cNvPr>
          <p:cNvSpPr txBox="1"/>
          <p:nvPr/>
        </p:nvSpPr>
        <p:spPr>
          <a:xfrm>
            <a:off x="1604513" y="770627"/>
            <a:ext cx="46553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latin typeface="Verdana"/>
                <a:ea typeface="Verdana"/>
                <a:cs typeface="Verdana"/>
              </a:rPr>
              <a:t>Referências</a:t>
            </a:r>
            <a:r>
              <a:rPr lang="en-US" sz="2000" b="1" dirty="0">
                <a:latin typeface="Verdana"/>
                <a:ea typeface="Verdana"/>
                <a:cs typeface="Verdana"/>
              </a:rPr>
              <a:t> </a:t>
            </a:r>
            <a:r>
              <a:rPr lang="en-US" sz="2000" b="1" dirty="0" err="1">
                <a:latin typeface="Verdana"/>
                <a:ea typeface="Verdana"/>
                <a:cs typeface="Verdana"/>
              </a:rPr>
              <a:t>Bibliográficas</a:t>
            </a:r>
            <a:endParaRPr lang="en-US" sz="2000" b="1" dirty="0">
              <a:latin typeface="Verdana"/>
              <a:ea typeface="Verdana"/>
              <a:cs typeface="Verdana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0D1917-6085-40EA-9DC8-757DFE511384}"/>
              </a:ext>
            </a:extLst>
          </p:cNvPr>
          <p:cNvSpPr txBox="1"/>
          <p:nvPr/>
        </p:nvSpPr>
        <p:spPr>
          <a:xfrm>
            <a:off x="497457" y="1719532"/>
            <a:ext cx="11082067" cy="56816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600" dirty="0" err="1">
                <a:latin typeface="Verdana"/>
                <a:ea typeface="+mn-lt"/>
                <a:cs typeface="+mn-lt"/>
              </a:rPr>
              <a:t>Desigualdades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Socioespaciais</a:t>
            </a:r>
            <a:r>
              <a:rPr lang="en-US" sz="1600" dirty="0">
                <a:latin typeface="Verdana"/>
                <a:ea typeface="+mn-lt"/>
                <a:cs typeface="+mn-lt"/>
              </a:rPr>
              <a:t> de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Acesso</a:t>
            </a:r>
            <a:r>
              <a:rPr lang="en-US" sz="1600" dirty="0">
                <a:latin typeface="Verdana"/>
                <a:ea typeface="+mn-lt"/>
                <a:cs typeface="+mn-lt"/>
              </a:rPr>
              <a:t> a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Oportunidades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nas</a:t>
            </a:r>
            <a:r>
              <a:rPr lang="en-US" sz="1600" dirty="0">
                <a:latin typeface="Verdana"/>
                <a:ea typeface="+mn-lt"/>
                <a:cs typeface="+mn-lt"/>
              </a:rPr>
              <a:t> Cidades Brasileiras</a:t>
            </a:r>
            <a:r>
              <a:rPr lang="en-US" sz="1600" dirty="0">
                <a:latin typeface="Verdana"/>
                <a:ea typeface="Verdana"/>
                <a:cs typeface="Verdana"/>
              </a:rPr>
              <a:t>,  </a:t>
            </a:r>
            <a:r>
              <a:rPr lang="en-US" sz="1600" dirty="0">
                <a:latin typeface="Verdana"/>
                <a:ea typeface="+mn-lt"/>
                <a:cs typeface="+mn-lt"/>
              </a:rPr>
              <a:t>Rafael H. M. Pereira , 2019 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/>
                <a:ea typeface="+mn-lt"/>
                <a:cs typeface="+mn-lt"/>
                <a:hlinkClick r:id="rId3"/>
              </a:rPr>
              <a:t>https://www.ipea.gov.br/portal/index.php?option=com_content&amp;view=article&amp;id=35268&amp;Itemid=444</a:t>
            </a:r>
            <a:endParaRPr lang="en-US" sz="1600" dirty="0">
              <a:latin typeface="Verdana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600" dirty="0" err="1">
                <a:latin typeface="Verdana"/>
                <a:ea typeface="+mn-lt"/>
                <a:cs typeface="+mn-lt"/>
              </a:rPr>
              <a:t>Deslocamentos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Pendulares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nos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Espaços</a:t>
            </a:r>
            <a:r>
              <a:rPr lang="en-US" sz="1600" dirty="0">
                <a:latin typeface="Verdana"/>
                <a:ea typeface="+mn-lt"/>
                <a:cs typeface="+mn-lt"/>
              </a:rPr>
              <a:t> Sub-</a:t>
            </a:r>
            <a:r>
              <a:rPr lang="en-US" sz="1600" dirty="0" err="1">
                <a:latin typeface="Verdana"/>
                <a:ea typeface="+mn-lt"/>
                <a:cs typeface="+mn-lt"/>
              </a:rPr>
              <a:t>regionais</a:t>
            </a:r>
            <a:r>
              <a:rPr lang="en-US" sz="1600" dirty="0">
                <a:latin typeface="Verdana"/>
                <a:ea typeface="+mn-lt"/>
                <a:cs typeface="+mn-lt"/>
              </a:rPr>
              <a:t> da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Região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Metropolitana</a:t>
            </a:r>
            <a:r>
              <a:rPr lang="en-US" sz="1600" dirty="0">
                <a:latin typeface="Verdana"/>
                <a:ea typeface="+mn-lt"/>
                <a:cs typeface="+mn-lt"/>
              </a:rPr>
              <a:t> de São Paulo,  Cláudia Antico, 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/>
                <a:ea typeface="+mn-lt"/>
                <a:cs typeface="+mn-lt"/>
                <a:hlinkClick r:id="rId4"/>
              </a:rPr>
              <a:t>http://www.abep.org.br/~abeporgb/publicacoes/index.php/anais/article/viewFile/1286/1250</a:t>
            </a:r>
            <a:endParaRPr lang="en-US" sz="1600" dirty="0">
              <a:latin typeface="Verdana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600" dirty="0" err="1">
                <a:latin typeface="Verdana"/>
                <a:ea typeface="+mn-lt"/>
                <a:cs typeface="+mn-lt"/>
              </a:rPr>
              <a:t>Ipea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apresenta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diagnóstico</a:t>
            </a:r>
            <a:r>
              <a:rPr lang="en-US" sz="1600" dirty="0">
                <a:latin typeface="Verdana"/>
                <a:ea typeface="+mn-lt"/>
                <a:cs typeface="+mn-lt"/>
              </a:rPr>
              <a:t> da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desigualdade</a:t>
            </a:r>
            <a:r>
              <a:rPr lang="en-US" sz="1600" dirty="0">
                <a:latin typeface="Verdana"/>
                <a:ea typeface="+mn-lt"/>
                <a:cs typeface="+mn-lt"/>
              </a:rPr>
              <a:t> de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acessibilidade</a:t>
            </a:r>
            <a:r>
              <a:rPr lang="en-US" sz="1600" dirty="0">
                <a:latin typeface="Verdana"/>
                <a:ea typeface="+mn-lt"/>
                <a:cs typeface="+mn-lt"/>
              </a:rPr>
              <a:t> e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lança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plataforma</a:t>
            </a:r>
            <a:r>
              <a:rPr lang="en-US" sz="1600" dirty="0">
                <a:latin typeface="Verdana"/>
                <a:ea typeface="+mn-lt"/>
                <a:cs typeface="+mn-lt"/>
              </a:rPr>
              <a:t>  IPVA, Janeiro 2020,</a:t>
            </a:r>
            <a:endParaRPr lang="en-US" dirty="0">
              <a:latin typeface="Verdana"/>
              <a:ea typeface="Verdana"/>
              <a:cs typeface="Verdan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/>
                <a:ea typeface="+mn-lt"/>
                <a:cs typeface="+mn-lt"/>
                <a:hlinkClick r:id="rId5"/>
              </a:rPr>
              <a:t>https://www.ipea.gov.br/portal/index.php?option=com_content&amp;view=article&amp;id=35283</a:t>
            </a:r>
            <a:endParaRPr lang="en-US">
              <a:latin typeface="Verdana"/>
              <a:ea typeface="Verdana"/>
              <a:cs typeface="Verdana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Verdana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9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1F1CA3-78EB-42FF-819A-1F7A31C7FB29}"/>
              </a:ext>
            </a:extLst>
          </p:cNvPr>
          <p:cNvSpPr txBox="1"/>
          <p:nvPr/>
        </p:nvSpPr>
        <p:spPr>
          <a:xfrm>
            <a:off x="3761118" y="2610929"/>
            <a:ext cx="43390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Verdana"/>
                <a:ea typeface="+mn-lt"/>
                <a:cs typeface="+mn-lt"/>
              </a:rPr>
              <a:t>Obrigada!</a:t>
            </a:r>
            <a:endParaRPr lang="en-US" sz="3600" b="1" dirty="0">
              <a:latin typeface="Verdana"/>
              <a:ea typeface="Verdana"/>
              <a:cs typeface="Verdana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959694-C572-415F-835B-200F3142B5BF}"/>
              </a:ext>
            </a:extLst>
          </p:cNvPr>
          <p:cNvSpPr txBox="1"/>
          <p:nvPr/>
        </p:nvSpPr>
        <p:spPr>
          <a:xfrm>
            <a:off x="3761118" y="4364967"/>
            <a:ext cx="81490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Verdana"/>
                <a:cs typeface="Segoe UI"/>
              </a:rPr>
              <a:t>Aluna: Yuanyuan Chen​</a:t>
            </a:r>
          </a:p>
          <a:p>
            <a:r>
              <a:rPr lang="en-US">
                <a:latin typeface="Verdana"/>
                <a:cs typeface="Segoe UI"/>
              </a:rPr>
              <a:t>​</a:t>
            </a:r>
          </a:p>
          <a:p>
            <a:r>
              <a:rPr lang="en-US">
                <a:latin typeface="Verdana"/>
                <a:cs typeface="Segoe UI"/>
              </a:rPr>
              <a:t>Orientador: Prof. Dr. Eduardo Felipe Zambom Santana​</a:t>
            </a:r>
          </a:p>
          <a:p>
            <a:r>
              <a:rPr lang="en-US">
                <a:latin typeface="Verdana"/>
                <a:cs typeface="Segoe UI"/>
              </a:rPr>
              <a:t>CO-Orientador: Prof. Dr. Fabio Kon</a:t>
            </a:r>
          </a:p>
        </p:txBody>
      </p:sp>
    </p:spTree>
    <p:extLst>
      <p:ext uri="{BB962C8B-B14F-4D97-AF65-F5344CB8AC3E}">
        <p14:creationId xmlns:p14="http://schemas.microsoft.com/office/powerpoint/2010/main" val="16652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C5C853-EE73-44B4-8191-E92C7CCD60E5}"/>
              </a:ext>
            </a:extLst>
          </p:cNvPr>
          <p:cNvSpPr txBox="1"/>
          <p:nvPr/>
        </p:nvSpPr>
        <p:spPr>
          <a:xfrm>
            <a:off x="1072029" y="1403231"/>
            <a:ext cx="1092914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b="1" err="1">
                <a:latin typeface="Verdana"/>
                <a:ea typeface="Verdana"/>
                <a:cs typeface="Verdana"/>
              </a:rPr>
              <a:t>Objetivo</a:t>
            </a:r>
            <a:endParaRPr lang="en-US" sz="2000" b="1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b="1" err="1">
                <a:latin typeface="Verdana"/>
                <a:ea typeface="Verdana"/>
                <a:cs typeface="Verdana"/>
              </a:rPr>
              <a:t>Contextos</a:t>
            </a:r>
            <a:r>
              <a:rPr lang="en-US" sz="2000" b="1">
                <a:latin typeface="Verdana"/>
                <a:ea typeface="Verdana"/>
                <a:cs typeface="Verdana"/>
              </a:rPr>
              <a:t> Gerais  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b="1" err="1">
                <a:latin typeface="Verdana"/>
                <a:ea typeface="Verdana"/>
                <a:cs typeface="Verdana"/>
              </a:rPr>
              <a:t>Análises</a:t>
            </a:r>
            <a:r>
              <a:rPr lang="en-US" sz="2000" b="1">
                <a:latin typeface="Verdana"/>
                <a:ea typeface="Verdana"/>
                <a:cs typeface="Verdana"/>
              </a:rPr>
              <a:t> e </a:t>
            </a:r>
            <a:r>
              <a:rPr lang="en-US" sz="2000" b="1" err="1">
                <a:latin typeface="Verdana"/>
                <a:ea typeface="Verdana"/>
                <a:cs typeface="Verdana"/>
              </a:rPr>
              <a:t>Resultados</a:t>
            </a:r>
            <a:endParaRPr lang="en-US" sz="2000" b="1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b="1" err="1">
                <a:latin typeface="Verdana"/>
                <a:ea typeface="Verdana"/>
                <a:cs typeface="Verdana"/>
              </a:rPr>
              <a:t>Conclusão</a:t>
            </a:r>
            <a:r>
              <a:rPr lang="en-US" sz="2000" b="1">
                <a:latin typeface="Verdana"/>
                <a:ea typeface="Verdana"/>
                <a:cs typeface="Verdana"/>
              </a:rPr>
              <a:t> </a:t>
            </a:r>
          </a:p>
          <a:p>
            <a:pPr algn="ctr"/>
            <a:endParaRPr lang="en-US">
              <a:latin typeface="inherit"/>
            </a:endParaRPr>
          </a:p>
          <a:p>
            <a:pPr algn="ctr"/>
            <a:endParaRPr lang="en-US">
              <a:latin typeface="Open San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A0BA66-43F0-4741-B014-AFC8506C2123}"/>
              </a:ext>
            </a:extLst>
          </p:cNvPr>
          <p:cNvSpPr txBox="1"/>
          <p:nvPr/>
        </p:nvSpPr>
        <p:spPr>
          <a:xfrm>
            <a:off x="5285117" y="655608"/>
            <a:ext cx="1377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Verdana"/>
                <a:ea typeface="Verdana"/>
                <a:cs typeface="Verdana"/>
              </a:rPr>
              <a:t>Agenda</a:t>
            </a:r>
            <a:endParaRPr lang="pt-BR" sz="2000" b="1"/>
          </a:p>
        </p:txBody>
      </p:sp>
    </p:spTree>
    <p:extLst>
      <p:ext uri="{BB962C8B-B14F-4D97-AF65-F5344CB8AC3E}">
        <p14:creationId xmlns:p14="http://schemas.microsoft.com/office/powerpoint/2010/main" val="270104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0AC228-88A6-4724-8274-1C934B856668}"/>
              </a:ext>
            </a:extLst>
          </p:cNvPr>
          <p:cNvSpPr txBox="1"/>
          <p:nvPr/>
        </p:nvSpPr>
        <p:spPr>
          <a:xfrm>
            <a:off x="5371381" y="770625"/>
            <a:ext cx="14636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Verdana"/>
                <a:ea typeface="Verdana"/>
                <a:cs typeface="Verdana"/>
              </a:rPr>
              <a:t>Objetivo </a:t>
            </a:r>
            <a:endParaRPr lang="pt-BR" b="1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47FEB5-4796-4529-A228-6DA659E0785A}"/>
              </a:ext>
            </a:extLst>
          </p:cNvPr>
          <p:cNvSpPr txBox="1"/>
          <p:nvPr/>
        </p:nvSpPr>
        <p:spPr>
          <a:xfrm>
            <a:off x="914400" y="1777042"/>
            <a:ext cx="111539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Verdana"/>
                <a:ea typeface="Verdana"/>
                <a:cs typeface="Verdana"/>
              </a:rPr>
              <a:t>O </a:t>
            </a:r>
            <a:r>
              <a:rPr lang="en-US" sz="2000" err="1">
                <a:latin typeface="Verdana"/>
                <a:ea typeface="Verdana"/>
                <a:cs typeface="Verdana"/>
              </a:rPr>
              <a:t>objetivo</a:t>
            </a:r>
            <a:r>
              <a:rPr lang="en-US" sz="2000">
                <a:latin typeface="Verdana"/>
                <a:ea typeface="Verdana"/>
                <a:cs typeface="Verdana"/>
              </a:rPr>
              <a:t> principal </a:t>
            </a:r>
            <a:r>
              <a:rPr lang="en-US" sz="2000" err="1">
                <a:latin typeface="Verdana"/>
                <a:ea typeface="Verdana"/>
                <a:cs typeface="Verdana"/>
              </a:rPr>
              <a:t>deste</a:t>
            </a:r>
            <a:r>
              <a:rPr lang="en-US" sz="2000">
                <a:latin typeface="Verdana"/>
                <a:ea typeface="Verdana"/>
                <a:cs typeface="Verdana"/>
              </a:rPr>
              <a:t> </a:t>
            </a:r>
            <a:r>
              <a:rPr lang="en-US" sz="2000" err="1">
                <a:latin typeface="Verdana"/>
                <a:ea typeface="Verdana"/>
                <a:cs typeface="Verdana"/>
              </a:rPr>
              <a:t>trabalho</a:t>
            </a:r>
            <a:r>
              <a:rPr lang="en-US" sz="2000">
                <a:latin typeface="Verdana"/>
                <a:ea typeface="Verdana"/>
                <a:cs typeface="Verdana"/>
              </a:rPr>
              <a:t> é </a:t>
            </a:r>
            <a:r>
              <a:rPr lang="en-US" sz="2000" err="1">
                <a:latin typeface="Verdana"/>
                <a:ea typeface="Verdana"/>
                <a:cs typeface="Verdana"/>
              </a:rPr>
              <a:t>verificar</a:t>
            </a:r>
            <a:r>
              <a:rPr lang="en-US" sz="2000">
                <a:latin typeface="Verdana"/>
                <a:ea typeface="Verdana"/>
                <a:cs typeface="Verdana"/>
              </a:rPr>
              <a:t> a </a:t>
            </a:r>
            <a:r>
              <a:rPr lang="en-US" sz="2000" err="1">
                <a:latin typeface="Verdana"/>
                <a:ea typeface="Verdana"/>
                <a:cs typeface="Verdana"/>
              </a:rPr>
              <a:t>correlação</a:t>
            </a:r>
            <a:r>
              <a:rPr lang="en-US" sz="2000">
                <a:latin typeface="Verdana"/>
                <a:ea typeface="Verdana"/>
                <a:cs typeface="Verdana"/>
              </a:rPr>
              <a:t> entre </a:t>
            </a:r>
            <a:r>
              <a:rPr lang="en-US" sz="2000" err="1">
                <a:latin typeface="Verdana"/>
                <a:ea typeface="Verdana"/>
                <a:cs typeface="Verdana"/>
              </a:rPr>
              <a:t>qualidade</a:t>
            </a:r>
            <a:r>
              <a:rPr lang="en-US" sz="2000">
                <a:latin typeface="Verdana"/>
                <a:ea typeface="Verdana"/>
                <a:cs typeface="Verdana"/>
              </a:rPr>
              <a:t> de </a:t>
            </a:r>
            <a:r>
              <a:rPr lang="en-US" sz="2000" err="1">
                <a:latin typeface="Verdana"/>
                <a:ea typeface="Verdana"/>
                <a:cs typeface="Verdana"/>
              </a:rPr>
              <a:t>transporte</a:t>
            </a:r>
            <a:r>
              <a:rPr lang="en-US" sz="2000">
                <a:latin typeface="Verdana"/>
                <a:ea typeface="Verdana"/>
                <a:cs typeface="Verdana"/>
              </a:rPr>
              <a:t> e </a:t>
            </a:r>
            <a:r>
              <a:rPr lang="en-US" sz="2000" err="1">
                <a:latin typeface="Verdana"/>
                <a:ea typeface="Verdana"/>
                <a:cs typeface="Verdana"/>
              </a:rPr>
              <a:t>acesso</a:t>
            </a:r>
            <a:r>
              <a:rPr lang="en-US" sz="2000">
                <a:latin typeface="Verdana"/>
                <a:ea typeface="Verdana"/>
                <a:cs typeface="Verdana"/>
              </a:rPr>
              <a:t> das </a:t>
            </a:r>
            <a:r>
              <a:rPr lang="en-US" sz="2000" err="1">
                <a:latin typeface="Verdana"/>
                <a:ea typeface="Verdana"/>
                <a:cs typeface="Verdana"/>
              </a:rPr>
              <a:t>pessoas</a:t>
            </a:r>
            <a:r>
              <a:rPr lang="en-US" sz="2000">
                <a:latin typeface="Verdana"/>
                <a:ea typeface="Verdana"/>
                <a:cs typeface="Verdana"/>
              </a:rPr>
              <a:t> a </a:t>
            </a:r>
            <a:r>
              <a:rPr lang="en-US" sz="2000" err="1">
                <a:latin typeface="Verdana"/>
                <a:ea typeface="Verdana"/>
                <a:cs typeface="Verdana"/>
              </a:rPr>
              <a:t>oportunidades</a:t>
            </a:r>
            <a:r>
              <a:rPr lang="en-US" sz="2000">
                <a:latin typeface="Verdana"/>
                <a:ea typeface="Verdana"/>
                <a:cs typeface="Verdana"/>
              </a:rPr>
              <a:t> de </a:t>
            </a:r>
            <a:r>
              <a:rPr lang="en-US" sz="2000" err="1">
                <a:latin typeface="Verdana"/>
                <a:ea typeface="Verdana"/>
                <a:cs typeface="Verdana"/>
              </a:rPr>
              <a:t>trabalho</a:t>
            </a:r>
            <a:r>
              <a:rPr lang="en-US" sz="2000">
                <a:latin typeface="Verdana"/>
                <a:ea typeface="Verdana"/>
                <a:cs typeface="Verdana"/>
              </a:rPr>
              <a:t> </a:t>
            </a:r>
            <a:r>
              <a:rPr lang="en-US" sz="2000" err="1">
                <a:latin typeface="Verdana"/>
                <a:ea typeface="Verdana"/>
                <a:cs typeface="Verdana"/>
              </a:rPr>
              <a:t>na</a:t>
            </a:r>
            <a:r>
              <a:rPr lang="en-US" sz="2000">
                <a:latin typeface="Verdana"/>
                <a:ea typeface="Verdana"/>
                <a:cs typeface="Verdana"/>
              </a:rPr>
              <a:t> </a:t>
            </a:r>
            <a:r>
              <a:rPr lang="en-US" sz="2000" err="1">
                <a:latin typeface="Verdana"/>
                <a:ea typeface="Verdana"/>
                <a:cs typeface="Verdana"/>
              </a:rPr>
              <a:t>região</a:t>
            </a:r>
            <a:r>
              <a:rPr lang="en-US" sz="2000">
                <a:latin typeface="Verdana"/>
                <a:ea typeface="Verdana"/>
                <a:cs typeface="Verdana"/>
              </a:rPr>
              <a:t> </a:t>
            </a:r>
            <a:r>
              <a:rPr lang="en-US" sz="2000" err="1">
                <a:latin typeface="Verdana"/>
                <a:ea typeface="Verdana"/>
                <a:cs typeface="Verdana"/>
              </a:rPr>
              <a:t>metropolitana</a:t>
            </a:r>
            <a:r>
              <a:rPr lang="en-US" sz="2000">
                <a:latin typeface="Verdana"/>
                <a:ea typeface="Verdana"/>
                <a:cs typeface="Verdana"/>
              </a:rPr>
              <a:t> de São Paulo, a </a:t>
            </a:r>
            <a:r>
              <a:rPr lang="en-US" sz="2000" err="1">
                <a:latin typeface="Verdana"/>
                <a:ea typeface="Verdana"/>
                <a:cs typeface="Verdana"/>
              </a:rPr>
              <a:t>partir</a:t>
            </a:r>
            <a:r>
              <a:rPr lang="en-US" sz="2000">
                <a:latin typeface="Verdana"/>
                <a:ea typeface="Verdana"/>
                <a:cs typeface="Verdana"/>
              </a:rPr>
              <a:t> da </a:t>
            </a:r>
            <a:r>
              <a:rPr lang="en-US" sz="2000" err="1">
                <a:latin typeface="Verdana"/>
                <a:ea typeface="Verdana"/>
                <a:cs typeface="Verdana"/>
              </a:rPr>
              <a:t>análise</a:t>
            </a:r>
            <a:r>
              <a:rPr lang="en-US" sz="2000">
                <a:latin typeface="Verdana"/>
                <a:ea typeface="Verdana"/>
                <a:cs typeface="Verdana"/>
              </a:rPr>
              <a:t> dos </a:t>
            </a:r>
            <a:r>
              <a:rPr lang="en-US" sz="2000" err="1">
                <a:latin typeface="Verdana"/>
                <a:ea typeface="Verdana"/>
                <a:cs typeface="Verdana"/>
              </a:rPr>
              <a:t>deslocamentos</a:t>
            </a:r>
            <a:r>
              <a:rPr lang="en-US" sz="2000">
                <a:latin typeface="Verdana"/>
                <a:ea typeface="Verdana"/>
                <a:cs typeface="Verdana"/>
              </a:rPr>
              <a:t> </a:t>
            </a:r>
            <a:r>
              <a:rPr lang="en-US" sz="2000" err="1">
                <a:latin typeface="Verdana"/>
                <a:ea typeface="Verdana"/>
                <a:cs typeface="Verdana"/>
              </a:rPr>
              <a:t>pendulares</a:t>
            </a:r>
            <a:r>
              <a:rPr lang="en-US" sz="2000">
                <a:latin typeface="Verdana"/>
                <a:ea typeface="Verdana"/>
                <a:cs typeface="Verdana"/>
              </a:rPr>
              <a:t> </a:t>
            </a:r>
            <a:r>
              <a:rPr lang="en-US" sz="2000" err="1">
                <a:latin typeface="Verdana"/>
                <a:ea typeface="Verdana"/>
                <a:cs typeface="Verdana"/>
              </a:rPr>
              <a:t>ocorridos</a:t>
            </a:r>
            <a:r>
              <a:rPr lang="en-US" sz="2000">
                <a:latin typeface="Verdana"/>
                <a:ea typeface="Verdana"/>
                <a:cs typeface="Verdana"/>
              </a:rPr>
              <a:t> das </a:t>
            </a:r>
            <a:r>
              <a:rPr lang="en-US" sz="2000" err="1">
                <a:latin typeface="Verdana"/>
                <a:ea typeface="Verdana"/>
                <a:cs typeface="Verdana"/>
              </a:rPr>
              <a:t>pesquisas</a:t>
            </a:r>
            <a:r>
              <a:rPr lang="en-US" sz="2000">
                <a:latin typeface="Verdana"/>
                <a:ea typeface="Verdana"/>
                <a:cs typeface="Verdana"/>
              </a:rPr>
              <a:t> </a:t>
            </a:r>
            <a:r>
              <a:rPr lang="en-US" sz="2000" err="1">
                <a:latin typeface="Verdana"/>
                <a:ea typeface="Verdana"/>
                <a:cs typeface="Verdana"/>
              </a:rPr>
              <a:t>Origem</a:t>
            </a:r>
            <a:r>
              <a:rPr lang="en-US" sz="2000">
                <a:latin typeface="Verdana"/>
                <a:ea typeface="Verdana"/>
                <a:cs typeface="Verdana"/>
              </a:rPr>
              <a:t>-Destino (OD) de 1997 a 2017.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A13C88-7B44-4506-9EDE-084B0EBD2BE5}"/>
              </a:ext>
            </a:extLst>
          </p:cNvPr>
          <p:cNvSpPr txBox="1"/>
          <p:nvPr/>
        </p:nvSpPr>
        <p:spPr>
          <a:xfrm>
            <a:off x="914400" y="3847381"/>
            <a:ext cx="82928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78920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0AC228-88A6-4724-8274-1C934B856668}"/>
              </a:ext>
            </a:extLst>
          </p:cNvPr>
          <p:cNvSpPr txBox="1"/>
          <p:nvPr/>
        </p:nvSpPr>
        <p:spPr>
          <a:xfrm>
            <a:off x="4907646" y="647242"/>
            <a:ext cx="28861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Verdana"/>
                <a:ea typeface="Verdana"/>
                <a:cs typeface="Calibri"/>
              </a:rPr>
              <a:t>Contextos Gerais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47FEB5-4796-4529-A228-6DA659E0785A}"/>
              </a:ext>
            </a:extLst>
          </p:cNvPr>
          <p:cNvSpPr txBox="1"/>
          <p:nvPr/>
        </p:nvSpPr>
        <p:spPr>
          <a:xfrm>
            <a:off x="1498905" y="2145102"/>
            <a:ext cx="7847161" cy="953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>
                <a:latin typeface="Verdana"/>
                <a:ea typeface="Verdana"/>
                <a:cs typeface="Verdana"/>
              </a:rPr>
              <a:t>1) Pesquisa </a:t>
            </a:r>
            <a:r>
              <a:rPr lang="en-US" sz="2000" err="1">
                <a:latin typeface="Verdana"/>
                <a:ea typeface="Verdana"/>
                <a:cs typeface="Verdana"/>
              </a:rPr>
              <a:t>Origem</a:t>
            </a:r>
            <a:r>
              <a:rPr lang="en-US" sz="2000">
                <a:latin typeface="Verdana"/>
                <a:ea typeface="Verdana"/>
                <a:cs typeface="Verdana"/>
              </a:rPr>
              <a:t>-Destino (OD).</a:t>
            </a:r>
            <a:endParaRPr lang="en-US" sz="2000">
              <a:latin typeface="Verda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pt-BR" sz="2000">
                <a:latin typeface="Verdana"/>
                <a:ea typeface="Verdana"/>
                <a:cs typeface="Verdana"/>
              </a:rPr>
              <a:t>2) Região Metropolitana de São Paulo.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A13C88-7B44-4506-9EDE-084B0EBD2BE5}"/>
              </a:ext>
            </a:extLst>
          </p:cNvPr>
          <p:cNvSpPr txBox="1"/>
          <p:nvPr/>
        </p:nvSpPr>
        <p:spPr>
          <a:xfrm>
            <a:off x="914400" y="3847381"/>
            <a:ext cx="82928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37562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83FE7D-C5BE-4C5E-B553-D2BF5F02256E}"/>
              </a:ext>
            </a:extLst>
          </p:cNvPr>
          <p:cNvSpPr txBox="1"/>
          <p:nvPr/>
        </p:nvSpPr>
        <p:spPr>
          <a:xfrm>
            <a:off x="1503871" y="612476"/>
            <a:ext cx="819221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Verdana"/>
                <a:cs typeface="Segoe UI"/>
              </a:rPr>
              <a:t>1) Pesquisa </a:t>
            </a:r>
            <a:r>
              <a:rPr lang="en-US" sz="2000" b="1" err="1">
                <a:latin typeface="Verdana"/>
                <a:cs typeface="Segoe UI"/>
              </a:rPr>
              <a:t>Origem</a:t>
            </a:r>
            <a:r>
              <a:rPr lang="en-US" sz="2000" b="1">
                <a:latin typeface="Verdana"/>
                <a:cs typeface="Segoe UI"/>
              </a:rPr>
              <a:t>-Destino (OD)​</a:t>
            </a:r>
          </a:p>
          <a:p>
            <a:endParaRPr lang="en-US">
              <a:latin typeface="Verdana"/>
              <a:ea typeface="Verdana"/>
              <a:cs typeface="Segoe U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3570EA-CD3F-4BF0-90EF-678F3E83E466}"/>
              </a:ext>
            </a:extLst>
          </p:cNvPr>
          <p:cNvSpPr txBox="1"/>
          <p:nvPr/>
        </p:nvSpPr>
        <p:spPr>
          <a:xfrm>
            <a:off x="1438782" y="1188615"/>
            <a:ext cx="10750341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Verdana"/>
                <a:ea typeface="Verdana"/>
                <a:cs typeface="Verdana"/>
              </a:rPr>
              <a:t>A Pesquisa Origem e Destino é uma investigação sobre o padrão de viagens diárias dos cidadãos da Região Metropolitana de São Paulo.</a:t>
            </a:r>
            <a:r>
              <a:rPr lang="pt-BR" sz="1600">
                <a:latin typeface="Verdana"/>
                <a:ea typeface="Verdana"/>
                <a:cs typeface="Arial"/>
              </a:rPr>
              <a:t> E é </a:t>
            </a:r>
            <a:r>
              <a:rPr lang="pt-BR" sz="1600">
                <a:latin typeface="Verdana"/>
                <a:ea typeface="Verdana"/>
                <a:cs typeface="Calibri"/>
              </a:rPr>
              <a:t>uma</a:t>
            </a:r>
            <a:r>
              <a:rPr lang="pt-BR" sz="1600">
                <a:latin typeface="Verdana"/>
                <a:ea typeface="+mn-lt"/>
                <a:cs typeface="+mn-lt"/>
              </a:rPr>
              <a:t> ferramenta muito relevante de obtenção de dados sobre o fluxo dos cidadãos.</a:t>
            </a:r>
            <a:endParaRPr lang="pt-BR" sz="1600">
              <a:latin typeface="Verdana"/>
              <a:ea typeface="Verdana"/>
              <a:cs typeface="Calibri"/>
            </a:endParaRPr>
          </a:p>
          <a:p>
            <a:endParaRPr lang="pt-BR" sz="1600">
              <a:latin typeface="Verdana"/>
              <a:ea typeface="Verdana"/>
              <a:cs typeface="Calibri"/>
            </a:endParaRPr>
          </a:p>
          <a:p>
            <a:endParaRPr lang="pt-BR" sz="1600">
              <a:latin typeface="Verdana"/>
              <a:ea typeface="Verdana"/>
              <a:cs typeface="+mn-lt"/>
            </a:endParaRPr>
          </a:p>
          <a:p>
            <a:r>
              <a:rPr lang="pt-BR" sz="1600" b="1">
                <a:latin typeface="Verdana"/>
                <a:ea typeface="+mn-lt"/>
                <a:cs typeface="+mn-lt"/>
              </a:rPr>
              <a:t>Objetivo:</a:t>
            </a:r>
          </a:p>
          <a:p>
            <a:r>
              <a:rPr lang="pt-BR" sz="1600">
                <a:latin typeface="Verdana"/>
                <a:ea typeface="+mn-lt"/>
                <a:cs typeface="+mn-lt"/>
              </a:rPr>
              <a:t>Auxiliar na elaboração de planos das mobilidades urbanas mais adequados da Região Metropolitana de São Paulo, através de quantificação e caracterização das viagens principais dos cidadãos. </a:t>
            </a:r>
            <a:endParaRPr lang="pt-BR" sz="1600">
              <a:latin typeface="Verdana"/>
              <a:ea typeface="Verdana"/>
              <a:cs typeface="Calibri"/>
            </a:endParaRPr>
          </a:p>
          <a:p>
            <a:endParaRPr lang="pt-BR" sz="1600">
              <a:latin typeface="Verdana"/>
              <a:ea typeface="Verdana"/>
              <a:cs typeface="Calibri"/>
            </a:endParaRPr>
          </a:p>
          <a:p>
            <a:endParaRPr lang="pt-BR" sz="1600">
              <a:latin typeface="Verdana"/>
              <a:ea typeface="+mn-lt"/>
              <a:cs typeface="+mn-lt"/>
            </a:endParaRPr>
          </a:p>
          <a:p>
            <a:r>
              <a:rPr lang="pt-BR" sz="1600" b="1">
                <a:latin typeface="Verdana"/>
                <a:ea typeface="+mn-lt"/>
                <a:cs typeface="+mn-lt"/>
              </a:rPr>
              <a:t>Utilizações:</a:t>
            </a:r>
          </a:p>
          <a:p>
            <a:r>
              <a:rPr lang="pt-BR" sz="1600">
                <a:latin typeface="Verdana"/>
                <a:ea typeface="+mn-lt"/>
                <a:cs typeface="+mn-lt"/>
              </a:rPr>
              <a:t> 1- Observar a distribuição espacial de empregos, de gêneros e as demais.</a:t>
            </a:r>
            <a:endParaRPr lang="pt-BR" sz="1600">
              <a:latin typeface="Verdana"/>
              <a:ea typeface="Verdana"/>
              <a:cs typeface="Calibri"/>
            </a:endParaRPr>
          </a:p>
          <a:p>
            <a:endParaRPr lang="pt-BR" sz="1600">
              <a:latin typeface="Verdana"/>
              <a:ea typeface="Verdana"/>
              <a:cs typeface="Calibri"/>
            </a:endParaRPr>
          </a:p>
          <a:p>
            <a:r>
              <a:rPr lang="pt-BR" sz="1400">
                <a:latin typeface="Verdana"/>
                <a:ea typeface="Verdana"/>
                <a:cs typeface="+mn-lt"/>
              </a:rPr>
              <a:t>Exemplo: </a:t>
            </a:r>
          </a:p>
          <a:p>
            <a:pPr marL="342900" indent="-342900" algn="just">
              <a:buFont typeface="Arial"/>
              <a:buChar char="•"/>
            </a:pPr>
            <a:r>
              <a:rPr lang="pt-BR" sz="1400">
                <a:latin typeface="Verdana"/>
                <a:ea typeface="Verdana"/>
                <a:cs typeface="+mn-lt"/>
              </a:rPr>
              <a:t>Artigo </a:t>
            </a:r>
            <a:r>
              <a:rPr lang="pt-BR" sz="1400">
                <a:latin typeface="Verdana"/>
                <a:ea typeface="+mn-lt"/>
                <a:cs typeface="+mn-lt"/>
              </a:rPr>
              <a:t>“Mulheres são as que mais caminham e as que menos decidem nas cidades”</a:t>
            </a:r>
            <a:endParaRPr lang="pt-BR">
              <a:cs typeface="Calibri" panose="020F0502020204030204"/>
            </a:endParaRPr>
          </a:p>
          <a:p>
            <a:pPr marL="342900" indent="-342900" algn="just">
              <a:buFont typeface="Arial"/>
              <a:buChar char="•"/>
            </a:pPr>
            <a:r>
              <a:rPr lang="pt-BR" sz="1400">
                <a:latin typeface="Verdana"/>
                <a:ea typeface="+mn-lt"/>
                <a:cs typeface="+mn-lt"/>
              </a:rPr>
              <a:t>Relatório "A região central da RMSP é onde apresenta maior concentração de empregos."</a:t>
            </a:r>
          </a:p>
          <a:p>
            <a:endParaRPr lang="pt-BR" sz="1600">
              <a:latin typeface="Verdana"/>
              <a:ea typeface="Verdana"/>
              <a:cs typeface="+mn-lt"/>
            </a:endParaRPr>
          </a:p>
          <a:p>
            <a:r>
              <a:rPr lang="pt-BR" sz="1600">
                <a:latin typeface="Verdana"/>
                <a:ea typeface="+mn-lt"/>
                <a:cs typeface="+mn-lt"/>
              </a:rPr>
              <a:t>2- Os dados da Pesquisa também são úteis para as outras áreas como Saúde, Educação, Análise de Mercado, etc.</a:t>
            </a:r>
          </a:p>
          <a:p>
            <a:endParaRPr lang="pt-BR" sz="1600">
              <a:latin typeface="Verdana"/>
              <a:ea typeface="Verdana"/>
              <a:cs typeface="Calibri"/>
            </a:endParaRPr>
          </a:p>
          <a:p>
            <a:r>
              <a:rPr lang="pt-BR" sz="1400">
                <a:latin typeface="Verdana"/>
                <a:ea typeface="Verdana"/>
                <a:cs typeface="Calibri"/>
              </a:rPr>
              <a:t>Exemplo: </a:t>
            </a:r>
            <a:r>
              <a:rPr lang="pt-BR" sz="1400">
                <a:latin typeface="Verdana"/>
                <a:ea typeface="+mn-lt"/>
                <a:cs typeface="+mn-lt"/>
              </a:rPr>
              <a:t>O artigo “Deslocamento para o trabalho pode explicar concentração de casos de COVID-19 em alguns bairros de SP”</a:t>
            </a:r>
          </a:p>
          <a:p>
            <a:endParaRPr lang="pt-BR" sz="1600">
              <a:cs typeface="Calibri"/>
            </a:endParaRPr>
          </a:p>
          <a:p>
            <a:endParaRPr lang="pt-BR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699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85CD03-ED8A-460F-BE03-384881016851}"/>
              </a:ext>
            </a:extLst>
          </p:cNvPr>
          <p:cNvSpPr txBox="1"/>
          <p:nvPr/>
        </p:nvSpPr>
        <p:spPr>
          <a:xfrm>
            <a:off x="1604513" y="583721"/>
            <a:ext cx="7128293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Verdana"/>
                <a:cs typeface="Segoe UI"/>
              </a:rPr>
              <a:t>2）Região Metropolitana de São Paulo</a:t>
            </a:r>
            <a:r>
              <a:rPr lang="en-US" sz="2000" b="1">
                <a:latin typeface="Verdana"/>
                <a:cs typeface="Segoe UI"/>
              </a:rPr>
              <a:t>​​</a:t>
            </a:r>
          </a:p>
          <a:p>
            <a:endParaRPr lang="pt-BR">
              <a:latin typeface="Verdana"/>
              <a:ea typeface="Verdana"/>
              <a:cs typeface="Segoe U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EB7108-ACDA-44E2-902B-11A927FBDF21}"/>
              </a:ext>
            </a:extLst>
          </p:cNvPr>
          <p:cNvSpPr txBox="1"/>
          <p:nvPr/>
        </p:nvSpPr>
        <p:spPr>
          <a:xfrm>
            <a:off x="1460740" y="1101306"/>
            <a:ext cx="10550105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Verdana"/>
                <a:ea typeface="Verdana"/>
                <a:cs typeface="Verdana"/>
              </a:rPr>
              <a:t>A </a:t>
            </a:r>
            <a:r>
              <a:rPr lang="en-US" sz="1600" err="1">
                <a:latin typeface="Verdana"/>
                <a:ea typeface="Verdana"/>
                <a:cs typeface="Verdana"/>
              </a:rPr>
              <a:t>maior</a:t>
            </a:r>
            <a:r>
              <a:rPr lang="en-US" sz="1600">
                <a:latin typeface="Verdana"/>
                <a:ea typeface="Verdana"/>
                <a:cs typeface="Verdana"/>
              </a:rPr>
              <a:t> </a:t>
            </a:r>
            <a:r>
              <a:rPr lang="en-US" sz="1600" err="1">
                <a:latin typeface="Verdana"/>
                <a:ea typeface="Verdana"/>
                <a:cs typeface="Verdana"/>
              </a:rPr>
              <a:t>metrópole</a:t>
            </a:r>
            <a:r>
              <a:rPr lang="en-US" sz="1600">
                <a:latin typeface="Verdana"/>
                <a:ea typeface="Verdana"/>
                <a:cs typeface="Verdana"/>
              </a:rPr>
              <a:t> </a:t>
            </a:r>
            <a:r>
              <a:rPr lang="en-US" sz="1600" err="1">
                <a:latin typeface="Verdana"/>
                <a:ea typeface="Verdana"/>
                <a:cs typeface="Verdana"/>
              </a:rPr>
              <a:t>nacional</a:t>
            </a:r>
            <a:r>
              <a:rPr lang="en-US" sz="1600">
                <a:latin typeface="Verdana"/>
                <a:ea typeface="Verdana"/>
                <a:cs typeface="Verdana"/>
              </a:rPr>
              <a:t>, é </a:t>
            </a:r>
            <a:r>
              <a:rPr lang="en-US" sz="1600" err="1">
                <a:latin typeface="Verdana"/>
                <a:ea typeface="Verdana"/>
                <a:cs typeface="Verdana"/>
              </a:rPr>
              <a:t>identificada</a:t>
            </a:r>
            <a:r>
              <a:rPr lang="en-US" sz="1600">
                <a:latin typeface="Verdana"/>
                <a:ea typeface="Verdana"/>
                <a:cs typeface="Verdana"/>
              </a:rPr>
              <a:t> </a:t>
            </a:r>
            <a:r>
              <a:rPr lang="en-US" sz="1600" err="1">
                <a:latin typeface="Verdana"/>
                <a:ea typeface="Verdana"/>
                <a:cs typeface="Verdana"/>
              </a:rPr>
              <a:t>como</a:t>
            </a:r>
            <a:r>
              <a:rPr lang="en-US" sz="1600">
                <a:latin typeface="Verdana"/>
                <a:ea typeface="Verdana"/>
                <a:cs typeface="Verdana"/>
              </a:rPr>
              <a:t> </a:t>
            </a:r>
            <a:r>
              <a:rPr lang="en-US" sz="1600" err="1">
                <a:latin typeface="Verdana"/>
                <a:ea typeface="Verdana"/>
                <a:cs typeface="Verdana"/>
              </a:rPr>
              <a:t>uma</a:t>
            </a:r>
            <a:r>
              <a:rPr lang="en-US" sz="1600">
                <a:latin typeface="Verdana"/>
                <a:ea typeface="Verdana"/>
                <a:cs typeface="Verdana"/>
              </a:rPr>
              <a:t> das </a:t>
            </a:r>
            <a:r>
              <a:rPr lang="en-US" sz="1600" err="1">
                <a:latin typeface="Verdana"/>
                <a:ea typeface="Verdana"/>
                <a:cs typeface="Verdana"/>
              </a:rPr>
              <a:t>dez</a:t>
            </a:r>
            <a:r>
              <a:rPr lang="en-US" sz="1600">
                <a:latin typeface="Verdana"/>
                <a:ea typeface="Verdana"/>
                <a:cs typeface="Verdana"/>
              </a:rPr>
              <a:t> </a:t>
            </a:r>
            <a:r>
              <a:rPr lang="en-US" sz="1600" err="1">
                <a:latin typeface="Verdana"/>
                <a:ea typeface="Verdana"/>
                <a:cs typeface="Verdana"/>
              </a:rPr>
              <a:t>regiões</a:t>
            </a:r>
            <a:r>
              <a:rPr lang="en-US" sz="1600">
                <a:latin typeface="Verdana"/>
                <a:ea typeface="Verdana"/>
                <a:cs typeface="Verdana"/>
              </a:rPr>
              <a:t> </a:t>
            </a:r>
            <a:r>
              <a:rPr lang="en-US" sz="1600" err="1">
                <a:latin typeface="Verdana"/>
                <a:ea typeface="Verdana"/>
                <a:cs typeface="Verdana"/>
              </a:rPr>
              <a:t>mais</a:t>
            </a:r>
            <a:r>
              <a:rPr lang="en-US" sz="1600">
                <a:latin typeface="Verdana"/>
                <a:ea typeface="Verdana"/>
                <a:cs typeface="Verdana"/>
              </a:rPr>
              <a:t> </a:t>
            </a:r>
            <a:r>
              <a:rPr lang="en-US" sz="1600" err="1">
                <a:latin typeface="Verdana"/>
                <a:ea typeface="Verdana"/>
                <a:cs typeface="Verdana"/>
              </a:rPr>
              <a:t>populosas</a:t>
            </a:r>
            <a:r>
              <a:rPr lang="en-US" sz="1600">
                <a:latin typeface="Verdana"/>
                <a:ea typeface="Verdana"/>
                <a:cs typeface="Verdana"/>
              </a:rPr>
              <a:t> do </a:t>
            </a:r>
            <a:r>
              <a:rPr lang="en-US" sz="1600" err="1">
                <a:latin typeface="Verdana"/>
                <a:ea typeface="Verdana"/>
                <a:cs typeface="Verdana"/>
              </a:rPr>
              <a:t>mundo</a:t>
            </a:r>
            <a:r>
              <a:rPr lang="en-US" sz="1600">
                <a:latin typeface="Verdana"/>
                <a:ea typeface="Verdana"/>
                <a:cs typeface="Verdana"/>
              </a:rPr>
              <a:t>, com </a:t>
            </a:r>
            <a:r>
              <a:rPr lang="en-US" sz="1600" err="1">
                <a:latin typeface="Verdana"/>
                <a:ea typeface="Verdana"/>
                <a:cs typeface="Verdana"/>
              </a:rPr>
              <a:t>cerca</a:t>
            </a:r>
            <a:r>
              <a:rPr lang="en-US" sz="1600">
                <a:latin typeface="Verdana"/>
                <a:ea typeface="Verdana"/>
                <a:cs typeface="Verdana"/>
              </a:rPr>
              <a:t> de 21,6 milhões de habitantes, segundo estimativa do IBGE para 2018.</a:t>
            </a:r>
          </a:p>
          <a:p>
            <a:pPr marL="342900" indent="-342900">
              <a:buAutoNum type="arabicPeriod"/>
            </a:pPr>
            <a:endParaRPr lang="en-US" sz="1600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err="1">
                <a:latin typeface="Verdana"/>
                <a:ea typeface="+mn-lt"/>
                <a:cs typeface="+mn-lt"/>
              </a:rPr>
              <a:t>Simultaneamente</a:t>
            </a:r>
            <a:r>
              <a:rPr lang="en-US" sz="160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ela</a:t>
            </a:r>
            <a:r>
              <a:rPr lang="en-US" sz="1600">
                <a:latin typeface="Verdana"/>
                <a:ea typeface="+mn-lt"/>
                <a:cs typeface="+mn-lt"/>
              </a:rPr>
              <a:t> é </a:t>
            </a:r>
            <a:r>
              <a:rPr lang="en-US" sz="1600" err="1">
                <a:latin typeface="Verdana"/>
                <a:ea typeface="+mn-lt"/>
                <a:cs typeface="+mn-lt"/>
              </a:rPr>
              <a:t>identificada</a:t>
            </a:r>
            <a:r>
              <a:rPr lang="en-US" sz="160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como</a:t>
            </a:r>
            <a:r>
              <a:rPr lang="en-US" sz="1600">
                <a:latin typeface="Verdana"/>
                <a:ea typeface="+mn-lt"/>
                <a:cs typeface="+mn-lt"/>
              </a:rPr>
              <a:t> o </a:t>
            </a:r>
            <a:r>
              <a:rPr lang="en-US" sz="1600" err="1">
                <a:latin typeface="Verdana"/>
                <a:ea typeface="+mn-lt"/>
                <a:cs typeface="+mn-lt"/>
              </a:rPr>
              <a:t>maior</a:t>
            </a:r>
            <a:r>
              <a:rPr lang="en-US" sz="1600">
                <a:latin typeface="Verdana"/>
                <a:ea typeface="+mn-lt"/>
                <a:cs typeface="+mn-lt"/>
              </a:rPr>
              <a:t> polo de </a:t>
            </a:r>
            <a:r>
              <a:rPr lang="en-US" sz="1600" err="1">
                <a:latin typeface="Verdana"/>
                <a:ea typeface="+mn-lt"/>
                <a:cs typeface="+mn-lt"/>
              </a:rPr>
              <a:t>riqueza</a:t>
            </a:r>
            <a:r>
              <a:rPr lang="en-US" sz="160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nacional</a:t>
            </a:r>
            <a:r>
              <a:rPr lang="en-US" sz="1600">
                <a:latin typeface="Verdana"/>
                <a:ea typeface="+mn-lt"/>
                <a:cs typeface="+mn-lt"/>
              </a:rPr>
              <a:t>.</a:t>
            </a:r>
          </a:p>
          <a:p>
            <a:pPr marL="342900" indent="-342900">
              <a:buAutoNum type="arabicPeriod"/>
            </a:pPr>
            <a:endParaRPr lang="en-US" sz="1600">
              <a:latin typeface="Verdan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 err="1">
                <a:latin typeface="Verdana"/>
                <a:ea typeface="+mn-lt"/>
                <a:cs typeface="+mn-lt"/>
              </a:rPr>
              <a:t>Possui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uma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larga</a:t>
            </a:r>
            <a:r>
              <a:rPr lang="en-US" sz="1600" dirty="0">
                <a:latin typeface="Verdana"/>
                <a:ea typeface="+mn-lt"/>
                <a:cs typeface="+mn-lt"/>
              </a:rPr>
              <a:t> rede da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infraestrutura</a:t>
            </a:r>
            <a:r>
              <a:rPr lang="en-US" sz="1600" dirty="0">
                <a:latin typeface="Verdana"/>
                <a:ea typeface="+mn-lt"/>
                <a:cs typeface="+mn-lt"/>
              </a:rPr>
              <a:t> de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transportes</a:t>
            </a:r>
            <a:r>
              <a:rPr lang="en-US" sz="1600" dirty="0">
                <a:latin typeface="Verdana"/>
                <a:ea typeface="+mn-lt"/>
                <a:cs typeface="+mn-lt"/>
              </a:rPr>
              <a:t>, o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sistema</a:t>
            </a:r>
            <a:r>
              <a:rPr lang="en-US" sz="1600" dirty="0">
                <a:latin typeface="Verdana"/>
                <a:ea typeface="+mn-lt"/>
                <a:cs typeface="+mn-lt"/>
              </a:rPr>
              <a:t> de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transporte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púbico</a:t>
            </a:r>
            <a:r>
              <a:rPr lang="en-US" sz="1600" dirty="0">
                <a:latin typeface="Verdana"/>
                <a:ea typeface="+mn-lt"/>
                <a:cs typeface="+mn-lt"/>
              </a:rPr>
              <a:t> é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caracterizado</a:t>
            </a:r>
            <a:r>
              <a:rPr lang="en-US" sz="1600" dirty="0">
                <a:latin typeface="Verdana"/>
                <a:ea typeface="+mn-lt"/>
                <a:cs typeface="+mn-lt"/>
              </a:rPr>
              <a:t> por um dos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sistemas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mais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integrados</a:t>
            </a:r>
            <a:r>
              <a:rPr lang="en-US" sz="1600" dirty="0">
                <a:latin typeface="Verdana"/>
                <a:ea typeface="+mn-lt"/>
                <a:cs typeface="+mn-lt"/>
              </a:rPr>
              <a:t> e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complexos</a:t>
            </a:r>
            <a:r>
              <a:rPr lang="en-US" sz="1600" dirty="0">
                <a:latin typeface="Verdana"/>
                <a:ea typeface="+mn-lt"/>
                <a:cs typeface="+mn-lt"/>
              </a:rPr>
              <a:t> do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pais</a:t>
            </a:r>
            <a:r>
              <a:rPr lang="en-US" sz="1600" dirty="0">
                <a:latin typeface="Verdana"/>
                <a:ea typeface="+mn-lt"/>
                <a:cs typeface="+mn-lt"/>
              </a:rPr>
              <a:t>.</a:t>
            </a:r>
          </a:p>
          <a:p>
            <a:endParaRPr lang="en-US" sz="1600">
              <a:latin typeface="Verdana"/>
              <a:ea typeface="+mn-lt"/>
              <a:cs typeface="+mn-lt"/>
            </a:endParaRPr>
          </a:p>
          <a:p>
            <a:r>
              <a:rPr lang="en-US" sz="1600" err="1">
                <a:latin typeface="Verdana"/>
                <a:ea typeface="+mn-lt"/>
                <a:cs typeface="+mn-lt"/>
              </a:rPr>
              <a:t>Porém</a:t>
            </a:r>
            <a:r>
              <a:rPr lang="en-US" sz="1600">
                <a:latin typeface="Verdana"/>
                <a:ea typeface="+mn-lt"/>
                <a:cs typeface="+mn-lt"/>
              </a:rPr>
              <a:t>, </a:t>
            </a:r>
            <a:r>
              <a:rPr lang="en-US" sz="1600" err="1">
                <a:latin typeface="Verdana"/>
                <a:ea typeface="+mn-lt"/>
                <a:cs typeface="+mn-lt"/>
              </a:rPr>
              <a:t>enquanto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ela</a:t>
            </a:r>
            <a:r>
              <a:rPr lang="en-US" sz="1600">
                <a:latin typeface="Verdana"/>
                <a:ea typeface="+mn-lt"/>
                <a:cs typeface="+mn-lt"/>
              </a:rPr>
              <a:t> é </a:t>
            </a:r>
            <a:r>
              <a:rPr lang="en-US" sz="1600" err="1">
                <a:latin typeface="Verdana"/>
                <a:ea typeface="+mn-lt"/>
                <a:cs typeface="+mn-lt"/>
              </a:rPr>
              <a:t>considerada</a:t>
            </a:r>
            <a:r>
              <a:rPr lang="en-US" sz="1600">
                <a:latin typeface="Verdana"/>
                <a:ea typeface="+mn-lt"/>
                <a:cs typeface="+mn-lt"/>
              </a:rPr>
              <a:t> uma das </a:t>
            </a:r>
            <a:r>
              <a:rPr lang="en-US" sz="1600" err="1">
                <a:latin typeface="Verdana"/>
                <a:ea typeface="+mn-lt"/>
                <a:cs typeface="+mn-lt"/>
              </a:rPr>
              <a:t>regiões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metropolitanas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mais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desiguais</a:t>
            </a:r>
            <a:r>
              <a:rPr lang="en-US" sz="1600">
                <a:latin typeface="Verdana"/>
                <a:ea typeface="+mn-lt"/>
                <a:cs typeface="+mn-lt"/>
              </a:rPr>
              <a:t> do </a:t>
            </a:r>
            <a:r>
              <a:rPr lang="en-US" sz="1600" err="1">
                <a:latin typeface="Verdana"/>
                <a:ea typeface="+mn-lt"/>
                <a:cs typeface="+mn-lt"/>
              </a:rPr>
              <a:t>país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quando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>
                <a:latin typeface="Verdana"/>
                <a:ea typeface="+mn-lt"/>
                <a:cs typeface="+mn-lt"/>
              </a:rPr>
              <a:t>o </a:t>
            </a:r>
            <a:r>
              <a:rPr lang="en-US" sz="1600" err="1">
                <a:latin typeface="Verdana"/>
                <a:ea typeface="+mn-lt"/>
                <a:cs typeface="+mn-lt"/>
              </a:rPr>
              <a:t>assunto</a:t>
            </a:r>
            <a:r>
              <a:rPr lang="en-US" sz="1600">
                <a:latin typeface="Verdana"/>
                <a:ea typeface="+mn-lt"/>
                <a:cs typeface="+mn-lt"/>
              </a:rPr>
              <a:t> é o acesso a oportunidade de trabalho.</a:t>
            </a:r>
            <a:endParaRPr lang="en-US" sz="1600">
              <a:latin typeface="Verdana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79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41A84A-262E-4455-B89B-6CCF6572C9CA}"/>
              </a:ext>
            </a:extLst>
          </p:cNvPr>
          <p:cNvSpPr txBox="1"/>
          <p:nvPr/>
        </p:nvSpPr>
        <p:spPr>
          <a:xfrm>
            <a:off x="1503871" y="741872"/>
            <a:ext cx="109382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Verdana"/>
                <a:ea typeface="Verdana"/>
                <a:cs typeface="Verdana"/>
              </a:rPr>
              <a:t>2）Região Metropolitana de São Paulo</a:t>
            </a:r>
            <a:r>
              <a:rPr lang="en-US" sz="2000" b="1">
                <a:latin typeface="Verdana"/>
                <a:ea typeface="Verdana"/>
                <a:cs typeface="Verdana"/>
              </a:rPr>
              <a:t> 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2CCDC8-F47D-48EA-891E-91B01259D75A}"/>
              </a:ext>
            </a:extLst>
          </p:cNvPr>
          <p:cNvSpPr txBox="1"/>
          <p:nvPr/>
        </p:nvSpPr>
        <p:spPr>
          <a:xfrm>
            <a:off x="1604513" y="1302588"/>
            <a:ext cx="101044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A Região Metropolitana de São Paulo (RMSP), a Região é dividida em 7 sub-regiões: </a:t>
            </a:r>
            <a:r>
              <a:rPr lang="en-US">
                <a:latin typeface="Verdana"/>
                <a:ea typeface="+mn-lt"/>
                <a:cs typeface="+mn-lt"/>
              </a:rPr>
              <a:t>Central, Norte, Nordeste, Leste, Sudeste, Sudoeste e Oeste.</a:t>
            </a:r>
            <a:endParaRPr lang="pt-BR">
              <a:latin typeface="Verdana"/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5" name="Imagem 6" descr="Mapa&#10;&#10;Descrição gerada automaticamente">
            <a:extLst>
              <a:ext uri="{FF2B5EF4-FFF2-40B4-BE49-F238E27FC236}">
                <a16:creationId xmlns:a16="http://schemas.microsoft.com/office/drawing/2014/main" id="{35751DD3-3996-4204-BEB1-1350B1CF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62" y="2090953"/>
            <a:ext cx="9299274" cy="47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523641" cy="130995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521B9-4550-44E2-8285-2AF19E2F10E8}"/>
              </a:ext>
            </a:extLst>
          </p:cNvPr>
          <p:cNvSpPr txBox="1"/>
          <p:nvPr/>
        </p:nvSpPr>
        <p:spPr>
          <a:xfrm>
            <a:off x="1446362" y="130258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Verdana"/>
                <a:ea typeface="Verdana"/>
                <a:cs typeface="Verdana"/>
              </a:rPr>
              <a:t>Análises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62009E-37F7-4A17-BEE3-CB837B2948A7}"/>
              </a:ext>
            </a:extLst>
          </p:cNvPr>
          <p:cNvSpPr txBox="1"/>
          <p:nvPr/>
        </p:nvSpPr>
        <p:spPr>
          <a:xfrm>
            <a:off x="1503872" y="2208362"/>
            <a:ext cx="93855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Verdana"/>
                <a:ea typeface="+mn-lt"/>
                <a:cs typeface="+mn-lt"/>
              </a:rPr>
              <a:t>As seguintes análises foram realizadas utilizando os dados das pesquisas Origem-Destino de 1997 a 2017.</a:t>
            </a:r>
            <a:endParaRPr lang="en-US">
              <a:latin typeface="Verdana"/>
              <a:ea typeface="Verdana"/>
              <a:cs typeface="Verdana"/>
            </a:endParaRPr>
          </a:p>
          <a:p>
            <a:endParaRPr lang="en-US">
              <a:latin typeface="Verdana"/>
              <a:ea typeface="+mn-lt"/>
              <a:cs typeface="+mn-lt"/>
            </a:endParaRPr>
          </a:p>
          <a:p>
            <a:r>
              <a:rPr lang="en-US">
                <a:latin typeface="Verdana"/>
                <a:ea typeface="+mn-lt"/>
                <a:cs typeface="+mn-lt"/>
              </a:rPr>
              <a:t>Incluindo: as comparações das distribuições espaciais e percentuais da oferta de empregos, da distância entre a residência e o local de trabalho, do tempo de deslocamentos, da renda familiar e dos demais elementos entre os espaços sub-regionais da Região Metropolitana de São Paulo nesse período de 20 anos.</a:t>
            </a:r>
            <a:endParaRPr lang="en-US">
              <a:latin typeface="Verdana"/>
            </a:endParaRPr>
          </a:p>
          <a:p>
            <a:endParaRPr lang="en-US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1734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DF14B3D-8C44-42C9-B8FE-24E73B1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9" y="-809"/>
            <a:ext cx="1365491" cy="116618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AA48530-551D-4930-81D6-799F9B558E9E}"/>
              </a:ext>
            </a:extLst>
          </p:cNvPr>
          <p:cNvCxnSpPr/>
          <p:nvPr/>
        </p:nvCxnSpPr>
        <p:spPr>
          <a:xfrm>
            <a:off x="1597864" y="512373"/>
            <a:ext cx="10538602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1">
            <a:extLst>
              <a:ext uri="{FF2B5EF4-FFF2-40B4-BE49-F238E27FC236}">
                <a16:creationId xmlns:a16="http://schemas.microsoft.com/office/drawing/2014/main" id="{3EE3E94F-D25C-4468-92B5-6BEAE610D4BC}"/>
              </a:ext>
            </a:extLst>
          </p:cNvPr>
          <p:cNvSpPr txBox="1"/>
          <p:nvPr/>
        </p:nvSpPr>
        <p:spPr>
          <a:xfrm>
            <a:off x="7829910" y="1273835"/>
            <a:ext cx="4152180" cy="461664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No </a:t>
            </a:r>
            <a:r>
              <a:rPr lang="en-US" dirty="0" err="1">
                <a:ea typeface="+mn-lt"/>
                <a:cs typeface="+mn-lt"/>
              </a:rPr>
              <a:t>período</a:t>
            </a:r>
            <a:r>
              <a:rPr lang="en-US" dirty="0">
                <a:ea typeface="+mn-lt"/>
                <a:cs typeface="+mn-lt"/>
              </a:rPr>
              <a:t> de 1997 a 2017:</a:t>
            </a:r>
            <a:endParaRPr lang="pt-BR" dirty="0"/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 sz="1600" dirty="0">
                <a:latin typeface="Verdana"/>
                <a:ea typeface="Verdana"/>
                <a:cs typeface="Verdana"/>
              </a:rPr>
              <a:t>O percentual de </a:t>
            </a:r>
            <a:r>
              <a:rPr lang="en-US" sz="1600" dirty="0" err="1">
                <a:latin typeface="Verdana"/>
                <a:ea typeface="Verdana"/>
                <a:cs typeface="Verdana"/>
              </a:rPr>
              <a:t>locomoção</a:t>
            </a:r>
            <a:r>
              <a:rPr lang="en-US" sz="1600" dirty="0">
                <a:latin typeface="Verdana"/>
                <a:ea typeface="Verdana"/>
                <a:cs typeface="Verdana"/>
              </a:rPr>
              <a:t> a </a:t>
            </a:r>
            <a:r>
              <a:rPr lang="en-US" sz="1600" dirty="0" err="1">
                <a:latin typeface="Verdana"/>
                <a:ea typeface="Verdana"/>
                <a:cs typeface="Verdana"/>
              </a:rPr>
              <a:t>pé</a:t>
            </a:r>
            <a:r>
              <a:rPr lang="en-US" sz="1600" dirty="0">
                <a:latin typeface="Verdana"/>
                <a:ea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ea typeface="Verdana"/>
                <a:cs typeface="Verdana"/>
              </a:rPr>
              <a:t>caiu</a:t>
            </a:r>
            <a:r>
              <a:rPr lang="en-US" sz="1600" dirty="0">
                <a:latin typeface="Verdana"/>
                <a:ea typeface="Verdana"/>
                <a:cs typeface="Verdana"/>
              </a:rPr>
              <a:t> pela </a:t>
            </a:r>
            <a:r>
              <a:rPr lang="en-US" sz="1600" dirty="0" err="1">
                <a:latin typeface="Verdana"/>
                <a:ea typeface="Verdana"/>
                <a:cs typeface="Verdana"/>
              </a:rPr>
              <a:t>primeira</a:t>
            </a:r>
            <a:r>
              <a:rPr lang="en-US" sz="1600" dirty="0">
                <a:latin typeface="Verdana"/>
                <a:ea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ea typeface="Verdana"/>
                <a:cs typeface="Verdana"/>
              </a:rPr>
              <a:t>vez</a:t>
            </a:r>
            <a:r>
              <a:rPr lang="en-US" sz="1600" dirty="0">
                <a:latin typeface="Verdana"/>
                <a:ea typeface="Verdana"/>
                <a:cs typeface="Verdana"/>
              </a:rPr>
              <a:t> para </a:t>
            </a:r>
            <a:r>
              <a:rPr lang="en-US" sz="1600" dirty="0" err="1">
                <a:latin typeface="Verdana"/>
                <a:ea typeface="Verdana"/>
                <a:cs typeface="Verdana"/>
              </a:rPr>
              <a:t>abaixo</a:t>
            </a:r>
            <a:r>
              <a:rPr lang="en-US" sz="1600" dirty="0">
                <a:latin typeface="Verdana"/>
                <a:ea typeface="Verdana"/>
                <a:cs typeface="Verdana"/>
              </a:rPr>
              <a:t> de 20% </a:t>
            </a:r>
            <a:r>
              <a:rPr lang="en-US" sz="1600" dirty="0" err="1">
                <a:latin typeface="Verdana"/>
                <a:ea typeface="Verdana"/>
                <a:cs typeface="Verdana"/>
              </a:rPr>
              <a:t>em</a:t>
            </a:r>
            <a:r>
              <a:rPr lang="en-US" sz="1600" dirty="0">
                <a:latin typeface="Verdana"/>
                <a:ea typeface="Verdana"/>
                <a:cs typeface="Verdana"/>
              </a:rPr>
              <a:t> 2017. </a:t>
            </a:r>
            <a:endParaRPr lang="pt-BR" sz="1600" dirty="0">
              <a:latin typeface="Verdana"/>
              <a:ea typeface="Verdana"/>
              <a:cs typeface="Verdana"/>
            </a:endParaRPr>
          </a:p>
          <a:p>
            <a:pPr marL="342900" indent="-342900">
              <a:buAutoNum type="arabicPeriod"/>
            </a:pPr>
            <a:endParaRPr lang="en-US" sz="1600">
              <a:latin typeface="Verdana"/>
              <a:ea typeface="Verdana"/>
              <a:cs typeface="Verdana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Verdana"/>
                <a:ea typeface="+mn-lt"/>
                <a:cs typeface="+mn-lt"/>
              </a:rPr>
              <a:t>O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transporte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coletivo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foi</a:t>
            </a:r>
            <a:r>
              <a:rPr lang="en-US" sz="1600" dirty="0">
                <a:latin typeface="Verdana"/>
                <a:ea typeface="+mn-lt"/>
                <a:cs typeface="+mn-lt"/>
              </a:rPr>
              <a:t> o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meio</a:t>
            </a:r>
            <a:r>
              <a:rPr lang="en-US" sz="1600" dirty="0">
                <a:latin typeface="Verdana"/>
                <a:ea typeface="+mn-lt"/>
                <a:cs typeface="+mn-lt"/>
              </a:rPr>
              <a:t> de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locomoção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mais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dirty="0" err="1">
                <a:latin typeface="Verdana"/>
                <a:ea typeface="+mn-lt"/>
                <a:cs typeface="+mn-lt"/>
              </a:rPr>
              <a:t>utilizado</a:t>
            </a:r>
            <a:r>
              <a:rPr lang="en-US" sz="1600" dirty="0">
                <a:latin typeface="Verdana"/>
                <a:ea typeface="+mn-lt"/>
                <a:cs typeface="+mn-lt"/>
              </a:rPr>
              <a:t>.</a:t>
            </a:r>
          </a:p>
          <a:p>
            <a:pPr marL="342900" indent="-342900">
              <a:buAutoNum type="arabicPeriod"/>
            </a:pPr>
            <a:endParaRPr lang="en-US" sz="1600">
              <a:latin typeface="Verdan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Verdana"/>
                <a:ea typeface="+mn-lt"/>
                <a:cs typeface="+mn-lt"/>
              </a:rPr>
              <a:t>O percentual de </a:t>
            </a:r>
            <a:r>
              <a:rPr lang="en-US" sz="1600" dirty="0" err="1">
                <a:latin typeface="Verdana"/>
                <a:ea typeface="+mn-lt"/>
                <a:cs typeface="+mn-lt"/>
              </a:rPr>
              <a:t>uso</a:t>
            </a:r>
            <a:r>
              <a:rPr lang="en-US" sz="1600" dirty="0">
                <a:latin typeface="Verdana"/>
                <a:ea typeface="+mn-lt"/>
                <a:cs typeface="+mn-lt"/>
              </a:rPr>
              <a:t> de </a:t>
            </a:r>
            <a:r>
              <a:rPr lang="en-US" sz="1600" dirty="0" err="1">
                <a:latin typeface="Verdana"/>
                <a:ea typeface="+mn-lt"/>
                <a:cs typeface="+mn-lt"/>
              </a:rPr>
              <a:t>transporte</a:t>
            </a:r>
            <a:r>
              <a:rPr lang="en-US" sz="1600" dirty="0">
                <a:latin typeface="Verdana"/>
                <a:ea typeface="+mn-lt"/>
                <a:cs typeface="+mn-lt"/>
              </a:rPr>
              <a:t> individual </a:t>
            </a:r>
            <a:r>
              <a:rPr lang="en-US" sz="1600" dirty="0" err="1">
                <a:latin typeface="Verdana"/>
                <a:ea typeface="+mn-lt"/>
                <a:cs typeface="+mn-lt"/>
              </a:rPr>
              <a:t>aumentou</a:t>
            </a:r>
            <a:r>
              <a:rPr lang="en-US" sz="1600" dirty="0">
                <a:latin typeface="Verdana"/>
                <a:ea typeface="+mn-lt"/>
                <a:cs typeface="+mn-lt"/>
              </a:rPr>
              <a:t> 4.2% no </a:t>
            </a:r>
            <a:r>
              <a:rPr lang="en-US" sz="1600" dirty="0" err="1">
                <a:latin typeface="Verdana"/>
                <a:ea typeface="+mn-lt"/>
                <a:cs typeface="+mn-lt"/>
              </a:rPr>
              <a:t>período</a:t>
            </a:r>
            <a:r>
              <a:rPr lang="en-US" sz="1600" dirty="0">
                <a:latin typeface="Verdana"/>
                <a:ea typeface="+mn-lt"/>
                <a:cs typeface="+mn-lt"/>
              </a:rPr>
              <a:t> de 2007 a 2017.</a:t>
            </a:r>
            <a:endParaRPr lang="en-US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1600">
              <a:latin typeface="Verdana"/>
              <a:ea typeface="Verdana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Verdana"/>
                <a:ea typeface="+mn-lt"/>
                <a:cs typeface="+mn-lt"/>
              </a:rPr>
              <a:t>O tempo </a:t>
            </a:r>
            <a:r>
              <a:rPr lang="en-US" sz="1600" err="1">
                <a:latin typeface="Verdana"/>
                <a:ea typeface="+mn-lt"/>
                <a:cs typeface="+mn-lt"/>
              </a:rPr>
              <a:t>médio</a:t>
            </a:r>
            <a:r>
              <a:rPr lang="en-US" sz="1600">
                <a:latin typeface="Verdana"/>
                <a:ea typeface="+mn-lt"/>
                <a:cs typeface="+mn-lt"/>
              </a:rPr>
              <a:t> de </a:t>
            </a:r>
            <a:r>
              <a:rPr lang="en-US" sz="1600" err="1">
                <a:latin typeface="Verdana"/>
                <a:ea typeface="+mn-lt"/>
                <a:cs typeface="+mn-lt"/>
              </a:rPr>
              <a:t>deslocamento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utilizando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transportes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coletivos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 err="1">
                <a:latin typeface="Verdana"/>
                <a:ea typeface="+mn-lt"/>
                <a:cs typeface="+mn-lt"/>
              </a:rPr>
              <a:t>foi</a:t>
            </a:r>
            <a:r>
              <a:rPr lang="en-US" sz="1600" dirty="0">
                <a:latin typeface="Verdana"/>
                <a:ea typeface="+mn-lt"/>
                <a:cs typeface="+mn-lt"/>
              </a:rPr>
              <a:t> </a:t>
            </a:r>
            <a:r>
              <a:rPr lang="en-US" sz="1600">
                <a:latin typeface="Verdana"/>
                <a:ea typeface="+mn-lt"/>
                <a:cs typeface="+mn-lt"/>
              </a:rPr>
              <a:t>maior.</a:t>
            </a:r>
          </a:p>
          <a:p>
            <a:endParaRPr lang="en-US">
              <a:cs typeface="Calibri"/>
            </a:endParaRPr>
          </a:p>
        </p:txBody>
      </p:sp>
      <p:pic>
        <p:nvPicPr>
          <p:cNvPr id="3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4706D553-DB0E-4275-9BA0-64DC0465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" y="1788601"/>
            <a:ext cx="6625087" cy="1929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1352AD-116E-4B03-935B-71E9A0AAD964}"/>
              </a:ext>
            </a:extLst>
          </p:cNvPr>
          <p:cNvSpPr txBox="1"/>
          <p:nvPr/>
        </p:nvSpPr>
        <p:spPr>
          <a:xfrm>
            <a:off x="310551" y="1158815"/>
            <a:ext cx="66682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Distribuição Percentual de Viagens Diárias por Motivo de Trabalho por </a:t>
            </a:r>
            <a:r>
              <a:rPr lang="en-US"/>
              <a:t>meio de locomoção (1997-2017)</a:t>
            </a:r>
            <a:endParaRPr lang="pt-BR"/>
          </a:p>
        </p:txBody>
      </p:sp>
      <p:pic>
        <p:nvPicPr>
          <p:cNvPr id="7" name="Imagem 9" descr="Gráfico, Gráfico de barras&#10;&#10;Descrição gerada automaticamente">
            <a:extLst>
              <a:ext uri="{FF2B5EF4-FFF2-40B4-BE49-F238E27FC236}">
                <a16:creationId xmlns:a16="http://schemas.microsoft.com/office/drawing/2014/main" id="{F22BB332-B99F-4D0D-A8AC-607705EE9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85" y="4401868"/>
            <a:ext cx="6811991" cy="219494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A4BB96D-7D58-4F47-9977-992013040623}"/>
              </a:ext>
            </a:extLst>
          </p:cNvPr>
          <p:cNvSpPr txBox="1"/>
          <p:nvPr/>
        </p:nvSpPr>
        <p:spPr>
          <a:xfrm>
            <a:off x="813758" y="3833004"/>
            <a:ext cx="56761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Tempo de Deslocamento Médio (minutos) Por </a:t>
            </a:r>
            <a:r>
              <a:rPr lang="en-US" dirty="0"/>
              <a:t>Motivo de Trabalho por meio de locomoção(1997-2017)</a:t>
            </a:r>
          </a:p>
        </p:txBody>
      </p:sp>
    </p:spTree>
    <p:extLst>
      <p:ext uri="{BB962C8B-B14F-4D97-AF65-F5344CB8AC3E}">
        <p14:creationId xmlns:p14="http://schemas.microsoft.com/office/powerpoint/2010/main" val="3401882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255</cp:revision>
  <dcterms:created xsi:type="dcterms:W3CDTF">2021-03-14T23:11:33Z</dcterms:created>
  <dcterms:modified xsi:type="dcterms:W3CDTF">2021-03-18T16:55:53Z</dcterms:modified>
</cp:coreProperties>
</file>