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74" r:id="rId3"/>
    <p:sldId id="282" r:id="rId4"/>
    <p:sldId id="259" r:id="rId5"/>
    <p:sldId id="270" r:id="rId6"/>
    <p:sldId id="257" r:id="rId7"/>
    <p:sldId id="277" r:id="rId8"/>
    <p:sldId id="28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519"/>
    <a:srgbClr val="674C46"/>
    <a:srgbClr val="9B503F"/>
    <a:srgbClr val="D56756"/>
    <a:srgbClr val="FFA823"/>
    <a:srgbClr val="704721"/>
    <a:srgbClr val="F5AA23"/>
    <a:srgbClr val="000000"/>
    <a:srgbClr val="544620"/>
    <a:srgbClr val="DE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F8B3A9-412F-4BD1-BA2F-F9DACDFD4C74}">
  <a:tblStyle styleId="{10F8B3A9-412F-4BD1-BA2F-F9DACDFD4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5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2657d5fad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2657d5fad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7105a416b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7105a416b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0f1f795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0f1f795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7271e25f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7271e25fd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7105a416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7105a416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05250" y="-12950"/>
            <a:ext cx="3838800" cy="5156400"/>
          </a:xfrm>
          <a:prstGeom prst="rect">
            <a:avLst/>
          </a:pr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73488" y="2904050"/>
            <a:ext cx="23802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33813" y="1087100"/>
            <a:ext cx="24198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6" name="Google Shape;39;p5"/>
          <p:cNvSpPr/>
          <p:nvPr userDrawn="1"/>
        </p:nvSpPr>
        <p:spPr>
          <a:xfrm rot="5400000">
            <a:off x="2571338" y="2243487"/>
            <a:ext cx="5144075" cy="631200"/>
          </a:xfrm>
          <a:prstGeom prst="wave">
            <a:avLst>
              <a:gd name="adj1" fmla="val 12500"/>
              <a:gd name="adj2" fmla="val 0"/>
            </a:avLst>
          </a:pr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subTitle" idx="1"/>
          </p:nvPr>
        </p:nvSpPr>
        <p:spPr>
          <a:xfrm>
            <a:off x="4841926" y="3755909"/>
            <a:ext cx="139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2"/>
          </p:nvPr>
        </p:nvSpPr>
        <p:spPr>
          <a:xfrm>
            <a:off x="6772575" y="3755909"/>
            <a:ext cx="13899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3"/>
          </p:nvPr>
        </p:nvSpPr>
        <p:spPr>
          <a:xfrm>
            <a:off x="981375" y="3755909"/>
            <a:ext cx="13902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4"/>
          </p:nvPr>
        </p:nvSpPr>
        <p:spPr>
          <a:xfrm>
            <a:off x="2911652" y="3755909"/>
            <a:ext cx="13902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605800" y="431849"/>
            <a:ext cx="79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5" hasCustomPrompt="1"/>
          </p:nvPr>
        </p:nvSpPr>
        <p:spPr>
          <a:xfrm>
            <a:off x="901571" y="3079117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title" idx="6" hasCustomPrompt="1"/>
          </p:nvPr>
        </p:nvSpPr>
        <p:spPr>
          <a:xfrm>
            <a:off x="2831925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 idx="7" hasCustomPrompt="1"/>
          </p:nvPr>
        </p:nvSpPr>
        <p:spPr>
          <a:xfrm>
            <a:off x="4762264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 idx="8" hasCustomPrompt="1"/>
          </p:nvPr>
        </p:nvSpPr>
        <p:spPr>
          <a:xfrm>
            <a:off x="6692635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73003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rgbClr val="DEDBD7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 rot="10680086">
            <a:off x="-4039565" y="-387675"/>
            <a:ext cx="17944001" cy="1815659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598475" y="435163"/>
            <a:ext cx="79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844400" y="2008848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992950" y="2457725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/>
          </p:nvPr>
        </p:nvSpPr>
        <p:spPr>
          <a:xfrm>
            <a:off x="3433643" y="2008848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4"/>
          </p:nvPr>
        </p:nvSpPr>
        <p:spPr>
          <a:xfrm>
            <a:off x="3582150" y="2457725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/>
          </p:nvPr>
        </p:nvSpPr>
        <p:spPr>
          <a:xfrm>
            <a:off x="6022897" y="2008848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6"/>
          </p:nvPr>
        </p:nvSpPr>
        <p:spPr>
          <a:xfrm>
            <a:off x="6171350" y="2457725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/>
          </p:nvPr>
        </p:nvSpPr>
        <p:spPr>
          <a:xfrm>
            <a:off x="844400" y="3559673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8"/>
          </p:nvPr>
        </p:nvSpPr>
        <p:spPr>
          <a:xfrm>
            <a:off x="992950" y="4008550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9"/>
          </p:nvPr>
        </p:nvSpPr>
        <p:spPr>
          <a:xfrm>
            <a:off x="3433643" y="3559673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3"/>
          </p:nvPr>
        </p:nvSpPr>
        <p:spPr>
          <a:xfrm>
            <a:off x="3582150" y="4008550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4"/>
          </p:nvPr>
        </p:nvSpPr>
        <p:spPr>
          <a:xfrm>
            <a:off x="6022897" y="3559673"/>
            <a:ext cx="22767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5"/>
          </p:nvPr>
        </p:nvSpPr>
        <p:spPr>
          <a:xfrm>
            <a:off x="6171351" y="4008550"/>
            <a:ext cx="1979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48219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25" y="437215"/>
            <a:ext cx="794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25" y="1293925"/>
            <a:ext cx="79461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grpSp>
        <p:nvGrpSpPr>
          <p:cNvPr id="20" name="Google Shape;20;p4"/>
          <p:cNvGrpSpPr/>
          <p:nvPr/>
        </p:nvGrpSpPr>
        <p:grpSpPr>
          <a:xfrm>
            <a:off x="7017459" y="3274417"/>
            <a:ext cx="2167389" cy="2063190"/>
            <a:chOff x="7017459" y="3298536"/>
            <a:chExt cx="2167389" cy="2063190"/>
          </a:xfrm>
          <a:solidFill>
            <a:srgbClr val="704721"/>
          </a:solidFill>
        </p:grpSpPr>
        <p:sp>
          <p:nvSpPr>
            <p:cNvPr id="21" name="Google Shape;21;p4"/>
            <p:cNvSpPr/>
            <p:nvPr/>
          </p:nvSpPr>
          <p:spPr>
            <a:xfrm>
              <a:off x="9007763" y="3739684"/>
              <a:ext cx="143860" cy="325979"/>
            </a:xfrm>
            <a:custGeom>
              <a:avLst/>
              <a:gdLst/>
              <a:ahLst/>
              <a:cxnLst/>
              <a:rect l="l" t="t" r="r" b="b"/>
              <a:pathLst>
                <a:path w="4467" h="10122" extrusionOk="0">
                  <a:moveTo>
                    <a:pt x="3004" y="0"/>
                  </a:moveTo>
                  <a:cubicBezTo>
                    <a:pt x="2879" y="0"/>
                    <a:pt x="2753" y="20"/>
                    <a:pt x="2629" y="63"/>
                  </a:cubicBezTo>
                  <a:cubicBezTo>
                    <a:pt x="2612" y="688"/>
                    <a:pt x="2100" y="1100"/>
                    <a:pt x="1565" y="1100"/>
                  </a:cubicBezTo>
                  <a:cubicBezTo>
                    <a:pt x="1313" y="1100"/>
                    <a:pt x="1055" y="1008"/>
                    <a:pt x="843" y="804"/>
                  </a:cubicBezTo>
                  <a:cubicBezTo>
                    <a:pt x="256" y="1033"/>
                    <a:pt x="0" y="1697"/>
                    <a:pt x="230" y="2284"/>
                  </a:cubicBezTo>
                  <a:cubicBezTo>
                    <a:pt x="413" y="2719"/>
                    <a:pt x="843" y="3010"/>
                    <a:pt x="1335" y="3010"/>
                  </a:cubicBezTo>
                  <a:cubicBezTo>
                    <a:pt x="1391" y="3010"/>
                    <a:pt x="1449" y="3006"/>
                    <a:pt x="1506" y="2999"/>
                  </a:cubicBezTo>
                  <a:lnTo>
                    <a:pt x="3497" y="8026"/>
                  </a:lnTo>
                  <a:cubicBezTo>
                    <a:pt x="3038" y="8307"/>
                    <a:pt x="2859" y="8894"/>
                    <a:pt x="3063" y="9405"/>
                  </a:cubicBezTo>
                  <a:cubicBezTo>
                    <a:pt x="3226" y="9853"/>
                    <a:pt x="3649" y="10122"/>
                    <a:pt x="4111" y="10122"/>
                  </a:cubicBezTo>
                  <a:cubicBezTo>
                    <a:pt x="4228" y="10122"/>
                    <a:pt x="4348" y="10104"/>
                    <a:pt x="4467" y="10068"/>
                  </a:cubicBezTo>
                  <a:lnTo>
                    <a:pt x="4467" y="4147"/>
                  </a:lnTo>
                  <a:lnTo>
                    <a:pt x="3650" y="2105"/>
                  </a:lnTo>
                  <a:cubicBezTo>
                    <a:pt x="4110" y="1825"/>
                    <a:pt x="4288" y="1238"/>
                    <a:pt x="4084" y="727"/>
                  </a:cubicBezTo>
                  <a:cubicBezTo>
                    <a:pt x="3903" y="284"/>
                    <a:pt x="3467" y="0"/>
                    <a:pt x="30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8962274" y="3298536"/>
              <a:ext cx="209494" cy="167112"/>
            </a:xfrm>
            <a:custGeom>
              <a:avLst/>
              <a:gdLst/>
              <a:ahLst/>
              <a:cxnLst/>
              <a:rect l="l" t="t" r="r" b="b"/>
              <a:pathLst>
                <a:path w="6505" h="5189" extrusionOk="0">
                  <a:moveTo>
                    <a:pt x="6504" y="0"/>
                  </a:moveTo>
                  <a:lnTo>
                    <a:pt x="2344" y="1659"/>
                  </a:lnTo>
                  <a:cubicBezTo>
                    <a:pt x="2096" y="1304"/>
                    <a:pt x="1750" y="1152"/>
                    <a:pt x="1408" y="1152"/>
                  </a:cubicBezTo>
                  <a:cubicBezTo>
                    <a:pt x="694" y="1152"/>
                    <a:pt x="1" y="1817"/>
                    <a:pt x="277" y="2680"/>
                  </a:cubicBezTo>
                  <a:cubicBezTo>
                    <a:pt x="455" y="3063"/>
                    <a:pt x="813" y="3343"/>
                    <a:pt x="1247" y="3369"/>
                  </a:cubicBezTo>
                  <a:cubicBezTo>
                    <a:pt x="940" y="3650"/>
                    <a:pt x="864" y="4109"/>
                    <a:pt x="991" y="4492"/>
                  </a:cubicBezTo>
                  <a:cubicBezTo>
                    <a:pt x="1184" y="4934"/>
                    <a:pt x="1608" y="5188"/>
                    <a:pt x="2046" y="5188"/>
                  </a:cubicBezTo>
                  <a:cubicBezTo>
                    <a:pt x="2189" y="5188"/>
                    <a:pt x="2333" y="5161"/>
                    <a:pt x="2472" y="5104"/>
                  </a:cubicBezTo>
                  <a:cubicBezTo>
                    <a:pt x="2982" y="4900"/>
                    <a:pt x="3288" y="4364"/>
                    <a:pt x="3186" y="3854"/>
                  </a:cubicBezTo>
                  <a:lnTo>
                    <a:pt x="6504" y="2527"/>
                  </a:lnTo>
                  <a:lnTo>
                    <a:pt x="65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2700000">
              <a:off x="8627926" y="3465662"/>
              <a:ext cx="251555" cy="326013"/>
            </a:xfrm>
            <a:custGeom>
              <a:avLst/>
              <a:gdLst/>
              <a:ahLst/>
              <a:cxnLst/>
              <a:rect l="l" t="t" r="r" b="b"/>
              <a:pathLst>
                <a:path w="7811" h="10123" extrusionOk="0">
                  <a:moveTo>
                    <a:pt x="3365" y="1"/>
                  </a:moveTo>
                  <a:cubicBezTo>
                    <a:pt x="3234" y="1"/>
                    <a:pt x="3102" y="25"/>
                    <a:pt x="2975" y="77"/>
                  </a:cubicBezTo>
                  <a:cubicBezTo>
                    <a:pt x="2958" y="695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2"/>
                    <a:pt x="1603" y="3002"/>
                  </a:cubicBezTo>
                  <a:cubicBezTo>
                    <a:pt x="1667" y="3002"/>
                    <a:pt x="1733" y="2997"/>
                    <a:pt x="1801" y="2987"/>
                  </a:cubicBezTo>
                  <a:lnTo>
                    <a:pt x="3817" y="8015"/>
                  </a:lnTo>
                  <a:cubicBezTo>
                    <a:pt x="3358" y="8295"/>
                    <a:pt x="3179" y="8882"/>
                    <a:pt x="3383" y="9393"/>
                  </a:cubicBezTo>
                  <a:cubicBezTo>
                    <a:pt x="3562" y="9851"/>
                    <a:pt x="3991" y="10123"/>
                    <a:pt x="4449" y="10123"/>
                  </a:cubicBezTo>
                  <a:cubicBezTo>
                    <a:pt x="4578" y="10123"/>
                    <a:pt x="4709" y="10101"/>
                    <a:pt x="4838" y="10056"/>
                  </a:cubicBezTo>
                  <a:cubicBezTo>
                    <a:pt x="5221" y="9903"/>
                    <a:pt x="5501" y="9520"/>
                    <a:pt x="5501" y="9087"/>
                  </a:cubicBezTo>
                  <a:cubicBezTo>
                    <a:pt x="5714" y="9299"/>
                    <a:pt x="6000" y="9401"/>
                    <a:pt x="6283" y="9401"/>
                  </a:cubicBezTo>
                  <a:cubicBezTo>
                    <a:pt x="6408" y="9401"/>
                    <a:pt x="6533" y="9381"/>
                    <a:pt x="6650" y="9342"/>
                  </a:cubicBezTo>
                  <a:cubicBezTo>
                    <a:pt x="7810" y="8786"/>
                    <a:pt x="7368" y="7131"/>
                    <a:pt x="6212" y="7131"/>
                  </a:cubicBezTo>
                  <a:cubicBezTo>
                    <a:pt x="6147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3" y="1"/>
                    <a:pt x="3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432709" y="3866141"/>
              <a:ext cx="335383" cy="218382"/>
            </a:xfrm>
            <a:custGeom>
              <a:avLst/>
              <a:gdLst/>
              <a:ahLst/>
              <a:cxnLst/>
              <a:rect l="l" t="t" r="r" b="b"/>
              <a:pathLst>
                <a:path w="10414" h="6781" extrusionOk="0">
                  <a:moveTo>
                    <a:pt x="1936" y="0"/>
                  </a:moveTo>
                  <a:cubicBezTo>
                    <a:pt x="1504" y="0"/>
                    <a:pt x="1090" y="263"/>
                    <a:pt x="919" y="682"/>
                  </a:cubicBezTo>
                  <a:cubicBezTo>
                    <a:pt x="766" y="1090"/>
                    <a:pt x="868" y="1524"/>
                    <a:pt x="1149" y="1831"/>
                  </a:cubicBezTo>
                  <a:cubicBezTo>
                    <a:pt x="740" y="1856"/>
                    <a:pt x="357" y="2111"/>
                    <a:pt x="204" y="2520"/>
                  </a:cubicBezTo>
                  <a:cubicBezTo>
                    <a:pt x="0" y="3107"/>
                    <a:pt x="306" y="3745"/>
                    <a:pt x="893" y="3949"/>
                  </a:cubicBezTo>
                  <a:cubicBezTo>
                    <a:pt x="1028" y="4005"/>
                    <a:pt x="1170" y="4033"/>
                    <a:pt x="1312" y="4033"/>
                  </a:cubicBezTo>
                  <a:cubicBezTo>
                    <a:pt x="1682" y="4033"/>
                    <a:pt x="2050" y="3847"/>
                    <a:pt x="2272" y="3515"/>
                  </a:cubicBezTo>
                  <a:lnTo>
                    <a:pt x="7325" y="5455"/>
                  </a:lnTo>
                  <a:cubicBezTo>
                    <a:pt x="7200" y="6265"/>
                    <a:pt x="7837" y="6780"/>
                    <a:pt x="8479" y="6780"/>
                  </a:cubicBezTo>
                  <a:cubicBezTo>
                    <a:pt x="8889" y="6780"/>
                    <a:pt x="9301" y="6570"/>
                    <a:pt x="9520" y="6093"/>
                  </a:cubicBezTo>
                  <a:cubicBezTo>
                    <a:pt x="9648" y="5710"/>
                    <a:pt x="9546" y="5251"/>
                    <a:pt x="9265" y="4970"/>
                  </a:cubicBezTo>
                  <a:cubicBezTo>
                    <a:pt x="9673" y="4944"/>
                    <a:pt x="10056" y="4664"/>
                    <a:pt x="10209" y="4281"/>
                  </a:cubicBezTo>
                  <a:cubicBezTo>
                    <a:pt x="10413" y="3694"/>
                    <a:pt x="10107" y="3056"/>
                    <a:pt x="9546" y="2851"/>
                  </a:cubicBezTo>
                  <a:cubicBezTo>
                    <a:pt x="9404" y="2795"/>
                    <a:pt x="9257" y="2768"/>
                    <a:pt x="9112" y="2768"/>
                  </a:cubicBezTo>
                  <a:cubicBezTo>
                    <a:pt x="8733" y="2768"/>
                    <a:pt x="8370" y="2953"/>
                    <a:pt x="8167" y="3285"/>
                  </a:cubicBezTo>
                  <a:lnTo>
                    <a:pt x="3114" y="1346"/>
                  </a:lnTo>
                  <a:cubicBezTo>
                    <a:pt x="3190" y="784"/>
                    <a:pt x="2884" y="274"/>
                    <a:pt x="2374" y="95"/>
                  </a:cubicBezTo>
                  <a:cubicBezTo>
                    <a:pt x="2231" y="30"/>
                    <a:pt x="2083" y="0"/>
                    <a:pt x="19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968110" y="4153192"/>
              <a:ext cx="335383" cy="220250"/>
            </a:xfrm>
            <a:custGeom>
              <a:avLst/>
              <a:gdLst/>
              <a:ahLst/>
              <a:cxnLst/>
              <a:rect l="l" t="t" r="r" b="b"/>
              <a:pathLst>
                <a:path w="10414" h="6839" extrusionOk="0">
                  <a:moveTo>
                    <a:pt x="8468" y="1"/>
                  </a:moveTo>
                  <a:cubicBezTo>
                    <a:pt x="7821" y="1"/>
                    <a:pt x="7175" y="527"/>
                    <a:pt x="7300" y="1343"/>
                  </a:cubicBezTo>
                  <a:lnTo>
                    <a:pt x="2272" y="3334"/>
                  </a:lnTo>
                  <a:cubicBezTo>
                    <a:pt x="2051" y="3002"/>
                    <a:pt x="1682" y="2816"/>
                    <a:pt x="1312" y="2816"/>
                  </a:cubicBezTo>
                  <a:cubicBezTo>
                    <a:pt x="1170" y="2816"/>
                    <a:pt x="1028" y="2844"/>
                    <a:pt x="894" y="2900"/>
                  </a:cubicBezTo>
                  <a:cubicBezTo>
                    <a:pt x="307" y="3104"/>
                    <a:pt x="1" y="3768"/>
                    <a:pt x="230" y="4329"/>
                  </a:cubicBezTo>
                  <a:cubicBezTo>
                    <a:pt x="384" y="4738"/>
                    <a:pt x="741" y="4993"/>
                    <a:pt x="1175" y="5019"/>
                  </a:cubicBezTo>
                  <a:cubicBezTo>
                    <a:pt x="868" y="5325"/>
                    <a:pt x="792" y="5759"/>
                    <a:pt x="945" y="6167"/>
                  </a:cubicBezTo>
                  <a:cubicBezTo>
                    <a:pt x="1118" y="6589"/>
                    <a:pt x="1536" y="6838"/>
                    <a:pt x="1971" y="6838"/>
                  </a:cubicBezTo>
                  <a:cubicBezTo>
                    <a:pt x="2115" y="6838"/>
                    <a:pt x="2260" y="6811"/>
                    <a:pt x="2400" y="6754"/>
                  </a:cubicBezTo>
                  <a:cubicBezTo>
                    <a:pt x="2910" y="6550"/>
                    <a:pt x="3217" y="6039"/>
                    <a:pt x="3114" y="5503"/>
                  </a:cubicBezTo>
                  <a:lnTo>
                    <a:pt x="8168" y="3513"/>
                  </a:lnTo>
                  <a:cubicBezTo>
                    <a:pt x="8367" y="3838"/>
                    <a:pt x="8719" y="4010"/>
                    <a:pt x="9089" y="4010"/>
                  </a:cubicBezTo>
                  <a:cubicBezTo>
                    <a:pt x="9242" y="4010"/>
                    <a:pt x="9397" y="3981"/>
                    <a:pt x="9546" y="3921"/>
                  </a:cubicBezTo>
                  <a:cubicBezTo>
                    <a:pt x="10108" y="3717"/>
                    <a:pt x="10414" y="3079"/>
                    <a:pt x="10210" y="2492"/>
                  </a:cubicBezTo>
                  <a:cubicBezTo>
                    <a:pt x="10057" y="2109"/>
                    <a:pt x="9674" y="1828"/>
                    <a:pt x="9240" y="1828"/>
                  </a:cubicBezTo>
                  <a:cubicBezTo>
                    <a:pt x="9546" y="1522"/>
                    <a:pt x="9648" y="1063"/>
                    <a:pt x="9495" y="680"/>
                  </a:cubicBezTo>
                  <a:cubicBezTo>
                    <a:pt x="9279" y="208"/>
                    <a:pt x="8873" y="1"/>
                    <a:pt x="8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974549" y="4950924"/>
              <a:ext cx="210299" cy="167112"/>
            </a:xfrm>
            <a:custGeom>
              <a:avLst/>
              <a:gdLst/>
              <a:ahLst/>
              <a:cxnLst/>
              <a:rect l="l" t="t" r="r" b="b"/>
              <a:pathLst>
                <a:path w="6530" h="5189" extrusionOk="0">
                  <a:moveTo>
                    <a:pt x="6530" y="0"/>
                  </a:moveTo>
                  <a:lnTo>
                    <a:pt x="2344" y="1659"/>
                  </a:lnTo>
                  <a:cubicBezTo>
                    <a:pt x="2096" y="1304"/>
                    <a:pt x="1750" y="1152"/>
                    <a:pt x="1408" y="1152"/>
                  </a:cubicBezTo>
                  <a:cubicBezTo>
                    <a:pt x="694" y="1152"/>
                    <a:pt x="1" y="1817"/>
                    <a:pt x="277" y="2680"/>
                  </a:cubicBezTo>
                  <a:cubicBezTo>
                    <a:pt x="455" y="3063"/>
                    <a:pt x="813" y="3344"/>
                    <a:pt x="1247" y="3369"/>
                  </a:cubicBezTo>
                  <a:cubicBezTo>
                    <a:pt x="940" y="3650"/>
                    <a:pt x="864" y="4110"/>
                    <a:pt x="991" y="4492"/>
                  </a:cubicBezTo>
                  <a:cubicBezTo>
                    <a:pt x="1184" y="4935"/>
                    <a:pt x="1608" y="5189"/>
                    <a:pt x="2046" y="5189"/>
                  </a:cubicBezTo>
                  <a:cubicBezTo>
                    <a:pt x="2189" y="5189"/>
                    <a:pt x="2333" y="5162"/>
                    <a:pt x="2472" y="5105"/>
                  </a:cubicBezTo>
                  <a:cubicBezTo>
                    <a:pt x="2982" y="4901"/>
                    <a:pt x="3288" y="4365"/>
                    <a:pt x="3186" y="3854"/>
                  </a:cubicBezTo>
                  <a:lnTo>
                    <a:pt x="6504" y="2527"/>
                  </a:lnTo>
                  <a:lnTo>
                    <a:pt x="65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7526022" y="4453859"/>
              <a:ext cx="296737" cy="295191"/>
            </a:xfrm>
            <a:custGeom>
              <a:avLst/>
              <a:gdLst/>
              <a:ahLst/>
              <a:cxnLst/>
              <a:rect l="l" t="t" r="r" b="b"/>
              <a:pathLst>
                <a:path w="9214" h="9166" extrusionOk="0">
                  <a:moveTo>
                    <a:pt x="6585" y="0"/>
                  </a:moveTo>
                  <a:cubicBezTo>
                    <a:pt x="6279" y="0"/>
                    <a:pt x="5972" y="128"/>
                    <a:pt x="5743" y="384"/>
                  </a:cubicBezTo>
                  <a:cubicBezTo>
                    <a:pt x="5360" y="767"/>
                    <a:pt x="5309" y="1354"/>
                    <a:pt x="5615" y="1814"/>
                  </a:cubicBezTo>
                  <a:lnTo>
                    <a:pt x="1889" y="5719"/>
                  </a:lnTo>
                  <a:cubicBezTo>
                    <a:pt x="1706" y="5607"/>
                    <a:pt x="1498" y="5552"/>
                    <a:pt x="1292" y="5552"/>
                  </a:cubicBezTo>
                  <a:cubicBezTo>
                    <a:pt x="982" y="5552"/>
                    <a:pt x="674" y="5677"/>
                    <a:pt x="459" y="5923"/>
                  </a:cubicBezTo>
                  <a:cubicBezTo>
                    <a:pt x="0" y="6357"/>
                    <a:pt x="0" y="7071"/>
                    <a:pt x="459" y="7505"/>
                  </a:cubicBezTo>
                  <a:cubicBezTo>
                    <a:pt x="596" y="7447"/>
                    <a:pt x="733" y="7421"/>
                    <a:pt x="867" y="7421"/>
                  </a:cubicBezTo>
                  <a:cubicBezTo>
                    <a:pt x="1559" y="7421"/>
                    <a:pt x="2141" y="8130"/>
                    <a:pt x="1863" y="8858"/>
                  </a:cubicBezTo>
                  <a:cubicBezTo>
                    <a:pt x="2080" y="9063"/>
                    <a:pt x="2354" y="9165"/>
                    <a:pt x="2626" y="9165"/>
                  </a:cubicBezTo>
                  <a:cubicBezTo>
                    <a:pt x="2929" y="9165"/>
                    <a:pt x="3230" y="9037"/>
                    <a:pt x="3446" y="8781"/>
                  </a:cubicBezTo>
                  <a:cubicBezTo>
                    <a:pt x="3828" y="8398"/>
                    <a:pt x="3905" y="7811"/>
                    <a:pt x="3599" y="7352"/>
                  </a:cubicBezTo>
                  <a:lnTo>
                    <a:pt x="7325" y="3447"/>
                  </a:lnTo>
                  <a:cubicBezTo>
                    <a:pt x="7508" y="3559"/>
                    <a:pt x="7716" y="3614"/>
                    <a:pt x="7921" y="3614"/>
                  </a:cubicBezTo>
                  <a:cubicBezTo>
                    <a:pt x="8232" y="3614"/>
                    <a:pt x="8539" y="3489"/>
                    <a:pt x="8754" y="3243"/>
                  </a:cubicBezTo>
                  <a:cubicBezTo>
                    <a:pt x="9214" y="2809"/>
                    <a:pt x="9214" y="2094"/>
                    <a:pt x="8754" y="1661"/>
                  </a:cubicBezTo>
                  <a:cubicBezTo>
                    <a:pt x="8550" y="1456"/>
                    <a:pt x="8289" y="1354"/>
                    <a:pt x="8017" y="1354"/>
                  </a:cubicBezTo>
                  <a:cubicBezTo>
                    <a:pt x="7881" y="1354"/>
                    <a:pt x="7742" y="1380"/>
                    <a:pt x="7606" y="1431"/>
                  </a:cubicBezTo>
                  <a:cubicBezTo>
                    <a:pt x="7759" y="1048"/>
                    <a:pt x="7657" y="589"/>
                    <a:pt x="7351" y="308"/>
                  </a:cubicBezTo>
                  <a:cubicBezTo>
                    <a:pt x="7134" y="103"/>
                    <a:pt x="6860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742765" y="4576343"/>
              <a:ext cx="306431" cy="294579"/>
            </a:xfrm>
            <a:custGeom>
              <a:avLst/>
              <a:gdLst/>
              <a:ahLst/>
              <a:cxnLst/>
              <a:rect l="l" t="t" r="r" b="b"/>
              <a:pathLst>
                <a:path w="9515" h="9147" extrusionOk="0">
                  <a:moveTo>
                    <a:pt x="6891" y="0"/>
                  </a:moveTo>
                  <a:cubicBezTo>
                    <a:pt x="6576" y="0"/>
                    <a:pt x="6262" y="129"/>
                    <a:pt x="6043" y="375"/>
                  </a:cubicBezTo>
                  <a:cubicBezTo>
                    <a:pt x="5661" y="758"/>
                    <a:pt x="5610" y="1370"/>
                    <a:pt x="5916" y="1804"/>
                  </a:cubicBezTo>
                  <a:lnTo>
                    <a:pt x="2164" y="5735"/>
                  </a:lnTo>
                  <a:cubicBezTo>
                    <a:pt x="1964" y="5612"/>
                    <a:pt x="1761" y="5558"/>
                    <a:pt x="1568" y="5558"/>
                  </a:cubicBezTo>
                  <a:cubicBezTo>
                    <a:pt x="680" y="5558"/>
                    <a:pt x="1" y="6699"/>
                    <a:pt x="735" y="7496"/>
                  </a:cubicBezTo>
                  <a:cubicBezTo>
                    <a:pt x="939" y="7700"/>
                    <a:pt x="1211" y="7802"/>
                    <a:pt x="1483" y="7802"/>
                  </a:cubicBezTo>
                  <a:cubicBezTo>
                    <a:pt x="1620" y="7802"/>
                    <a:pt x="1756" y="7777"/>
                    <a:pt x="1883" y="7725"/>
                  </a:cubicBezTo>
                  <a:lnTo>
                    <a:pt x="1883" y="7725"/>
                  </a:lnTo>
                  <a:cubicBezTo>
                    <a:pt x="1756" y="8108"/>
                    <a:pt x="1858" y="8568"/>
                    <a:pt x="2164" y="8848"/>
                  </a:cubicBezTo>
                  <a:cubicBezTo>
                    <a:pt x="2377" y="9050"/>
                    <a:pt x="2640" y="9147"/>
                    <a:pt x="2904" y="9147"/>
                  </a:cubicBezTo>
                  <a:cubicBezTo>
                    <a:pt x="3208" y="9147"/>
                    <a:pt x="3514" y="9018"/>
                    <a:pt x="3746" y="8772"/>
                  </a:cubicBezTo>
                  <a:cubicBezTo>
                    <a:pt x="4129" y="8389"/>
                    <a:pt x="4180" y="7802"/>
                    <a:pt x="3874" y="7343"/>
                  </a:cubicBezTo>
                  <a:lnTo>
                    <a:pt x="7600" y="3438"/>
                  </a:lnTo>
                  <a:cubicBezTo>
                    <a:pt x="7784" y="3560"/>
                    <a:pt x="7992" y="3617"/>
                    <a:pt x="8201" y="3617"/>
                  </a:cubicBezTo>
                  <a:cubicBezTo>
                    <a:pt x="8513" y="3617"/>
                    <a:pt x="8825" y="3489"/>
                    <a:pt x="9055" y="3259"/>
                  </a:cubicBezTo>
                  <a:cubicBezTo>
                    <a:pt x="9515" y="2800"/>
                    <a:pt x="9515" y="2085"/>
                    <a:pt x="9055" y="1651"/>
                  </a:cubicBezTo>
                  <a:cubicBezTo>
                    <a:pt x="8853" y="1466"/>
                    <a:pt x="8583" y="1358"/>
                    <a:pt x="8314" y="1358"/>
                  </a:cubicBezTo>
                  <a:cubicBezTo>
                    <a:pt x="8175" y="1358"/>
                    <a:pt x="8036" y="1386"/>
                    <a:pt x="7907" y="1447"/>
                  </a:cubicBezTo>
                  <a:cubicBezTo>
                    <a:pt x="8060" y="1039"/>
                    <a:pt x="7958" y="605"/>
                    <a:pt x="7651" y="298"/>
                  </a:cubicBezTo>
                  <a:cubicBezTo>
                    <a:pt x="7438" y="97"/>
                    <a:pt x="7164" y="0"/>
                    <a:pt x="68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909495" y="4614559"/>
              <a:ext cx="251521" cy="326011"/>
            </a:xfrm>
            <a:custGeom>
              <a:avLst/>
              <a:gdLst/>
              <a:ahLst/>
              <a:cxnLst/>
              <a:rect l="l" t="t" r="r" b="b"/>
              <a:pathLst>
                <a:path w="7810" h="10123" extrusionOk="0">
                  <a:moveTo>
                    <a:pt x="3364" y="1"/>
                  </a:moveTo>
                  <a:cubicBezTo>
                    <a:pt x="3233" y="1"/>
                    <a:pt x="3100" y="25"/>
                    <a:pt x="2973" y="77"/>
                  </a:cubicBezTo>
                  <a:cubicBezTo>
                    <a:pt x="2956" y="696"/>
                    <a:pt x="2430" y="1106"/>
                    <a:pt x="1894" y="1106"/>
                  </a:cubicBezTo>
                  <a:cubicBezTo>
                    <a:pt x="1633" y="1106"/>
                    <a:pt x="1370" y="1009"/>
                    <a:pt x="1161" y="792"/>
                  </a:cubicBezTo>
                  <a:lnTo>
                    <a:pt x="1161" y="792"/>
                  </a:lnTo>
                  <a:cubicBezTo>
                    <a:pt x="0" y="1324"/>
                    <a:pt x="444" y="3003"/>
                    <a:pt x="1623" y="3003"/>
                  </a:cubicBezTo>
                  <a:cubicBezTo>
                    <a:pt x="1688" y="3003"/>
                    <a:pt x="1755" y="2997"/>
                    <a:pt x="1825" y="2987"/>
                  </a:cubicBezTo>
                  <a:lnTo>
                    <a:pt x="3816" y="8015"/>
                  </a:lnTo>
                  <a:cubicBezTo>
                    <a:pt x="3356" y="8321"/>
                    <a:pt x="3177" y="8882"/>
                    <a:pt x="3407" y="9393"/>
                  </a:cubicBezTo>
                  <a:cubicBezTo>
                    <a:pt x="3567" y="9851"/>
                    <a:pt x="3990" y="10123"/>
                    <a:pt x="4448" y="10123"/>
                  </a:cubicBezTo>
                  <a:cubicBezTo>
                    <a:pt x="4576" y="10123"/>
                    <a:pt x="4708" y="10101"/>
                    <a:pt x="4836" y="10056"/>
                  </a:cubicBezTo>
                  <a:cubicBezTo>
                    <a:pt x="4853" y="9425"/>
                    <a:pt x="5361" y="9022"/>
                    <a:pt x="5893" y="9022"/>
                  </a:cubicBezTo>
                  <a:cubicBezTo>
                    <a:pt x="6158" y="9022"/>
                    <a:pt x="6428" y="9122"/>
                    <a:pt x="6649" y="9342"/>
                  </a:cubicBezTo>
                  <a:cubicBezTo>
                    <a:pt x="7810" y="8810"/>
                    <a:pt x="7366" y="7131"/>
                    <a:pt x="6186" y="7131"/>
                  </a:cubicBezTo>
                  <a:cubicBezTo>
                    <a:pt x="6121" y="7131"/>
                    <a:pt x="6054" y="7136"/>
                    <a:pt x="5985" y="7147"/>
                  </a:cubicBezTo>
                  <a:lnTo>
                    <a:pt x="3994" y="2119"/>
                  </a:lnTo>
                  <a:cubicBezTo>
                    <a:pt x="4428" y="1813"/>
                    <a:pt x="4607" y="1226"/>
                    <a:pt x="4403" y="741"/>
                  </a:cubicBezTo>
                  <a:cubicBezTo>
                    <a:pt x="4245" y="287"/>
                    <a:pt x="3812" y="1"/>
                    <a:pt x="3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627927" y="5006800"/>
              <a:ext cx="251553" cy="326043"/>
            </a:xfrm>
            <a:custGeom>
              <a:avLst/>
              <a:gdLst/>
              <a:ahLst/>
              <a:cxnLst/>
              <a:rect l="l" t="t" r="r" b="b"/>
              <a:pathLst>
                <a:path w="7811" h="10124" extrusionOk="0">
                  <a:moveTo>
                    <a:pt x="3365" y="1"/>
                  </a:moveTo>
                  <a:cubicBezTo>
                    <a:pt x="3234" y="1"/>
                    <a:pt x="3102" y="26"/>
                    <a:pt x="2975" y="78"/>
                  </a:cubicBezTo>
                  <a:cubicBezTo>
                    <a:pt x="2958" y="696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3"/>
                    <a:pt x="1603" y="3003"/>
                  </a:cubicBezTo>
                  <a:cubicBezTo>
                    <a:pt x="1667" y="3003"/>
                    <a:pt x="1733" y="2998"/>
                    <a:pt x="1801" y="2987"/>
                  </a:cubicBezTo>
                  <a:lnTo>
                    <a:pt x="3817" y="8015"/>
                  </a:lnTo>
                  <a:cubicBezTo>
                    <a:pt x="3358" y="8296"/>
                    <a:pt x="3179" y="8883"/>
                    <a:pt x="3383" y="9393"/>
                  </a:cubicBezTo>
                  <a:cubicBezTo>
                    <a:pt x="3562" y="9851"/>
                    <a:pt x="3991" y="10123"/>
                    <a:pt x="4449" y="10123"/>
                  </a:cubicBezTo>
                  <a:cubicBezTo>
                    <a:pt x="4578" y="10123"/>
                    <a:pt x="4709" y="10102"/>
                    <a:pt x="4838" y="10057"/>
                  </a:cubicBezTo>
                  <a:cubicBezTo>
                    <a:pt x="5221" y="9904"/>
                    <a:pt x="5501" y="9521"/>
                    <a:pt x="5501" y="9087"/>
                  </a:cubicBezTo>
                  <a:cubicBezTo>
                    <a:pt x="5706" y="9291"/>
                    <a:pt x="5978" y="9393"/>
                    <a:pt x="6250" y="9393"/>
                  </a:cubicBezTo>
                  <a:cubicBezTo>
                    <a:pt x="6386" y="9393"/>
                    <a:pt x="6522" y="9368"/>
                    <a:pt x="6650" y="9317"/>
                  </a:cubicBezTo>
                  <a:cubicBezTo>
                    <a:pt x="7810" y="8785"/>
                    <a:pt x="7368" y="7131"/>
                    <a:pt x="6212" y="7131"/>
                  </a:cubicBezTo>
                  <a:cubicBezTo>
                    <a:pt x="6148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3" y="1"/>
                    <a:pt x="3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247774" y="4614570"/>
              <a:ext cx="336188" cy="219026"/>
            </a:xfrm>
            <a:custGeom>
              <a:avLst/>
              <a:gdLst/>
              <a:ahLst/>
              <a:cxnLst/>
              <a:rect l="l" t="t" r="r" b="b"/>
              <a:pathLst>
                <a:path w="10439" h="6801" extrusionOk="0">
                  <a:moveTo>
                    <a:pt x="1963" y="1"/>
                  </a:moveTo>
                  <a:cubicBezTo>
                    <a:pt x="1521" y="1"/>
                    <a:pt x="1094" y="266"/>
                    <a:pt x="919" y="694"/>
                  </a:cubicBezTo>
                  <a:cubicBezTo>
                    <a:pt x="766" y="1102"/>
                    <a:pt x="868" y="1536"/>
                    <a:pt x="1174" y="1842"/>
                  </a:cubicBezTo>
                  <a:cubicBezTo>
                    <a:pt x="740" y="1868"/>
                    <a:pt x="383" y="2123"/>
                    <a:pt x="204" y="2531"/>
                  </a:cubicBezTo>
                  <a:cubicBezTo>
                    <a:pt x="0" y="3093"/>
                    <a:pt x="306" y="3757"/>
                    <a:pt x="893" y="3961"/>
                  </a:cubicBezTo>
                  <a:cubicBezTo>
                    <a:pt x="1035" y="4017"/>
                    <a:pt x="1180" y="4044"/>
                    <a:pt x="1323" y="4044"/>
                  </a:cubicBezTo>
                  <a:cubicBezTo>
                    <a:pt x="1695" y="4044"/>
                    <a:pt x="2050" y="3859"/>
                    <a:pt x="2272" y="3527"/>
                  </a:cubicBezTo>
                  <a:lnTo>
                    <a:pt x="7325" y="5467"/>
                  </a:lnTo>
                  <a:cubicBezTo>
                    <a:pt x="7223" y="6002"/>
                    <a:pt x="7529" y="6538"/>
                    <a:pt x="8040" y="6717"/>
                  </a:cubicBezTo>
                  <a:cubicBezTo>
                    <a:pt x="8184" y="6774"/>
                    <a:pt x="8332" y="6801"/>
                    <a:pt x="8476" y="6801"/>
                  </a:cubicBezTo>
                  <a:cubicBezTo>
                    <a:pt x="8918" y="6801"/>
                    <a:pt x="9328" y="6547"/>
                    <a:pt x="9520" y="6105"/>
                  </a:cubicBezTo>
                  <a:cubicBezTo>
                    <a:pt x="9673" y="5722"/>
                    <a:pt x="9571" y="5262"/>
                    <a:pt x="9265" y="4982"/>
                  </a:cubicBezTo>
                  <a:cubicBezTo>
                    <a:pt x="9699" y="4956"/>
                    <a:pt x="10056" y="4675"/>
                    <a:pt x="10235" y="4292"/>
                  </a:cubicBezTo>
                  <a:cubicBezTo>
                    <a:pt x="10439" y="3705"/>
                    <a:pt x="10133" y="3067"/>
                    <a:pt x="9546" y="2863"/>
                  </a:cubicBezTo>
                  <a:cubicBezTo>
                    <a:pt x="9404" y="2807"/>
                    <a:pt x="9259" y="2780"/>
                    <a:pt x="9116" y="2780"/>
                  </a:cubicBezTo>
                  <a:cubicBezTo>
                    <a:pt x="8744" y="2780"/>
                    <a:pt x="8389" y="2965"/>
                    <a:pt x="8167" y="3297"/>
                  </a:cubicBezTo>
                  <a:lnTo>
                    <a:pt x="3114" y="1332"/>
                  </a:lnTo>
                  <a:cubicBezTo>
                    <a:pt x="3216" y="796"/>
                    <a:pt x="2910" y="285"/>
                    <a:pt x="2374" y="81"/>
                  </a:cubicBezTo>
                  <a:cubicBezTo>
                    <a:pt x="2240" y="27"/>
                    <a:pt x="2101" y="1"/>
                    <a:pt x="1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847018" y="4221094"/>
              <a:ext cx="330456" cy="218608"/>
            </a:xfrm>
            <a:custGeom>
              <a:avLst/>
              <a:gdLst/>
              <a:ahLst/>
              <a:cxnLst/>
              <a:rect l="l" t="t" r="r" b="b"/>
              <a:pathLst>
                <a:path w="10261" h="6788" extrusionOk="0">
                  <a:moveTo>
                    <a:pt x="1821" y="0"/>
                  </a:moveTo>
                  <a:cubicBezTo>
                    <a:pt x="1410" y="0"/>
                    <a:pt x="1000" y="210"/>
                    <a:pt x="791" y="688"/>
                  </a:cubicBezTo>
                  <a:cubicBezTo>
                    <a:pt x="638" y="1096"/>
                    <a:pt x="740" y="1530"/>
                    <a:pt x="1047" y="1836"/>
                  </a:cubicBezTo>
                  <a:cubicBezTo>
                    <a:pt x="613" y="1862"/>
                    <a:pt x="230" y="2117"/>
                    <a:pt x="77" y="2525"/>
                  </a:cubicBezTo>
                  <a:cubicBezTo>
                    <a:pt x="26" y="2653"/>
                    <a:pt x="0" y="2781"/>
                    <a:pt x="26" y="2934"/>
                  </a:cubicBezTo>
                  <a:cubicBezTo>
                    <a:pt x="51" y="3393"/>
                    <a:pt x="332" y="3776"/>
                    <a:pt x="766" y="3955"/>
                  </a:cubicBezTo>
                  <a:cubicBezTo>
                    <a:pt x="894" y="4009"/>
                    <a:pt x="1030" y="4034"/>
                    <a:pt x="1166" y="4034"/>
                  </a:cubicBezTo>
                  <a:cubicBezTo>
                    <a:pt x="1543" y="4034"/>
                    <a:pt x="1919" y="3839"/>
                    <a:pt x="2144" y="3521"/>
                  </a:cubicBezTo>
                  <a:lnTo>
                    <a:pt x="7172" y="5460"/>
                  </a:lnTo>
                  <a:cubicBezTo>
                    <a:pt x="7146" y="5588"/>
                    <a:pt x="7146" y="5716"/>
                    <a:pt x="7172" y="5843"/>
                  </a:cubicBezTo>
                  <a:cubicBezTo>
                    <a:pt x="7223" y="6098"/>
                    <a:pt x="7351" y="6328"/>
                    <a:pt x="7555" y="6481"/>
                  </a:cubicBezTo>
                  <a:cubicBezTo>
                    <a:pt x="7657" y="6583"/>
                    <a:pt x="7784" y="6634"/>
                    <a:pt x="7912" y="6685"/>
                  </a:cubicBezTo>
                  <a:cubicBezTo>
                    <a:pt x="8048" y="6754"/>
                    <a:pt x="8196" y="6788"/>
                    <a:pt x="8347" y="6788"/>
                  </a:cubicBezTo>
                  <a:cubicBezTo>
                    <a:pt x="8423" y="6788"/>
                    <a:pt x="8499" y="6779"/>
                    <a:pt x="8576" y="6762"/>
                  </a:cubicBezTo>
                  <a:cubicBezTo>
                    <a:pt x="8703" y="6736"/>
                    <a:pt x="8856" y="6660"/>
                    <a:pt x="8958" y="6583"/>
                  </a:cubicBezTo>
                  <a:cubicBezTo>
                    <a:pt x="9086" y="6507"/>
                    <a:pt x="9188" y="6405"/>
                    <a:pt x="9265" y="6303"/>
                  </a:cubicBezTo>
                  <a:cubicBezTo>
                    <a:pt x="9316" y="6226"/>
                    <a:pt x="9341" y="6149"/>
                    <a:pt x="9367" y="6098"/>
                  </a:cubicBezTo>
                  <a:cubicBezTo>
                    <a:pt x="9494" y="5741"/>
                    <a:pt x="9443" y="5358"/>
                    <a:pt x="9214" y="5078"/>
                  </a:cubicBezTo>
                  <a:cubicBezTo>
                    <a:pt x="9188" y="5027"/>
                    <a:pt x="9163" y="4975"/>
                    <a:pt x="9112" y="4950"/>
                  </a:cubicBezTo>
                  <a:cubicBezTo>
                    <a:pt x="9163" y="4950"/>
                    <a:pt x="9214" y="4924"/>
                    <a:pt x="9265" y="4924"/>
                  </a:cubicBezTo>
                  <a:cubicBezTo>
                    <a:pt x="9622" y="4848"/>
                    <a:pt x="9928" y="4618"/>
                    <a:pt x="10081" y="4261"/>
                  </a:cubicBezTo>
                  <a:cubicBezTo>
                    <a:pt x="10260" y="3750"/>
                    <a:pt x="10056" y="3189"/>
                    <a:pt x="9571" y="2934"/>
                  </a:cubicBezTo>
                  <a:cubicBezTo>
                    <a:pt x="9520" y="2883"/>
                    <a:pt x="9469" y="2857"/>
                    <a:pt x="9418" y="2832"/>
                  </a:cubicBezTo>
                  <a:cubicBezTo>
                    <a:pt x="9274" y="2780"/>
                    <a:pt x="9130" y="2754"/>
                    <a:pt x="8989" y="2754"/>
                  </a:cubicBezTo>
                  <a:cubicBezTo>
                    <a:pt x="8781" y="2754"/>
                    <a:pt x="8580" y="2812"/>
                    <a:pt x="8397" y="2934"/>
                  </a:cubicBezTo>
                  <a:cubicBezTo>
                    <a:pt x="8244" y="3010"/>
                    <a:pt x="8116" y="3138"/>
                    <a:pt x="8040" y="3265"/>
                  </a:cubicBezTo>
                  <a:lnTo>
                    <a:pt x="7121" y="2934"/>
                  </a:lnTo>
                  <a:lnTo>
                    <a:pt x="2986" y="1326"/>
                  </a:lnTo>
                  <a:cubicBezTo>
                    <a:pt x="3111" y="516"/>
                    <a:pt x="2465" y="0"/>
                    <a:pt x="1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142759" y="4995882"/>
              <a:ext cx="339344" cy="220797"/>
            </a:xfrm>
            <a:custGeom>
              <a:avLst/>
              <a:gdLst/>
              <a:ahLst/>
              <a:cxnLst/>
              <a:rect l="l" t="t" r="r" b="b"/>
              <a:pathLst>
                <a:path w="10537" h="6856" extrusionOk="0">
                  <a:moveTo>
                    <a:pt x="8574" y="1"/>
                  </a:moveTo>
                  <a:cubicBezTo>
                    <a:pt x="8429" y="1"/>
                    <a:pt x="8282" y="28"/>
                    <a:pt x="8137" y="85"/>
                  </a:cubicBezTo>
                  <a:cubicBezTo>
                    <a:pt x="7627" y="289"/>
                    <a:pt x="7320" y="799"/>
                    <a:pt x="7422" y="1335"/>
                  </a:cubicBezTo>
                  <a:lnTo>
                    <a:pt x="2394" y="3326"/>
                  </a:lnTo>
                  <a:cubicBezTo>
                    <a:pt x="2153" y="2942"/>
                    <a:pt x="1796" y="2780"/>
                    <a:pt x="1443" y="2780"/>
                  </a:cubicBezTo>
                  <a:cubicBezTo>
                    <a:pt x="715" y="2780"/>
                    <a:pt x="1" y="3471"/>
                    <a:pt x="327" y="4347"/>
                  </a:cubicBezTo>
                  <a:cubicBezTo>
                    <a:pt x="480" y="4755"/>
                    <a:pt x="863" y="5011"/>
                    <a:pt x="1297" y="5036"/>
                  </a:cubicBezTo>
                  <a:cubicBezTo>
                    <a:pt x="991" y="5317"/>
                    <a:pt x="889" y="5776"/>
                    <a:pt x="1042" y="6185"/>
                  </a:cubicBezTo>
                  <a:cubicBezTo>
                    <a:pt x="1234" y="6607"/>
                    <a:pt x="1642" y="6856"/>
                    <a:pt x="2082" y="6856"/>
                  </a:cubicBezTo>
                  <a:cubicBezTo>
                    <a:pt x="2228" y="6856"/>
                    <a:pt x="2376" y="6829"/>
                    <a:pt x="2522" y="6772"/>
                  </a:cubicBezTo>
                  <a:cubicBezTo>
                    <a:pt x="3032" y="6567"/>
                    <a:pt x="3313" y="6057"/>
                    <a:pt x="3237" y="5521"/>
                  </a:cubicBezTo>
                  <a:lnTo>
                    <a:pt x="8265" y="3530"/>
                  </a:lnTo>
                  <a:cubicBezTo>
                    <a:pt x="8481" y="3854"/>
                    <a:pt x="8836" y="4039"/>
                    <a:pt x="9206" y="4039"/>
                  </a:cubicBezTo>
                  <a:cubicBezTo>
                    <a:pt x="9361" y="4039"/>
                    <a:pt x="9518" y="4006"/>
                    <a:pt x="9668" y="3939"/>
                  </a:cubicBezTo>
                  <a:cubicBezTo>
                    <a:pt x="10255" y="3734"/>
                    <a:pt x="10536" y="3071"/>
                    <a:pt x="10332" y="2509"/>
                  </a:cubicBezTo>
                  <a:cubicBezTo>
                    <a:pt x="10179" y="2101"/>
                    <a:pt x="9796" y="1846"/>
                    <a:pt x="9362" y="1820"/>
                  </a:cubicBezTo>
                  <a:cubicBezTo>
                    <a:pt x="9668" y="1540"/>
                    <a:pt x="9770" y="1080"/>
                    <a:pt x="9617" y="697"/>
                  </a:cubicBezTo>
                  <a:cubicBezTo>
                    <a:pt x="9425" y="255"/>
                    <a:pt x="9015" y="1"/>
                    <a:pt x="85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408863" y="4282029"/>
              <a:ext cx="323048" cy="248011"/>
            </a:xfrm>
            <a:custGeom>
              <a:avLst/>
              <a:gdLst/>
              <a:ahLst/>
              <a:cxnLst/>
              <a:rect l="l" t="t" r="r" b="b"/>
              <a:pathLst>
                <a:path w="10031" h="7701" extrusionOk="0">
                  <a:moveTo>
                    <a:pt x="7928" y="1"/>
                  </a:moveTo>
                  <a:cubicBezTo>
                    <a:pt x="7219" y="1"/>
                    <a:pt x="6518" y="653"/>
                    <a:pt x="6790" y="1519"/>
                  </a:cubicBezTo>
                  <a:lnTo>
                    <a:pt x="3446" y="3408"/>
                  </a:lnTo>
                  <a:lnTo>
                    <a:pt x="2093" y="4173"/>
                  </a:lnTo>
                  <a:cubicBezTo>
                    <a:pt x="1872" y="3921"/>
                    <a:pt x="1553" y="3785"/>
                    <a:pt x="1234" y="3785"/>
                  </a:cubicBezTo>
                  <a:cubicBezTo>
                    <a:pt x="1037" y="3785"/>
                    <a:pt x="839" y="3837"/>
                    <a:pt x="664" y="3944"/>
                  </a:cubicBezTo>
                  <a:cubicBezTo>
                    <a:pt x="536" y="4020"/>
                    <a:pt x="409" y="4122"/>
                    <a:pt x="307" y="4250"/>
                  </a:cubicBezTo>
                  <a:cubicBezTo>
                    <a:pt x="77" y="4531"/>
                    <a:pt x="1" y="4888"/>
                    <a:pt x="103" y="5245"/>
                  </a:cubicBezTo>
                  <a:cubicBezTo>
                    <a:pt x="128" y="5322"/>
                    <a:pt x="154" y="5398"/>
                    <a:pt x="205" y="5449"/>
                  </a:cubicBezTo>
                  <a:cubicBezTo>
                    <a:pt x="332" y="5679"/>
                    <a:pt x="536" y="5858"/>
                    <a:pt x="792" y="5934"/>
                  </a:cubicBezTo>
                  <a:cubicBezTo>
                    <a:pt x="885" y="5972"/>
                    <a:pt x="992" y="5995"/>
                    <a:pt x="1103" y="5995"/>
                  </a:cubicBezTo>
                  <a:cubicBezTo>
                    <a:pt x="1144" y="5995"/>
                    <a:pt x="1185" y="5992"/>
                    <a:pt x="1226" y="5985"/>
                  </a:cubicBezTo>
                  <a:lnTo>
                    <a:pt x="1226" y="5985"/>
                  </a:lnTo>
                  <a:cubicBezTo>
                    <a:pt x="1175" y="6088"/>
                    <a:pt x="1124" y="6164"/>
                    <a:pt x="1098" y="6266"/>
                  </a:cubicBezTo>
                  <a:cubicBezTo>
                    <a:pt x="1047" y="6368"/>
                    <a:pt x="1021" y="6470"/>
                    <a:pt x="1021" y="6572"/>
                  </a:cubicBezTo>
                  <a:cubicBezTo>
                    <a:pt x="996" y="6777"/>
                    <a:pt x="1047" y="6981"/>
                    <a:pt x="1149" y="7159"/>
                  </a:cubicBezTo>
                  <a:cubicBezTo>
                    <a:pt x="1226" y="7287"/>
                    <a:pt x="1328" y="7389"/>
                    <a:pt x="1430" y="7491"/>
                  </a:cubicBezTo>
                  <a:cubicBezTo>
                    <a:pt x="1653" y="7625"/>
                    <a:pt x="1895" y="7700"/>
                    <a:pt x="2140" y="7700"/>
                  </a:cubicBezTo>
                  <a:cubicBezTo>
                    <a:pt x="2175" y="7700"/>
                    <a:pt x="2211" y="7699"/>
                    <a:pt x="2246" y="7695"/>
                  </a:cubicBezTo>
                  <a:cubicBezTo>
                    <a:pt x="2400" y="7670"/>
                    <a:pt x="2553" y="7619"/>
                    <a:pt x="2680" y="7542"/>
                  </a:cubicBezTo>
                  <a:cubicBezTo>
                    <a:pt x="2987" y="7389"/>
                    <a:pt x="3191" y="7083"/>
                    <a:pt x="3267" y="6777"/>
                  </a:cubicBezTo>
                  <a:cubicBezTo>
                    <a:pt x="3293" y="6572"/>
                    <a:pt x="3293" y="6394"/>
                    <a:pt x="3242" y="6190"/>
                  </a:cubicBezTo>
                  <a:lnTo>
                    <a:pt x="7964" y="3535"/>
                  </a:lnTo>
                  <a:cubicBezTo>
                    <a:pt x="8185" y="3788"/>
                    <a:pt x="8503" y="3923"/>
                    <a:pt x="8823" y="3923"/>
                  </a:cubicBezTo>
                  <a:cubicBezTo>
                    <a:pt x="9020" y="3923"/>
                    <a:pt x="9218" y="3872"/>
                    <a:pt x="9393" y="3765"/>
                  </a:cubicBezTo>
                  <a:cubicBezTo>
                    <a:pt x="9546" y="3688"/>
                    <a:pt x="9699" y="3561"/>
                    <a:pt x="9801" y="3408"/>
                  </a:cubicBezTo>
                  <a:cubicBezTo>
                    <a:pt x="10031" y="3050"/>
                    <a:pt x="10031" y="2616"/>
                    <a:pt x="9827" y="2259"/>
                  </a:cubicBezTo>
                  <a:cubicBezTo>
                    <a:pt x="9642" y="1935"/>
                    <a:pt x="9289" y="1716"/>
                    <a:pt x="8920" y="1716"/>
                  </a:cubicBezTo>
                  <a:cubicBezTo>
                    <a:pt x="8882" y="1716"/>
                    <a:pt x="8844" y="1718"/>
                    <a:pt x="8806" y="1723"/>
                  </a:cubicBezTo>
                  <a:cubicBezTo>
                    <a:pt x="9035" y="1391"/>
                    <a:pt x="9087" y="932"/>
                    <a:pt x="8882" y="549"/>
                  </a:cubicBezTo>
                  <a:cubicBezTo>
                    <a:pt x="8643" y="165"/>
                    <a:pt x="8285" y="1"/>
                    <a:pt x="7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2021552">
              <a:off x="7086764" y="4993299"/>
              <a:ext cx="251549" cy="326038"/>
            </a:xfrm>
            <a:custGeom>
              <a:avLst/>
              <a:gdLst/>
              <a:ahLst/>
              <a:cxnLst/>
              <a:rect l="l" t="t" r="r" b="b"/>
              <a:pathLst>
                <a:path w="7811" h="10124" extrusionOk="0">
                  <a:moveTo>
                    <a:pt x="3366" y="1"/>
                  </a:moveTo>
                  <a:cubicBezTo>
                    <a:pt x="3235" y="1"/>
                    <a:pt x="3102" y="26"/>
                    <a:pt x="2975" y="78"/>
                  </a:cubicBezTo>
                  <a:cubicBezTo>
                    <a:pt x="2958" y="696"/>
                    <a:pt x="2432" y="1106"/>
                    <a:pt x="1888" y="1106"/>
                  </a:cubicBezTo>
                  <a:cubicBezTo>
                    <a:pt x="1623" y="1106"/>
                    <a:pt x="1354" y="1009"/>
                    <a:pt x="1137" y="792"/>
                  </a:cubicBezTo>
                  <a:lnTo>
                    <a:pt x="1137" y="792"/>
                  </a:lnTo>
                  <a:cubicBezTo>
                    <a:pt x="0" y="1324"/>
                    <a:pt x="445" y="3003"/>
                    <a:pt x="1603" y="3003"/>
                  </a:cubicBezTo>
                  <a:cubicBezTo>
                    <a:pt x="1667" y="3003"/>
                    <a:pt x="1733" y="2998"/>
                    <a:pt x="1801" y="2987"/>
                  </a:cubicBezTo>
                  <a:lnTo>
                    <a:pt x="3817" y="8015"/>
                  </a:lnTo>
                  <a:cubicBezTo>
                    <a:pt x="3358" y="8296"/>
                    <a:pt x="3179" y="8883"/>
                    <a:pt x="3383" y="9393"/>
                  </a:cubicBezTo>
                  <a:cubicBezTo>
                    <a:pt x="3563" y="9851"/>
                    <a:pt x="3991" y="10123"/>
                    <a:pt x="4449" y="10123"/>
                  </a:cubicBezTo>
                  <a:cubicBezTo>
                    <a:pt x="4578" y="10123"/>
                    <a:pt x="4709" y="10102"/>
                    <a:pt x="4838" y="10057"/>
                  </a:cubicBezTo>
                  <a:cubicBezTo>
                    <a:pt x="5221" y="9904"/>
                    <a:pt x="5502" y="9521"/>
                    <a:pt x="5502" y="9087"/>
                  </a:cubicBezTo>
                  <a:cubicBezTo>
                    <a:pt x="5706" y="9291"/>
                    <a:pt x="5978" y="9393"/>
                    <a:pt x="6250" y="9393"/>
                  </a:cubicBezTo>
                  <a:cubicBezTo>
                    <a:pt x="6387" y="9393"/>
                    <a:pt x="6523" y="9368"/>
                    <a:pt x="6650" y="9317"/>
                  </a:cubicBezTo>
                  <a:cubicBezTo>
                    <a:pt x="7811" y="8785"/>
                    <a:pt x="7368" y="7131"/>
                    <a:pt x="6212" y="7131"/>
                  </a:cubicBezTo>
                  <a:cubicBezTo>
                    <a:pt x="6148" y="7131"/>
                    <a:pt x="6081" y="7136"/>
                    <a:pt x="6012" y="7147"/>
                  </a:cubicBezTo>
                  <a:lnTo>
                    <a:pt x="3996" y="2119"/>
                  </a:lnTo>
                  <a:cubicBezTo>
                    <a:pt x="4455" y="1813"/>
                    <a:pt x="4608" y="1226"/>
                    <a:pt x="4404" y="741"/>
                  </a:cubicBezTo>
                  <a:cubicBezTo>
                    <a:pt x="4246" y="287"/>
                    <a:pt x="3814" y="1"/>
                    <a:pt x="33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7476747" y="4862764"/>
            <a:ext cx="296737" cy="295191"/>
          </a:xfrm>
          <a:custGeom>
            <a:avLst/>
            <a:gdLst/>
            <a:ahLst/>
            <a:cxnLst/>
            <a:rect l="l" t="t" r="r" b="b"/>
            <a:pathLst>
              <a:path w="9214" h="9166" extrusionOk="0">
                <a:moveTo>
                  <a:pt x="6585" y="0"/>
                </a:moveTo>
                <a:cubicBezTo>
                  <a:pt x="6279" y="0"/>
                  <a:pt x="5972" y="128"/>
                  <a:pt x="5743" y="384"/>
                </a:cubicBezTo>
                <a:cubicBezTo>
                  <a:pt x="5360" y="767"/>
                  <a:pt x="5309" y="1354"/>
                  <a:pt x="5615" y="1814"/>
                </a:cubicBezTo>
                <a:lnTo>
                  <a:pt x="1889" y="5719"/>
                </a:lnTo>
                <a:cubicBezTo>
                  <a:pt x="1706" y="5607"/>
                  <a:pt x="1498" y="5552"/>
                  <a:pt x="1292" y="5552"/>
                </a:cubicBezTo>
                <a:cubicBezTo>
                  <a:pt x="982" y="5552"/>
                  <a:pt x="674" y="5677"/>
                  <a:pt x="459" y="5923"/>
                </a:cubicBezTo>
                <a:cubicBezTo>
                  <a:pt x="0" y="6357"/>
                  <a:pt x="0" y="7071"/>
                  <a:pt x="459" y="7505"/>
                </a:cubicBezTo>
                <a:cubicBezTo>
                  <a:pt x="596" y="7447"/>
                  <a:pt x="733" y="7421"/>
                  <a:pt x="867" y="7421"/>
                </a:cubicBezTo>
                <a:cubicBezTo>
                  <a:pt x="1559" y="7421"/>
                  <a:pt x="2141" y="8130"/>
                  <a:pt x="1863" y="8858"/>
                </a:cubicBezTo>
                <a:cubicBezTo>
                  <a:pt x="2080" y="9063"/>
                  <a:pt x="2354" y="9165"/>
                  <a:pt x="2626" y="9165"/>
                </a:cubicBezTo>
                <a:cubicBezTo>
                  <a:pt x="2929" y="9165"/>
                  <a:pt x="3230" y="9037"/>
                  <a:pt x="3446" y="8781"/>
                </a:cubicBezTo>
                <a:cubicBezTo>
                  <a:pt x="3828" y="8398"/>
                  <a:pt x="3905" y="7811"/>
                  <a:pt x="3599" y="7352"/>
                </a:cubicBezTo>
                <a:lnTo>
                  <a:pt x="7325" y="3447"/>
                </a:lnTo>
                <a:cubicBezTo>
                  <a:pt x="7508" y="3559"/>
                  <a:pt x="7716" y="3614"/>
                  <a:pt x="7921" y="3614"/>
                </a:cubicBezTo>
                <a:cubicBezTo>
                  <a:pt x="8232" y="3614"/>
                  <a:pt x="8539" y="3489"/>
                  <a:pt x="8754" y="3243"/>
                </a:cubicBezTo>
                <a:cubicBezTo>
                  <a:pt x="9214" y="2809"/>
                  <a:pt x="9214" y="2094"/>
                  <a:pt x="8754" y="1661"/>
                </a:cubicBezTo>
                <a:cubicBezTo>
                  <a:pt x="8550" y="1456"/>
                  <a:pt x="8289" y="1354"/>
                  <a:pt x="8017" y="1354"/>
                </a:cubicBezTo>
                <a:cubicBezTo>
                  <a:pt x="7881" y="1354"/>
                  <a:pt x="7742" y="1380"/>
                  <a:pt x="7606" y="1431"/>
                </a:cubicBezTo>
                <a:cubicBezTo>
                  <a:pt x="7759" y="1048"/>
                  <a:pt x="7657" y="589"/>
                  <a:pt x="7351" y="308"/>
                </a:cubicBezTo>
                <a:cubicBezTo>
                  <a:pt x="7134" y="103"/>
                  <a:pt x="6860" y="0"/>
                  <a:pt x="6585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051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60700" y="-125"/>
            <a:ext cx="5283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1300" y="2304792"/>
            <a:ext cx="2432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175" y="2997575"/>
            <a:ext cx="24327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593500" y="432408"/>
            <a:ext cx="79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2"/>
          </p:nvPr>
        </p:nvSpPr>
        <p:spPr>
          <a:xfrm>
            <a:off x="950550" y="1974950"/>
            <a:ext cx="21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931925" y="24392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3"/>
          </p:nvPr>
        </p:nvSpPr>
        <p:spPr>
          <a:xfrm>
            <a:off x="3516850" y="3502066"/>
            <a:ext cx="21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4"/>
          </p:nvPr>
        </p:nvSpPr>
        <p:spPr>
          <a:xfrm>
            <a:off x="3498163" y="3966362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5"/>
          </p:nvPr>
        </p:nvSpPr>
        <p:spPr>
          <a:xfrm>
            <a:off x="6083150" y="1974950"/>
            <a:ext cx="21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6"/>
          </p:nvPr>
        </p:nvSpPr>
        <p:spPr>
          <a:xfrm>
            <a:off x="6064400" y="24392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 rot="5400000">
            <a:off x="3548175" y="-4012500"/>
            <a:ext cx="2047800" cy="10024500"/>
          </a:xfrm>
          <a:prstGeom prst="flowChartDelay">
            <a:avLst/>
          </a:pr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"/>
          </p:nvPr>
        </p:nvSpPr>
        <p:spPr>
          <a:xfrm>
            <a:off x="4693776" y="3757651"/>
            <a:ext cx="17667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2"/>
          </p:nvPr>
        </p:nvSpPr>
        <p:spPr>
          <a:xfrm>
            <a:off x="6631835" y="3757651"/>
            <a:ext cx="17667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3"/>
          </p:nvPr>
        </p:nvSpPr>
        <p:spPr>
          <a:xfrm>
            <a:off x="728625" y="3409476"/>
            <a:ext cx="1895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4"/>
          </p:nvPr>
        </p:nvSpPr>
        <p:spPr>
          <a:xfrm>
            <a:off x="2674400" y="3409476"/>
            <a:ext cx="1895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5"/>
          </p:nvPr>
        </p:nvSpPr>
        <p:spPr>
          <a:xfrm>
            <a:off x="6565950" y="3409476"/>
            <a:ext cx="1895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6"/>
          </p:nvPr>
        </p:nvSpPr>
        <p:spPr>
          <a:xfrm>
            <a:off x="793121" y="3757651"/>
            <a:ext cx="17667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7"/>
          </p:nvPr>
        </p:nvSpPr>
        <p:spPr>
          <a:xfrm>
            <a:off x="2755725" y="3757651"/>
            <a:ext cx="17667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8"/>
          </p:nvPr>
        </p:nvSpPr>
        <p:spPr>
          <a:xfrm>
            <a:off x="4620176" y="3409476"/>
            <a:ext cx="1895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615900" y="439968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CUSTOM_1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>
            <a:off x="2814500" y="710550"/>
            <a:ext cx="3515013" cy="1201255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3104924" y="917950"/>
            <a:ext cx="293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3072000" y="1949700"/>
            <a:ext cx="3000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1" name="Google Shape;271;p21"/>
          <p:cNvSpPr/>
          <p:nvPr/>
        </p:nvSpPr>
        <p:spPr>
          <a:xfrm rot="9899801">
            <a:off x="7359741" y="624457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 rot="-7200198">
            <a:off x="515396" y="630898"/>
            <a:ext cx="1268854" cy="8350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2519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 rot="-900199">
            <a:off x="515397" y="369251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2519"/>
              </a:solidFill>
            </a:endParaRPr>
          </a:p>
        </p:txBody>
      </p:sp>
      <p:sp>
        <p:nvSpPr>
          <p:cNvPr id="274" name="Google Shape;274;p21"/>
          <p:cNvSpPr/>
          <p:nvPr/>
        </p:nvSpPr>
        <p:spPr>
          <a:xfrm rot="3599802">
            <a:off x="7379086" y="3679609"/>
            <a:ext cx="1268854" cy="835058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-9506809">
            <a:off x="408730" y="2154227"/>
            <a:ext cx="1268855" cy="835051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2519"/>
              </a:solidFill>
            </a:endParaRPr>
          </a:p>
        </p:txBody>
      </p:sp>
      <p:sp>
        <p:nvSpPr>
          <p:cNvPr id="276" name="Google Shape;276;p21"/>
          <p:cNvSpPr/>
          <p:nvPr/>
        </p:nvSpPr>
        <p:spPr>
          <a:xfrm rot="-9506809">
            <a:off x="7466430" y="2154227"/>
            <a:ext cx="1268855" cy="835051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7047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28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4888550" y="1445975"/>
            <a:ext cx="3221700" cy="6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1"/>
          </p:nvPr>
        </p:nvSpPr>
        <p:spPr>
          <a:xfrm>
            <a:off x="4894450" y="2044850"/>
            <a:ext cx="3221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3" name="Google Shape;283;p23"/>
          <p:cNvSpPr/>
          <p:nvPr/>
        </p:nvSpPr>
        <p:spPr>
          <a:xfrm rot="-10680086" flipH="1">
            <a:off x="-4039574" y="3952544"/>
            <a:ext cx="17944001" cy="2456911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8886285" y="4790638"/>
            <a:ext cx="298568" cy="237254"/>
          </a:xfrm>
          <a:custGeom>
            <a:avLst/>
            <a:gdLst/>
            <a:ahLst/>
            <a:cxnLst/>
            <a:rect l="l" t="t" r="r" b="b"/>
            <a:pathLst>
              <a:path w="6530" h="5189" extrusionOk="0">
                <a:moveTo>
                  <a:pt x="6530" y="0"/>
                </a:moveTo>
                <a:lnTo>
                  <a:pt x="2344" y="1659"/>
                </a:lnTo>
                <a:cubicBezTo>
                  <a:pt x="2096" y="1304"/>
                  <a:pt x="1750" y="1152"/>
                  <a:pt x="1408" y="1152"/>
                </a:cubicBezTo>
                <a:cubicBezTo>
                  <a:pt x="694" y="1152"/>
                  <a:pt x="1" y="1817"/>
                  <a:pt x="277" y="2680"/>
                </a:cubicBezTo>
                <a:cubicBezTo>
                  <a:pt x="455" y="3063"/>
                  <a:pt x="813" y="3344"/>
                  <a:pt x="1247" y="3369"/>
                </a:cubicBezTo>
                <a:cubicBezTo>
                  <a:pt x="940" y="3650"/>
                  <a:pt x="864" y="4110"/>
                  <a:pt x="991" y="4492"/>
                </a:cubicBezTo>
                <a:cubicBezTo>
                  <a:pt x="1184" y="4935"/>
                  <a:pt x="1608" y="5189"/>
                  <a:pt x="2046" y="5189"/>
                </a:cubicBezTo>
                <a:cubicBezTo>
                  <a:pt x="2189" y="5189"/>
                  <a:pt x="2333" y="5162"/>
                  <a:pt x="2472" y="5105"/>
                </a:cubicBezTo>
                <a:cubicBezTo>
                  <a:pt x="2982" y="4901"/>
                  <a:pt x="3288" y="4365"/>
                  <a:pt x="3186" y="3854"/>
                </a:cubicBezTo>
                <a:lnTo>
                  <a:pt x="6504" y="2527"/>
                </a:lnTo>
                <a:lnTo>
                  <a:pt x="65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501260" y="4202888"/>
            <a:ext cx="435050" cy="418224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394178" y="4869965"/>
            <a:ext cx="357138" cy="462895"/>
          </a:xfrm>
          <a:custGeom>
            <a:avLst/>
            <a:gdLst/>
            <a:ahLst/>
            <a:cxnLst/>
            <a:rect l="l" t="t" r="r" b="b"/>
            <a:pathLst>
              <a:path w="7811" h="10124" extrusionOk="0">
                <a:moveTo>
                  <a:pt x="3365" y="1"/>
                </a:moveTo>
                <a:cubicBezTo>
                  <a:pt x="3234" y="1"/>
                  <a:pt x="3102" y="26"/>
                  <a:pt x="2975" y="78"/>
                </a:cubicBezTo>
                <a:cubicBezTo>
                  <a:pt x="2958" y="696"/>
                  <a:pt x="2432" y="1106"/>
                  <a:pt x="1888" y="1106"/>
                </a:cubicBezTo>
                <a:cubicBezTo>
                  <a:pt x="1623" y="1106"/>
                  <a:pt x="1354" y="1009"/>
                  <a:pt x="1137" y="792"/>
                </a:cubicBezTo>
                <a:lnTo>
                  <a:pt x="1137" y="792"/>
                </a:lnTo>
                <a:cubicBezTo>
                  <a:pt x="0" y="1324"/>
                  <a:pt x="445" y="3003"/>
                  <a:pt x="1603" y="3003"/>
                </a:cubicBezTo>
                <a:cubicBezTo>
                  <a:pt x="1667" y="3003"/>
                  <a:pt x="1733" y="2998"/>
                  <a:pt x="1801" y="2987"/>
                </a:cubicBezTo>
                <a:lnTo>
                  <a:pt x="3817" y="8015"/>
                </a:lnTo>
                <a:cubicBezTo>
                  <a:pt x="3358" y="8296"/>
                  <a:pt x="3179" y="8883"/>
                  <a:pt x="3383" y="9393"/>
                </a:cubicBezTo>
                <a:cubicBezTo>
                  <a:pt x="3562" y="9851"/>
                  <a:pt x="3991" y="10123"/>
                  <a:pt x="4449" y="10123"/>
                </a:cubicBezTo>
                <a:cubicBezTo>
                  <a:pt x="4578" y="10123"/>
                  <a:pt x="4709" y="10102"/>
                  <a:pt x="4838" y="10057"/>
                </a:cubicBezTo>
                <a:cubicBezTo>
                  <a:pt x="5221" y="9904"/>
                  <a:pt x="5501" y="9521"/>
                  <a:pt x="5501" y="9087"/>
                </a:cubicBezTo>
                <a:cubicBezTo>
                  <a:pt x="5706" y="9291"/>
                  <a:pt x="5978" y="9393"/>
                  <a:pt x="6250" y="9393"/>
                </a:cubicBezTo>
                <a:cubicBezTo>
                  <a:pt x="6386" y="9393"/>
                  <a:pt x="6522" y="9368"/>
                  <a:pt x="6650" y="9317"/>
                </a:cubicBezTo>
                <a:cubicBezTo>
                  <a:pt x="7810" y="8785"/>
                  <a:pt x="7368" y="7131"/>
                  <a:pt x="6212" y="7131"/>
                </a:cubicBezTo>
                <a:cubicBezTo>
                  <a:pt x="6148" y="7131"/>
                  <a:pt x="6081" y="7136"/>
                  <a:pt x="6012" y="7147"/>
                </a:cubicBezTo>
                <a:lnTo>
                  <a:pt x="3996" y="2119"/>
                </a:lnTo>
                <a:cubicBezTo>
                  <a:pt x="4455" y="1813"/>
                  <a:pt x="4608" y="1226"/>
                  <a:pt x="4404" y="741"/>
                </a:cubicBezTo>
                <a:cubicBezTo>
                  <a:pt x="4246" y="287"/>
                  <a:pt x="3813" y="1"/>
                  <a:pt x="33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8705226" y="375449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7705375" y="485446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935538" y="4080101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 rot="5010061">
            <a:off x="8447566" y="674855"/>
            <a:ext cx="435038" cy="418213"/>
          </a:xfrm>
          <a:custGeom>
            <a:avLst/>
            <a:gdLst/>
            <a:ahLst/>
            <a:cxnLst/>
            <a:rect l="l" t="t" r="r" b="b"/>
            <a:pathLst>
              <a:path w="9515" h="9147" extrusionOk="0">
                <a:moveTo>
                  <a:pt x="6891" y="0"/>
                </a:moveTo>
                <a:cubicBezTo>
                  <a:pt x="6576" y="0"/>
                  <a:pt x="6262" y="129"/>
                  <a:pt x="6043" y="375"/>
                </a:cubicBezTo>
                <a:cubicBezTo>
                  <a:pt x="5661" y="758"/>
                  <a:pt x="5610" y="1370"/>
                  <a:pt x="5916" y="1804"/>
                </a:cubicBezTo>
                <a:lnTo>
                  <a:pt x="2164" y="5735"/>
                </a:lnTo>
                <a:cubicBezTo>
                  <a:pt x="1964" y="5612"/>
                  <a:pt x="1761" y="5558"/>
                  <a:pt x="1568" y="5558"/>
                </a:cubicBezTo>
                <a:cubicBezTo>
                  <a:pt x="680" y="5558"/>
                  <a:pt x="1" y="6699"/>
                  <a:pt x="735" y="7496"/>
                </a:cubicBezTo>
                <a:cubicBezTo>
                  <a:pt x="939" y="7700"/>
                  <a:pt x="1211" y="7802"/>
                  <a:pt x="1483" y="7802"/>
                </a:cubicBezTo>
                <a:cubicBezTo>
                  <a:pt x="1620" y="7802"/>
                  <a:pt x="1756" y="7777"/>
                  <a:pt x="1883" y="7725"/>
                </a:cubicBezTo>
                <a:lnTo>
                  <a:pt x="1883" y="7725"/>
                </a:lnTo>
                <a:cubicBezTo>
                  <a:pt x="1756" y="8108"/>
                  <a:pt x="1858" y="8568"/>
                  <a:pt x="2164" y="8848"/>
                </a:cubicBezTo>
                <a:cubicBezTo>
                  <a:pt x="2377" y="9050"/>
                  <a:pt x="2640" y="9147"/>
                  <a:pt x="2904" y="9147"/>
                </a:cubicBezTo>
                <a:cubicBezTo>
                  <a:pt x="3208" y="9147"/>
                  <a:pt x="3514" y="9018"/>
                  <a:pt x="3746" y="8772"/>
                </a:cubicBezTo>
                <a:cubicBezTo>
                  <a:pt x="4129" y="8389"/>
                  <a:pt x="4180" y="7802"/>
                  <a:pt x="3874" y="7343"/>
                </a:cubicBezTo>
                <a:lnTo>
                  <a:pt x="7600" y="3438"/>
                </a:lnTo>
                <a:cubicBezTo>
                  <a:pt x="7784" y="3560"/>
                  <a:pt x="7992" y="3617"/>
                  <a:pt x="8201" y="3617"/>
                </a:cubicBezTo>
                <a:cubicBezTo>
                  <a:pt x="8513" y="3617"/>
                  <a:pt x="8825" y="3489"/>
                  <a:pt x="9055" y="3259"/>
                </a:cubicBezTo>
                <a:cubicBezTo>
                  <a:pt x="9515" y="2800"/>
                  <a:pt x="9515" y="2085"/>
                  <a:pt x="9055" y="1651"/>
                </a:cubicBezTo>
                <a:cubicBezTo>
                  <a:pt x="8853" y="1466"/>
                  <a:pt x="8583" y="1358"/>
                  <a:pt x="8314" y="1358"/>
                </a:cubicBezTo>
                <a:cubicBezTo>
                  <a:pt x="8175" y="1358"/>
                  <a:pt x="8036" y="1386"/>
                  <a:pt x="7907" y="1447"/>
                </a:cubicBezTo>
                <a:cubicBezTo>
                  <a:pt x="8060" y="1039"/>
                  <a:pt x="7958" y="605"/>
                  <a:pt x="7651" y="298"/>
                </a:cubicBezTo>
                <a:cubicBezTo>
                  <a:pt x="7438" y="97"/>
                  <a:pt x="7164" y="0"/>
                  <a:pt x="6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711301" y="4565348"/>
            <a:ext cx="469159" cy="310364"/>
          </a:xfrm>
          <a:custGeom>
            <a:avLst/>
            <a:gdLst/>
            <a:ahLst/>
            <a:cxnLst/>
            <a:rect l="l" t="t" r="r" b="b"/>
            <a:pathLst>
              <a:path w="10261" h="6788" extrusionOk="0">
                <a:moveTo>
                  <a:pt x="1821" y="0"/>
                </a:moveTo>
                <a:cubicBezTo>
                  <a:pt x="1410" y="0"/>
                  <a:pt x="1000" y="210"/>
                  <a:pt x="791" y="688"/>
                </a:cubicBezTo>
                <a:cubicBezTo>
                  <a:pt x="638" y="1096"/>
                  <a:pt x="740" y="1530"/>
                  <a:pt x="1047" y="1836"/>
                </a:cubicBezTo>
                <a:cubicBezTo>
                  <a:pt x="613" y="1862"/>
                  <a:pt x="230" y="2117"/>
                  <a:pt x="77" y="2525"/>
                </a:cubicBezTo>
                <a:cubicBezTo>
                  <a:pt x="26" y="2653"/>
                  <a:pt x="0" y="2781"/>
                  <a:pt x="26" y="2934"/>
                </a:cubicBezTo>
                <a:cubicBezTo>
                  <a:pt x="51" y="3393"/>
                  <a:pt x="332" y="3776"/>
                  <a:pt x="766" y="3955"/>
                </a:cubicBezTo>
                <a:cubicBezTo>
                  <a:pt x="894" y="4009"/>
                  <a:pt x="1030" y="4034"/>
                  <a:pt x="1166" y="4034"/>
                </a:cubicBezTo>
                <a:cubicBezTo>
                  <a:pt x="1543" y="4034"/>
                  <a:pt x="1919" y="3839"/>
                  <a:pt x="2144" y="3521"/>
                </a:cubicBezTo>
                <a:lnTo>
                  <a:pt x="7172" y="5460"/>
                </a:lnTo>
                <a:cubicBezTo>
                  <a:pt x="7146" y="5588"/>
                  <a:pt x="7146" y="5716"/>
                  <a:pt x="7172" y="5843"/>
                </a:cubicBezTo>
                <a:cubicBezTo>
                  <a:pt x="7223" y="6098"/>
                  <a:pt x="7351" y="6328"/>
                  <a:pt x="7555" y="6481"/>
                </a:cubicBezTo>
                <a:cubicBezTo>
                  <a:pt x="7657" y="6583"/>
                  <a:pt x="7784" y="6634"/>
                  <a:pt x="7912" y="6685"/>
                </a:cubicBezTo>
                <a:cubicBezTo>
                  <a:pt x="8048" y="6754"/>
                  <a:pt x="8196" y="6788"/>
                  <a:pt x="8347" y="6788"/>
                </a:cubicBezTo>
                <a:cubicBezTo>
                  <a:pt x="8423" y="6788"/>
                  <a:pt x="8499" y="6779"/>
                  <a:pt x="8576" y="6762"/>
                </a:cubicBezTo>
                <a:cubicBezTo>
                  <a:pt x="8703" y="6736"/>
                  <a:pt x="8856" y="6660"/>
                  <a:pt x="8958" y="6583"/>
                </a:cubicBezTo>
                <a:cubicBezTo>
                  <a:pt x="9086" y="6507"/>
                  <a:pt x="9188" y="6405"/>
                  <a:pt x="9265" y="6303"/>
                </a:cubicBezTo>
                <a:cubicBezTo>
                  <a:pt x="9316" y="6226"/>
                  <a:pt x="9341" y="6149"/>
                  <a:pt x="9367" y="6098"/>
                </a:cubicBezTo>
                <a:cubicBezTo>
                  <a:pt x="9494" y="5741"/>
                  <a:pt x="9443" y="5358"/>
                  <a:pt x="9214" y="5078"/>
                </a:cubicBezTo>
                <a:cubicBezTo>
                  <a:pt x="9188" y="5027"/>
                  <a:pt x="9163" y="4975"/>
                  <a:pt x="9112" y="4950"/>
                </a:cubicBezTo>
                <a:cubicBezTo>
                  <a:pt x="9163" y="4950"/>
                  <a:pt x="9214" y="4924"/>
                  <a:pt x="9265" y="4924"/>
                </a:cubicBezTo>
                <a:cubicBezTo>
                  <a:pt x="9622" y="4848"/>
                  <a:pt x="9928" y="4618"/>
                  <a:pt x="10081" y="4261"/>
                </a:cubicBezTo>
                <a:cubicBezTo>
                  <a:pt x="10260" y="3750"/>
                  <a:pt x="10056" y="3189"/>
                  <a:pt x="9571" y="2934"/>
                </a:cubicBezTo>
                <a:cubicBezTo>
                  <a:pt x="9520" y="2883"/>
                  <a:pt x="9469" y="2857"/>
                  <a:pt x="9418" y="2832"/>
                </a:cubicBezTo>
                <a:cubicBezTo>
                  <a:pt x="9274" y="2780"/>
                  <a:pt x="9130" y="2754"/>
                  <a:pt x="8989" y="2754"/>
                </a:cubicBezTo>
                <a:cubicBezTo>
                  <a:pt x="8781" y="2754"/>
                  <a:pt x="8580" y="2812"/>
                  <a:pt x="8397" y="2934"/>
                </a:cubicBezTo>
                <a:cubicBezTo>
                  <a:pt x="8244" y="3010"/>
                  <a:pt x="8116" y="3138"/>
                  <a:pt x="8040" y="3265"/>
                </a:cubicBezTo>
                <a:lnTo>
                  <a:pt x="7121" y="2934"/>
                </a:lnTo>
                <a:lnTo>
                  <a:pt x="2986" y="1326"/>
                </a:lnTo>
                <a:cubicBezTo>
                  <a:pt x="3111" y="516"/>
                  <a:pt x="2465" y="0"/>
                  <a:pt x="1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86625" y="4118716"/>
            <a:ext cx="481778" cy="313473"/>
          </a:xfrm>
          <a:custGeom>
            <a:avLst/>
            <a:gdLst/>
            <a:ahLst/>
            <a:cxnLst/>
            <a:rect l="l" t="t" r="r" b="b"/>
            <a:pathLst>
              <a:path w="10537" h="6856" extrusionOk="0">
                <a:moveTo>
                  <a:pt x="8574" y="1"/>
                </a:moveTo>
                <a:cubicBezTo>
                  <a:pt x="8429" y="1"/>
                  <a:pt x="8282" y="28"/>
                  <a:pt x="8137" y="85"/>
                </a:cubicBezTo>
                <a:cubicBezTo>
                  <a:pt x="7627" y="289"/>
                  <a:pt x="7320" y="799"/>
                  <a:pt x="7422" y="1335"/>
                </a:cubicBezTo>
                <a:lnTo>
                  <a:pt x="2394" y="3326"/>
                </a:lnTo>
                <a:cubicBezTo>
                  <a:pt x="2153" y="2942"/>
                  <a:pt x="1796" y="2780"/>
                  <a:pt x="1443" y="2780"/>
                </a:cubicBezTo>
                <a:cubicBezTo>
                  <a:pt x="715" y="2780"/>
                  <a:pt x="1" y="3471"/>
                  <a:pt x="327" y="4347"/>
                </a:cubicBezTo>
                <a:cubicBezTo>
                  <a:pt x="480" y="4755"/>
                  <a:pt x="863" y="5011"/>
                  <a:pt x="1297" y="5036"/>
                </a:cubicBezTo>
                <a:cubicBezTo>
                  <a:pt x="991" y="5317"/>
                  <a:pt x="889" y="5776"/>
                  <a:pt x="1042" y="6185"/>
                </a:cubicBezTo>
                <a:cubicBezTo>
                  <a:pt x="1234" y="6607"/>
                  <a:pt x="1642" y="6856"/>
                  <a:pt x="2082" y="6856"/>
                </a:cubicBezTo>
                <a:cubicBezTo>
                  <a:pt x="2228" y="6856"/>
                  <a:pt x="2376" y="6829"/>
                  <a:pt x="2522" y="6772"/>
                </a:cubicBezTo>
                <a:cubicBezTo>
                  <a:pt x="3032" y="6567"/>
                  <a:pt x="3313" y="6057"/>
                  <a:pt x="3237" y="5521"/>
                </a:cubicBezTo>
                <a:lnTo>
                  <a:pt x="8265" y="3530"/>
                </a:lnTo>
                <a:cubicBezTo>
                  <a:pt x="8481" y="3854"/>
                  <a:pt x="8836" y="4039"/>
                  <a:pt x="9206" y="4039"/>
                </a:cubicBezTo>
                <a:cubicBezTo>
                  <a:pt x="9361" y="4039"/>
                  <a:pt x="9518" y="4006"/>
                  <a:pt x="9668" y="3939"/>
                </a:cubicBezTo>
                <a:cubicBezTo>
                  <a:pt x="10255" y="3734"/>
                  <a:pt x="10536" y="3071"/>
                  <a:pt x="10332" y="2509"/>
                </a:cubicBezTo>
                <a:cubicBezTo>
                  <a:pt x="10179" y="2101"/>
                  <a:pt x="9796" y="1846"/>
                  <a:pt x="9362" y="1820"/>
                </a:cubicBezTo>
                <a:cubicBezTo>
                  <a:pt x="9668" y="1540"/>
                  <a:pt x="9770" y="1080"/>
                  <a:pt x="9617" y="697"/>
                </a:cubicBezTo>
                <a:cubicBezTo>
                  <a:pt x="9425" y="255"/>
                  <a:pt x="9015" y="1"/>
                  <a:pt x="85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8106575" y="292076"/>
            <a:ext cx="458642" cy="352109"/>
          </a:xfrm>
          <a:custGeom>
            <a:avLst/>
            <a:gdLst/>
            <a:ahLst/>
            <a:cxnLst/>
            <a:rect l="l" t="t" r="r" b="b"/>
            <a:pathLst>
              <a:path w="10031" h="7701" extrusionOk="0">
                <a:moveTo>
                  <a:pt x="7928" y="1"/>
                </a:moveTo>
                <a:cubicBezTo>
                  <a:pt x="7219" y="1"/>
                  <a:pt x="6518" y="653"/>
                  <a:pt x="6790" y="1519"/>
                </a:cubicBezTo>
                <a:lnTo>
                  <a:pt x="3446" y="3408"/>
                </a:lnTo>
                <a:lnTo>
                  <a:pt x="2093" y="4173"/>
                </a:lnTo>
                <a:cubicBezTo>
                  <a:pt x="1872" y="3921"/>
                  <a:pt x="1553" y="3785"/>
                  <a:pt x="1234" y="3785"/>
                </a:cubicBezTo>
                <a:cubicBezTo>
                  <a:pt x="1037" y="3785"/>
                  <a:pt x="839" y="3837"/>
                  <a:pt x="664" y="3944"/>
                </a:cubicBezTo>
                <a:cubicBezTo>
                  <a:pt x="536" y="4020"/>
                  <a:pt x="409" y="4122"/>
                  <a:pt x="307" y="4250"/>
                </a:cubicBezTo>
                <a:cubicBezTo>
                  <a:pt x="77" y="4531"/>
                  <a:pt x="1" y="4888"/>
                  <a:pt x="103" y="5245"/>
                </a:cubicBezTo>
                <a:cubicBezTo>
                  <a:pt x="128" y="5322"/>
                  <a:pt x="154" y="5398"/>
                  <a:pt x="205" y="5449"/>
                </a:cubicBezTo>
                <a:cubicBezTo>
                  <a:pt x="332" y="5679"/>
                  <a:pt x="536" y="5858"/>
                  <a:pt x="792" y="5934"/>
                </a:cubicBezTo>
                <a:cubicBezTo>
                  <a:pt x="885" y="5972"/>
                  <a:pt x="992" y="5995"/>
                  <a:pt x="1103" y="5995"/>
                </a:cubicBezTo>
                <a:cubicBezTo>
                  <a:pt x="1144" y="5995"/>
                  <a:pt x="1185" y="5992"/>
                  <a:pt x="1226" y="5985"/>
                </a:cubicBezTo>
                <a:lnTo>
                  <a:pt x="1226" y="5985"/>
                </a:lnTo>
                <a:cubicBezTo>
                  <a:pt x="1175" y="6088"/>
                  <a:pt x="1124" y="6164"/>
                  <a:pt x="1098" y="6266"/>
                </a:cubicBezTo>
                <a:cubicBezTo>
                  <a:pt x="1047" y="6368"/>
                  <a:pt x="1021" y="6470"/>
                  <a:pt x="1021" y="6572"/>
                </a:cubicBezTo>
                <a:cubicBezTo>
                  <a:pt x="996" y="6777"/>
                  <a:pt x="1047" y="6981"/>
                  <a:pt x="1149" y="7159"/>
                </a:cubicBezTo>
                <a:cubicBezTo>
                  <a:pt x="1226" y="7287"/>
                  <a:pt x="1328" y="7389"/>
                  <a:pt x="1430" y="7491"/>
                </a:cubicBezTo>
                <a:cubicBezTo>
                  <a:pt x="1653" y="7625"/>
                  <a:pt x="1895" y="7700"/>
                  <a:pt x="2140" y="7700"/>
                </a:cubicBezTo>
                <a:cubicBezTo>
                  <a:pt x="2175" y="7700"/>
                  <a:pt x="2211" y="7699"/>
                  <a:pt x="2246" y="7695"/>
                </a:cubicBezTo>
                <a:cubicBezTo>
                  <a:pt x="2400" y="7670"/>
                  <a:pt x="2553" y="7619"/>
                  <a:pt x="2680" y="7542"/>
                </a:cubicBezTo>
                <a:cubicBezTo>
                  <a:pt x="2987" y="7389"/>
                  <a:pt x="3191" y="7083"/>
                  <a:pt x="3267" y="6777"/>
                </a:cubicBezTo>
                <a:cubicBezTo>
                  <a:pt x="3293" y="6572"/>
                  <a:pt x="3293" y="6394"/>
                  <a:pt x="3242" y="6190"/>
                </a:cubicBezTo>
                <a:lnTo>
                  <a:pt x="7964" y="3535"/>
                </a:lnTo>
                <a:cubicBezTo>
                  <a:pt x="8185" y="3788"/>
                  <a:pt x="8503" y="3923"/>
                  <a:pt x="8823" y="3923"/>
                </a:cubicBezTo>
                <a:cubicBezTo>
                  <a:pt x="9020" y="3923"/>
                  <a:pt x="9218" y="3872"/>
                  <a:pt x="9393" y="3765"/>
                </a:cubicBezTo>
                <a:cubicBezTo>
                  <a:pt x="9546" y="3688"/>
                  <a:pt x="9699" y="3561"/>
                  <a:pt x="9801" y="3408"/>
                </a:cubicBezTo>
                <a:cubicBezTo>
                  <a:pt x="10031" y="3050"/>
                  <a:pt x="10031" y="2616"/>
                  <a:pt x="9827" y="2259"/>
                </a:cubicBezTo>
                <a:cubicBezTo>
                  <a:pt x="9642" y="1935"/>
                  <a:pt x="9289" y="1716"/>
                  <a:pt x="8920" y="1716"/>
                </a:cubicBezTo>
                <a:cubicBezTo>
                  <a:pt x="8882" y="1716"/>
                  <a:pt x="8844" y="1718"/>
                  <a:pt x="8806" y="1723"/>
                </a:cubicBezTo>
                <a:cubicBezTo>
                  <a:pt x="9035" y="1391"/>
                  <a:pt x="9087" y="932"/>
                  <a:pt x="8882" y="549"/>
                </a:cubicBezTo>
                <a:cubicBezTo>
                  <a:pt x="8643" y="165"/>
                  <a:pt x="8285" y="1"/>
                  <a:pt x="79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3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2624225" y="2285400"/>
            <a:ext cx="38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98" y="4888609"/>
            <a:ext cx="1245435" cy="1935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EDBD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omfortaa"/>
              <a:buNone/>
              <a:defRPr sz="3500" b="1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Indie Flower"/>
              <a:buNone/>
              <a:defRPr sz="3500" b="1">
                <a:solidFill>
                  <a:schemeClr val="accent4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65" r:id="rId4"/>
    <p:sldLayoutId id="2147483667" r:id="rId5"/>
    <p:sldLayoutId id="2147483669" r:id="rId6"/>
    <p:sldLayoutId id="2147483672" r:id="rId7"/>
    <p:sldLayoutId id="2147483673" r:id="rId8"/>
    <p:sldLayoutId id="2147483677" r:id="rId9"/>
    <p:sldLayoutId id="2147483682" r:id="rId10"/>
    <p:sldLayoutId id="2147483684" r:id="rId11"/>
    <p:sldLayoutId id="2147483685" r:id="rId12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HyIUvzD5QvvOm3BEKQUvmk/Dindo%26Pet?page-id=0%3A1&amp;node-id=27%3A114&amp;viewport=914%2C-10362%2C0.5&amp;scaling=scale-down&amp;starting-point-node-id=27%3A11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r="42119"/>
          <a:stretch/>
        </p:blipFill>
        <p:spPr>
          <a:xfrm>
            <a:off x="104381" y="767255"/>
            <a:ext cx="4302475" cy="43762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03" y="816320"/>
            <a:ext cx="3519072" cy="546895"/>
          </a:xfrm>
          <a:prstGeom prst="rect">
            <a:avLst/>
          </a:prstGeom>
        </p:spPr>
      </p:pic>
      <p:sp>
        <p:nvSpPr>
          <p:cNvPr id="31" name="Subtítulo 30"/>
          <p:cNvSpPr>
            <a:spLocks noGrp="1"/>
          </p:cNvSpPr>
          <p:nvPr>
            <p:ph type="subTitle" idx="1"/>
          </p:nvPr>
        </p:nvSpPr>
        <p:spPr>
          <a:xfrm>
            <a:off x="5165803" y="2238039"/>
            <a:ext cx="3255953" cy="1207668"/>
          </a:xfrm>
        </p:spPr>
        <p:txBody>
          <a:bodyPr/>
          <a:lstStyle/>
          <a:p>
            <a:pPr algn="l"/>
            <a:r>
              <a:rPr lang="pt-BR" b="1" dirty="0"/>
              <a:t>Erika de Almeida Ramos</a:t>
            </a:r>
          </a:p>
          <a:p>
            <a:pPr algn="l"/>
            <a:r>
              <a:rPr lang="pt-BR" b="1" dirty="0"/>
              <a:t>Gabriel Novak </a:t>
            </a:r>
            <a:r>
              <a:rPr lang="pt-BR" b="1" dirty="0" err="1"/>
              <a:t>Zambuzi</a:t>
            </a:r>
            <a:endParaRPr lang="pt-BR" b="1" dirty="0"/>
          </a:p>
          <a:p>
            <a:pPr algn="l"/>
            <a:r>
              <a:rPr lang="pt-BR" b="1" dirty="0"/>
              <a:t>Leandro Aires de Souza</a:t>
            </a:r>
          </a:p>
          <a:p>
            <a:pPr algn="l"/>
            <a:r>
              <a:rPr lang="pt-BR" b="1" dirty="0"/>
              <a:t>Caio Henrique Munhoz Peterlini</a:t>
            </a:r>
          </a:p>
          <a:p>
            <a:pPr algn="l"/>
            <a:r>
              <a:rPr lang="pt-BR" b="1" dirty="0"/>
              <a:t>Rebeca Menezes Costa</a:t>
            </a:r>
          </a:p>
          <a:p>
            <a:endParaRPr lang="pt-BR" dirty="0"/>
          </a:p>
        </p:txBody>
      </p:sp>
      <p:sp>
        <p:nvSpPr>
          <p:cNvPr id="6" name="Google Shape;10;p2"/>
          <p:cNvSpPr/>
          <p:nvPr/>
        </p:nvSpPr>
        <p:spPr>
          <a:xfrm rot="20699801">
            <a:off x="7359741" y="3692503"/>
            <a:ext cx="1268862" cy="83505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AE72D2-7AA9-62E4-6BBA-6DBAAB28E5BC}"/>
              </a:ext>
            </a:extLst>
          </p:cNvPr>
          <p:cNvSpPr/>
          <p:nvPr/>
        </p:nvSpPr>
        <p:spPr>
          <a:xfrm>
            <a:off x="0" y="1529630"/>
            <a:ext cx="9144000" cy="17479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3A040-3AD9-EF1C-72DE-F8F39473C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11" y="1469583"/>
            <a:ext cx="1831178" cy="1831178"/>
          </a:xfrm>
          <a:prstGeom prst="rect">
            <a:avLst/>
          </a:prstGeom>
        </p:spPr>
      </p:pic>
      <p:sp>
        <p:nvSpPr>
          <p:cNvPr id="705" name="Google Shape;705;p54"/>
          <p:cNvSpPr txBox="1">
            <a:spLocks noGrp="1"/>
          </p:cNvSpPr>
          <p:nvPr>
            <p:ph type="title"/>
          </p:nvPr>
        </p:nvSpPr>
        <p:spPr>
          <a:xfrm>
            <a:off x="605800" y="431849"/>
            <a:ext cx="79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SITUAÇÃO PROBLEMA</a:t>
            </a:r>
            <a:endParaRPr dirty="0"/>
          </a:p>
        </p:txBody>
      </p:sp>
      <p:sp>
        <p:nvSpPr>
          <p:cNvPr id="706" name="Google Shape;706;p54"/>
          <p:cNvSpPr txBox="1">
            <a:spLocks noGrp="1"/>
          </p:cNvSpPr>
          <p:nvPr>
            <p:ph type="subTitle" idx="1"/>
          </p:nvPr>
        </p:nvSpPr>
        <p:spPr>
          <a:xfrm>
            <a:off x="4774676" y="3755909"/>
            <a:ext cx="1550469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Falta de confiança no tratamento do animal</a:t>
            </a:r>
            <a:endParaRPr dirty="0"/>
          </a:p>
        </p:txBody>
      </p:sp>
      <p:sp>
        <p:nvSpPr>
          <p:cNvPr id="707" name="Google Shape;707;p54"/>
          <p:cNvSpPr txBox="1">
            <a:spLocks noGrp="1"/>
          </p:cNvSpPr>
          <p:nvPr>
            <p:ph type="subTitle" idx="2"/>
          </p:nvPr>
        </p:nvSpPr>
        <p:spPr>
          <a:xfrm>
            <a:off x="6705348" y="3755909"/>
            <a:ext cx="15498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Não sabe investir em iniciativas de ajuda animal</a:t>
            </a:r>
            <a:endParaRPr dirty="0"/>
          </a:p>
        </p:txBody>
      </p:sp>
      <p:sp>
        <p:nvSpPr>
          <p:cNvPr id="708" name="Google Shape;708;p54"/>
          <p:cNvSpPr txBox="1">
            <a:spLocks noGrp="1"/>
          </p:cNvSpPr>
          <p:nvPr>
            <p:ph type="subTitle" idx="3"/>
          </p:nvPr>
        </p:nvSpPr>
        <p:spPr>
          <a:xfrm>
            <a:off x="914133" y="3755909"/>
            <a:ext cx="155013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Falta de acompanhamento do animal</a:t>
            </a:r>
            <a:endParaRPr dirty="0"/>
          </a:p>
        </p:txBody>
      </p:sp>
      <p:sp>
        <p:nvSpPr>
          <p:cNvPr id="709" name="Google Shape;709;p54"/>
          <p:cNvSpPr txBox="1">
            <a:spLocks noGrp="1"/>
          </p:cNvSpPr>
          <p:nvPr>
            <p:ph type="subTitle" idx="4"/>
          </p:nvPr>
        </p:nvSpPr>
        <p:spPr>
          <a:xfrm>
            <a:off x="2844487" y="3755909"/>
            <a:ext cx="155013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Não pode ter animais em casa</a:t>
            </a:r>
            <a:endParaRPr dirty="0"/>
          </a:p>
        </p:txBody>
      </p:sp>
      <p:sp>
        <p:nvSpPr>
          <p:cNvPr id="710" name="Google Shape;710;p54"/>
          <p:cNvSpPr/>
          <p:nvPr/>
        </p:nvSpPr>
        <p:spPr>
          <a:xfrm rot="-4679498" flipH="1">
            <a:off x="1222480" y="3005224"/>
            <a:ext cx="871691" cy="620639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9B50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4"/>
          <p:cNvSpPr/>
          <p:nvPr/>
        </p:nvSpPr>
        <p:spPr>
          <a:xfrm rot="4679498">
            <a:off x="3170977" y="3005224"/>
            <a:ext cx="871691" cy="620639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D5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4"/>
          <p:cNvSpPr txBox="1">
            <a:spLocks noGrp="1"/>
          </p:cNvSpPr>
          <p:nvPr>
            <p:ph type="title" idx="5"/>
          </p:nvPr>
        </p:nvSpPr>
        <p:spPr>
          <a:xfrm>
            <a:off x="901571" y="3079117"/>
            <a:ext cx="15498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3" name="Google Shape;713;p54"/>
          <p:cNvSpPr/>
          <p:nvPr/>
        </p:nvSpPr>
        <p:spPr>
          <a:xfrm rot="-4679498" flipH="1">
            <a:off x="5073536" y="3005224"/>
            <a:ext cx="871691" cy="620639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9B50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4"/>
          <p:cNvSpPr txBox="1">
            <a:spLocks noGrp="1"/>
          </p:cNvSpPr>
          <p:nvPr>
            <p:ph type="title" idx="6"/>
          </p:nvPr>
        </p:nvSpPr>
        <p:spPr>
          <a:xfrm>
            <a:off x="2831925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5" name="Google Shape;715;p54"/>
          <p:cNvSpPr/>
          <p:nvPr/>
        </p:nvSpPr>
        <p:spPr>
          <a:xfrm rot="4679498">
            <a:off x="7055889" y="3005224"/>
            <a:ext cx="871691" cy="620639"/>
          </a:xfrm>
          <a:custGeom>
            <a:avLst/>
            <a:gdLst/>
            <a:ahLst/>
            <a:cxnLst/>
            <a:rect l="l" t="t" r="r" b="b"/>
            <a:pathLst>
              <a:path w="13613" h="8083" extrusionOk="0">
                <a:moveTo>
                  <a:pt x="4845" y="1"/>
                </a:moveTo>
                <a:cubicBezTo>
                  <a:pt x="4249" y="1"/>
                  <a:pt x="3621" y="84"/>
                  <a:pt x="2920" y="278"/>
                </a:cubicBezTo>
                <a:cubicBezTo>
                  <a:pt x="560" y="935"/>
                  <a:pt x="0" y="3495"/>
                  <a:pt x="460" y="5511"/>
                </a:cubicBezTo>
                <a:cubicBezTo>
                  <a:pt x="460" y="5511"/>
                  <a:pt x="901" y="7071"/>
                  <a:pt x="2635" y="7761"/>
                </a:cubicBezTo>
                <a:cubicBezTo>
                  <a:pt x="3232" y="8000"/>
                  <a:pt x="3804" y="8082"/>
                  <a:pt x="4356" y="8082"/>
                </a:cubicBezTo>
                <a:cubicBezTo>
                  <a:pt x="5404" y="8082"/>
                  <a:pt x="6383" y="7785"/>
                  <a:pt x="7334" y="7700"/>
                </a:cubicBezTo>
                <a:cubicBezTo>
                  <a:pt x="7408" y="7693"/>
                  <a:pt x="7482" y="7690"/>
                  <a:pt x="7556" y="7690"/>
                </a:cubicBezTo>
                <a:cubicBezTo>
                  <a:pt x="8241" y="7690"/>
                  <a:pt x="8927" y="7954"/>
                  <a:pt x="9619" y="8024"/>
                </a:cubicBezTo>
                <a:cubicBezTo>
                  <a:pt x="9742" y="8036"/>
                  <a:pt x="9862" y="8042"/>
                  <a:pt x="9980" y="8042"/>
                </a:cubicBezTo>
                <a:cubicBezTo>
                  <a:pt x="12220" y="8042"/>
                  <a:pt x="13613" y="5912"/>
                  <a:pt x="13060" y="4301"/>
                </a:cubicBezTo>
                <a:cubicBezTo>
                  <a:pt x="12559" y="2830"/>
                  <a:pt x="11251" y="1777"/>
                  <a:pt x="9032" y="1007"/>
                </a:cubicBezTo>
                <a:cubicBezTo>
                  <a:pt x="7474" y="463"/>
                  <a:pt x="6252" y="1"/>
                  <a:pt x="4845" y="1"/>
                </a:cubicBezTo>
                <a:close/>
              </a:path>
            </a:pathLst>
          </a:custGeom>
          <a:solidFill>
            <a:srgbClr val="D5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4"/>
          <p:cNvSpPr txBox="1">
            <a:spLocks noGrp="1"/>
          </p:cNvSpPr>
          <p:nvPr>
            <p:ph type="title" idx="7"/>
          </p:nvPr>
        </p:nvSpPr>
        <p:spPr>
          <a:xfrm>
            <a:off x="4762264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17" name="Google Shape;717;p54"/>
          <p:cNvSpPr txBox="1">
            <a:spLocks noGrp="1"/>
          </p:cNvSpPr>
          <p:nvPr>
            <p:ph type="title" idx="8"/>
          </p:nvPr>
        </p:nvSpPr>
        <p:spPr>
          <a:xfrm>
            <a:off x="6692635" y="3096667"/>
            <a:ext cx="15498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4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1C48B9-C91A-B72D-C398-6C62EA7B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4" y="4886976"/>
            <a:ext cx="1250574" cy="194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DE237B-AF51-85A2-F4FC-5CBFF372EEB6}"/>
              </a:ext>
            </a:extLst>
          </p:cNvPr>
          <p:cNvSpPr txBox="1"/>
          <p:nvPr/>
        </p:nvSpPr>
        <p:spPr>
          <a:xfrm>
            <a:off x="8289235" y="0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Gabriel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 build="p"/>
      <p:bldP spid="707" grpId="0" build="p"/>
      <p:bldP spid="708" grpId="0" build="p"/>
      <p:bldP spid="709" grpId="0" build="p"/>
      <p:bldP spid="710" grpId="0" animBg="1"/>
      <p:bldP spid="711" grpId="0" animBg="1"/>
      <p:bldP spid="712" grpId="0"/>
      <p:bldP spid="713" grpId="0" animBg="1"/>
      <p:bldP spid="714" grpId="0"/>
      <p:bldP spid="715" grpId="0" animBg="1"/>
      <p:bldP spid="716" grpId="0"/>
      <p:bldP spid="7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2"/>
          <p:cNvSpPr txBox="1">
            <a:spLocks noGrp="1"/>
          </p:cNvSpPr>
          <p:nvPr>
            <p:ph type="title" idx="2"/>
          </p:nvPr>
        </p:nvSpPr>
        <p:spPr>
          <a:xfrm>
            <a:off x="-1249" y="2003843"/>
            <a:ext cx="3052351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Aplicativo</a:t>
            </a:r>
            <a:endParaRPr sz="2000" dirty="0"/>
          </a:p>
        </p:txBody>
      </p:sp>
      <p:sp>
        <p:nvSpPr>
          <p:cNvPr id="806" name="Google Shape;806;p62"/>
          <p:cNvSpPr txBox="1">
            <a:spLocks noGrp="1"/>
          </p:cNvSpPr>
          <p:nvPr>
            <p:ph type="subTitle" idx="1"/>
          </p:nvPr>
        </p:nvSpPr>
        <p:spPr>
          <a:xfrm>
            <a:off x="197843" y="2452720"/>
            <a:ext cx="2654166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Aplicativo mobile 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08" name="Google Shape;808;p62"/>
          <p:cNvSpPr txBox="1">
            <a:spLocks noGrp="1"/>
          </p:cNvSpPr>
          <p:nvPr>
            <p:ph type="title" idx="3"/>
          </p:nvPr>
        </p:nvSpPr>
        <p:spPr>
          <a:xfrm>
            <a:off x="2930523" y="2003843"/>
            <a:ext cx="3052351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Apadrinhamento</a:t>
            </a:r>
            <a:endParaRPr sz="2000" dirty="0"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4"/>
          </p:nvPr>
        </p:nvSpPr>
        <p:spPr>
          <a:xfrm>
            <a:off x="3129615" y="2452720"/>
            <a:ext cx="2654166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solidFill>
                  <a:schemeClr val="dk1"/>
                </a:solidFill>
              </a:rPr>
              <a:t>Permite apadrinhar animais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10" name="Google Shape;810;p62"/>
          <p:cNvSpPr txBox="1">
            <a:spLocks noGrp="1"/>
          </p:cNvSpPr>
          <p:nvPr>
            <p:ph type="title" idx="5"/>
          </p:nvPr>
        </p:nvSpPr>
        <p:spPr>
          <a:xfrm>
            <a:off x="6091646" y="2003843"/>
            <a:ext cx="3052351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Acompanhamento</a:t>
            </a:r>
            <a:endParaRPr sz="2000" dirty="0"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6"/>
          </p:nvPr>
        </p:nvSpPr>
        <p:spPr>
          <a:xfrm>
            <a:off x="6290738" y="2452720"/>
            <a:ext cx="2654166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>
                <a:solidFill>
                  <a:schemeClr val="dk1"/>
                </a:solidFill>
              </a:rPr>
              <a:t>Permite o acompanhamento da rotina do animal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12" name="Google Shape;812;p62"/>
          <p:cNvSpPr txBox="1">
            <a:spLocks noGrp="1"/>
          </p:cNvSpPr>
          <p:nvPr>
            <p:ph type="title" idx="7"/>
          </p:nvPr>
        </p:nvSpPr>
        <p:spPr>
          <a:xfrm>
            <a:off x="1" y="3559673"/>
            <a:ext cx="3051102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Gratuito</a:t>
            </a:r>
            <a:endParaRPr sz="2000" dirty="0"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8"/>
          </p:nvPr>
        </p:nvSpPr>
        <p:spPr>
          <a:xfrm>
            <a:off x="199012" y="4008550"/>
            <a:ext cx="265308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>
                <a:solidFill>
                  <a:schemeClr val="dk1"/>
                </a:solidFill>
              </a:rPr>
              <a:t>Uso livre e sem custos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14" name="Google Shape;814;p62"/>
          <p:cNvSpPr txBox="1">
            <a:spLocks noGrp="1"/>
          </p:cNvSpPr>
          <p:nvPr>
            <p:ph type="title" idx="9"/>
          </p:nvPr>
        </p:nvSpPr>
        <p:spPr>
          <a:xfrm>
            <a:off x="2862826" y="3559673"/>
            <a:ext cx="3187745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PIX</a:t>
            </a:r>
            <a:endParaRPr sz="2000" dirty="0"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13"/>
          </p:nvPr>
        </p:nvSpPr>
        <p:spPr>
          <a:xfrm>
            <a:off x="3070749" y="4008550"/>
            <a:ext cx="277189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>
                <a:solidFill>
                  <a:schemeClr val="dk1"/>
                </a:solidFill>
              </a:rPr>
              <a:t>Utiliza o PIX para a doação de valores monetários ao animal 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805" name="Google Shape;805;p62"/>
          <p:cNvSpPr txBox="1">
            <a:spLocks noGrp="1"/>
          </p:cNvSpPr>
          <p:nvPr>
            <p:ph type="title"/>
          </p:nvPr>
        </p:nvSpPr>
        <p:spPr>
          <a:xfrm>
            <a:off x="602100" y="435163"/>
            <a:ext cx="79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SOLUÇÃO PROPOSTA</a:t>
            </a:r>
            <a:endParaRPr dirty="0"/>
          </a:p>
        </p:txBody>
      </p:sp>
      <p:sp>
        <p:nvSpPr>
          <p:cNvPr id="818" name="Google Shape;818;p62"/>
          <p:cNvSpPr/>
          <p:nvPr/>
        </p:nvSpPr>
        <p:spPr>
          <a:xfrm rot="6704043">
            <a:off x="1348415" y="1670673"/>
            <a:ext cx="353023" cy="232317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2"/>
          <p:cNvSpPr/>
          <p:nvPr/>
        </p:nvSpPr>
        <p:spPr>
          <a:xfrm rot="8099739">
            <a:off x="4280184" y="1670669"/>
            <a:ext cx="353029" cy="23232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2"/>
          <p:cNvSpPr/>
          <p:nvPr/>
        </p:nvSpPr>
        <p:spPr>
          <a:xfrm rot="9899672">
            <a:off x="7441304" y="1670671"/>
            <a:ext cx="353034" cy="232324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2"/>
          <p:cNvSpPr/>
          <p:nvPr/>
        </p:nvSpPr>
        <p:spPr>
          <a:xfrm rot="-9900254">
            <a:off x="1349034" y="3216968"/>
            <a:ext cx="353037" cy="232324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2"/>
          <p:cNvSpPr/>
          <p:nvPr/>
        </p:nvSpPr>
        <p:spPr>
          <a:xfrm rot="-8100261">
            <a:off x="4280184" y="3216973"/>
            <a:ext cx="353029" cy="232322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0232BA-8D6E-BB18-1CDB-C2BC3AAC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28" y="3153687"/>
            <a:ext cx="1831386" cy="18313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B1F898-A1C1-83D6-76D1-1F4AAEB0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4" y="4886976"/>
            <a:ext cx="1250574" cy="194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4844A2-F15C-5C41-D567-736F5660DD0D}"/>
              </a:ext>
            </a:extLst>
          </p:cNvPr>
          <p:cNvSpPr txBox="1"/>
          <p:nvPr/>
        </p:nvSpPr>
        <p:spPr>
          <a:xfrm>
            <a:off x="8289235" y="0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Rebeca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/>
      <p:bldP spid="806" grpId="0" build="p"/>
      <p:bldP spid="808" grpId="0"/>
      <p:bldP spid="809" grpId="0" build="p"/>
      <p:bldP spid="810" grpId="0"/>
      <p:bldP spid="811" grpId="0" build="p"/>
      <p:bldP spid="812" grpId="0"/>
      <p:bldP spid="813" grpId="0" build="p"/>
      <p:bldP spid="814" grpId="0"/>
      <p:bldP spid="815" grpId="0" build="p"/>
      <p:bldP spid="818" grpId="0" animBg="1"/>
      <p:bldP spid="819" grpId="0" animBg="1"/>
      <p:bldP spid="820" grpId="0" animBg="1"/>
      <p:bldP spid="821" grpId="0" animBg="1"/>
      <p:bldP spid="8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615900" y="439968"/>
            <a:ext cx="79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uli"/>
              </a:rPr>
              <a:t>PÚBLICO-ALVO</a:t>
            </a:r>
          </a:p>
        </p:txBody>
      </p:sp>
      <p:sp>
        <p:nvSpPr>
          <p:cNvPr id="413" name="Google Shape;413;p39"/>
          <p:cNvSpPr txBox="1">
            <a:spLocks noGrp="1"/>
          </p:cNvSpPr>
          <p:nvPr>
            <p:ph type="subTitle" idx="4"/>
          </p:nvPr>
        </p:nvSpPr>
        <p:spPr>
          <a:xfrm>
            <a:off x="5102543" y="3377205"/>
            <a:ext cx="1766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A2519"/>
                </a:solidFill>
                <a:latin typeface="Muli"/>
              </a:rPr>
              <a:t>Padrinhos</a:t>
            </a:r>
            <a:r>
              <a:rPr lang="en" dirty="0"/>
              <a:t> 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subTitle" idx="6"/>
          </p:nvPr>
        </p:nvSpPr>
        <p:spPr>
          <a:xfrm>
            <a:off x="1597470" y="3736127"/>
            <a:ext cx="2690031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A2519"/>
                </a:solidFill>
              </a:rPr>
              <a:t>Lares provisórios aos animais</a:t>
            </a:r>
            <a:endParaRPr dirty="0">
              <a:solidFill>
                <a:srgbClr val="5A2519"/>
              </a:solidFill>
            </a:endParaRPr>
          </a:p>
        </p:txBody>
      </p:sp>
      <p:sp>
        <p:nvSpPr>
          <p:cNvPr id="417" name="Google Shape;417;p39"/>
          <p:cNvSpPr txBox="1">
            <a:spLocks noGrp="1"/>
          </p:cNvSpPr>
          <p:nvPr>
            <p:ph type="subTitle" idx="3"/>
          </p:nvPr>
        </p:nvSpPr>
        <p:spPr>
          <a:xfrm>
            <a:off x="2062452" y="3377205"/>
            <a:ext cx="17667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A2519"/>
                </a:solidFill>
                <a:latin typeface="Muli"/>
              </a:rPr>
              <a:t>Tutores</a:t>
            </a:r>
            <a:endParaRPr dirty="0">
              <a:solidFill>
                <a:srgbClr val="5A2519"/>
              </a:solidFill>
              <a:latin typeface="Muli"/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subTitle" idx="7"/>
          </p:nvPr>
        </p:nvSpPr>
        <p:spPr>
          <a:xfrm>
            <a:off x="4637561" y="3736127"/>
            <a:ext cx="2690031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A2519"/>
                </a:solidFill>
              </a:rPr>
              <a:t>Pessoas que pretendem auxiliar animais financeiramente</a:t>
            </a:r>
            <a:endParaRPr dirty="0">
              <a:solidFill>
                <a:srgbClr val="5A2519"/>
              </a:solidFill>
            </a:endParaRPr>
          </a:p>
        </p:txBody>
      </p:sp>
      <p:grpSp>
        <p:nvGrpSpPr>
          <p:cNvPr id="429" name="Google Shape;429;p39"/>
          <p:cNvGrpSpPr/>
          <p:nvPr/>
        </p:nvGrpSpPr>
        <p:grpSpPr>
          <a:xfrm>
            <a:off x="5477814" y="2364793"/>
            <a:ext cx="1016158" cy="779741"/>
            <a:chOff x="3091041" y="2596413"/>
            <a:chExt cx="1016158" cy="779741"/>
          </a:xfrm>
        </p:grpSpPr>
        <p:sp>
          <p:nvSpPr>
            <p:cNvPr id="430" name="Google Shape;430;p39"/>
            <p:cNvSpPr/>
            <p:nvPr/>
          </p:nvSpPr>
          <p:spPr>
            <a:xfrm rot="6704011">
              <a:off x="3084911" y="2767494"/>
              <a:ext cx="664938" cy="437579"/>
            </a:xfrm>
            <a:custGeom>
              <a:avLst/>
              <a:gdLst/>
              <a:ahLst/>
              <a:cxnLst/>
              <a:rect l="l" t="t" r="r" b="b"/>
              <a:pathLst>
                <a:path w="7576" h="4986" extrusionOk="0">
                  <a:moveTo>
                    <a:pt x="6159" y="0"/>
                  </a:moveTo>
                  <a:cubicBezTo>
                    <a:pt x="5692" y="0"/>
                    <a:pt x="5225" y="377"/>
                    <a:pt x="5305" y="971"/>
                  </a:cubicBezTo>
                  <a:lnTo>
                    <a:pt x="1639" y="2423"/>
                  </a:lnTo>
                  <a:cubicBezTo>
                    <a:pt x="1481" y="2186"/>
                    <a:pt x="1231" y="2052"/>
                    <a:pt x="967" y="2052"/>
                  </a:cubicBezTo>
                  <a:cubicBezTo>
                    <a:pt x="856" y="2052"/>
                    <a:pt x="743" y="2075"/>
                    <a:pt x="634" y="2125"/>
                  </a:cubicBezTo>
                  <a:cubicBezTo>
                    <a:pt x="206" y="2274"/>
                    <a:pt x="1" y="2739"/>
                    <a:pt x="150" y="3167"/>
                  </a:cubicBezTo>
                  <a:cubicBezTo>
                    <a:pt x="261" y="3446"/>
                    <a:pt x="541" y="3632"/>
                    <a:pt x="838" y="3651"/>
                  </a:cubicBezTo>
                  <a:cubicBezTo>
                    <a:pt x="634" y="3874"/>
                    <a:pt x="559" y="4209"/>
                    <a:pt x="671" y="4488"/>
                  </a:cubicBezTo>
                  <a:cubicBezTo>
                    <a:pt x="810" y="4794"/>
                    <a:pt x="1104" y="4986"/>
                    <a:pt x="1423" y="4986"/>
                  </a:cubicBezTo>
                  <a:cubicBezTo>
                    <a:pt x="1531" y="4986"/>
                    <a:pt x="1642" y="4964"/>
                    <a:pt x="1750" y="4916"/>
                  </a:cubicBezTo>
                  <a:cubicBezTo>
                    <a:pt x="2104" y="4786"/>
                    <a:pt x="2327" y="4395"/>
                    <a:pt x="2271" y="4004"/>
                  </a:cubicBezTo>
                  <a:lnTo>
                    <a:pt x="5938" y="2553"/>
                  </a:lnTo>
                  <a:cubicBezTo>
                    <a:pt x="6099" y="2795"/>
                    <a:pt x="6358" y="2930"/>
                    <a:pt x="6630" y="2930"/>
                  </a:cubicBezTo>
                  <a:cubicBezTo>
                    <a:pt x="6734" y="2930"/>
                    <a:pt x="6840" y="2910"/>
                    <a:pt x="6943" y="2869"/>
                  </a:cubicBezTo>
                  <a:cubicBezTo>
                    <a:pt x="7371" y="2702"/>
                    <a:pt x="7576" y="2236"/>
                    <a:pt x="7427" y="1827"/>
                  </a:cubicBezTo>
                  <a:cubicBezTo>
                    <a:pt x="7315" y="1529"/>
                    <a:pt x="7036" y="1343"/>
                    <a:pt x="6738" y="1325"/>
                  </a:cubicBezTo>
                  <a:cubicBezTo>
                    <a:pt x="6943" y="1101"/>
                    <a:pt x="7017" y="785"/>
                    <a:pt x="6906" y="487"/>
                  </a:cubicBezTo>
                  <a:cubicBezTo>
                    <a:pt x="6747" y="149"/>
                    <a:pt x="6453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A2519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rot="6704011">
              <a:off x="3448391" y="2767494"/>
              <a:ext cx="664938" cy="437579"/>
            </a:xfrm>
            <a:custGeom>
              <a:avLst/>
              <a:gdLst/>
              <a:ahLst/>
              <a:cxnLst/>
              <a:rect l="l" t="t" r="r" b="b"/>
              <a:pathLst>
                <a:path w="7576" h="4986" extrusionOk="0">
                  <a:moveTo>
                    <a:pt x="6159" y="0"/>
                  </a:moveTo>
                  <a:cubicBezTo>
                    <a:pt x="5692" y="0"/>
                    <a:pt x="5225" y="377"/>
                    <a:pt x="5305" y="971"/>
                  </a:cubicBezTo>
                  <a:lnTo>
                    <a:pt x="1639" y="2423"/>
                  </a:lnTo>
                  <a:cubicBezTo>
                    <a:pt x="1481" y="2186"/>
                    <a:pt x="1231" y="2052"/>
                    <a:pt x="967" y="2052"/>
                  </a:cubicBezTo>
                  <a:cubicBezTo>
                    <a:pt x="856" y="2052"/>
                    <a:pt x="743" y="2075"/>
                    <a:pt x="634" y="2125"/>
                  </a:cubicBezTo>
                  <a:cubicBezTo>
                    <a:pt x="206" y="2274"/>
                    <a:pt x="1" y="2739"/>
                    <a:pt x="150" y="3167"/>
                  </a:cubicBezTo>
                  <a:cubicBezTo>
                    <a:pt x="261" y="3446"/>
                    <a:pt x="541" y="3632"/>
                    <a:pt x="838" y="3651"/>
                  </a:cubicBezTo>
                  <a:cubicBezTo>
                    <a:pt x="634" y="3874"/>
                    <a:pt x="559" y="4209"/>
                    <a:pt x="671" y="4488"/>
                  </a:cubicBezTo>
                  <a:cubicBezTo>
                    <a:pt x="810" y="4794"/>
                    <a:pt x="1104" y="4986"/>
                    <a:pt x="1423" y="4986"/>
                  </a:cubicBezTo>
                  <a:cubicBezTo>
                    <a:pt x="1531" y="4986"/>
                    <a:pt x="1642" y="4964"/>
                    <a:pt x="1750" y="4916"/>
                  </a:cubicBezTo>
                  <a:cubicBezTo>
                    <a:pt x="2104" y="4786"/>
                    <a:pt x="2327" y="4395"/>
                    <a:pt x="2271" y="4004"/>
                  </a:cubicBezTo>
                  <a:lnTo>
                    <a:pt x="5938" y="2553"/>
                  </a:lnTo>
                  <a:cubicBezTo>
                    <a:pt x="6099" y="2795"/>
                    <a:pt x="6358" y="2930"/>
                    <a:pt x="6630" y="2930"/>
                  </a:cubicBezTo>
                  <a:cubicBezTo>
                    <a:pt x="6734" y="2930"/>
                    <a:pt x="6840" y="2910"/>
                    <a:pt x="6943" y="2869"/>
                  </a:cubicBezTo>
                  <a:cubicBezTo>
                    <a:pt x="7371" y="2702"/>
                    <a:pt x="7576" y="2236"/>
                    <a:pt x="7427" y="1827"/>
                  </a:cubicBezTo>
                  <a:cubicBezTo>
                    <a:pt x="7315" y="1529"/>
                    <a:pt x="7036" y="1343"/>
                    <a:pt x="6738" y="1325"/>
                  </a:cubicBezTo>
                  <a:cubicBezTo>
                    <a:pt x="6943" y="1101"/>
                    <a:pt x="7017" y="785"/>
                    <a:pt x="6906" y="487"/>
                  </a:cubicBezTo>
                  <a:cubicBezTo>
                    <a:pt x="6747" y="149"/>
                    <a:pt x="6453" y="0"/>
                    <a:pt x="6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A2519"/>
                </a:solidFill>
              </a:endParaRPr>
            </a:p>
          </p:txBody>
        </p:sp>
      </p:grpSp>
      <p:sp>
        <p:nvSpPr>
          <p:cNvPr id="432" name="Google Shape;432;p39"/>
          <p:cNvSpPr/>
          <p:nvPr/>
        </p:nvSpPr>
        <p:spPr>
          <a:xfrm rot="6704011">
            <a:off x="2613326" y="2535874"/>
            <a:ext cx="664938" cy="437579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2519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289235" y="0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Rebeca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414" grpId="0" build="p"/>
      <p:bldP spid="417" grpId="0" build="p"/>
      <p:bldP spid="419" grpId="0" build="p"/>
      <p:bldP spid="4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"/>
          <p:cNvSpPr txBox="1">
            <a:spLocks noGrp="1"/>
          </p:cNvSpPr>
          <p:nvPr>
            <p:ph type="title"/>
          </p:nvPr>
        </p:nvSpPr>
        <p:spPr>
          <a:xfrm>
            <a:off x="142164" y="185531"/>
            <a:ext cx="3474766" cy="1112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500" dirty="0">
                <a:solidFill>
                  <a:schemeClr val="accent4"/>
                </a:solidFill>
                <a:latin typeface="Muli"/>
              </a:rPr>
              <a:t>BENEFÍCIOS DA SOLUÇÃO</a:t>
            </a:r>
          </a:p>
        </p:txBody>
      </p:sp>
      <p:pic>
        <p:nvPicPr>
          <p:cNvPr id="649" name="Google Shape;649;p50"/>
          <p:cNvPicPr preferRelativeResize="0"/>
          <p:nvPr/>
        </p:nvPicPr>
        <p:blipFill rotWithShape="1">
          <a:blip r:embed="rId3">
            <a:alphaModFix/>
          </a:blip>
          <a:srcRect l="40076" r="2143"/>
          <a:stretch/>
        </p:blipFill>
        <p:spPr>
          <a:xfrm>
            <a:off x="3860750" y="0"/>
            <a:ext cx="528325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0"/>
          <p:cNvSpPr/>
          <p:nvPr/>
        </p:nvSpPr>
        <p:spPr>
          <a:xfrm>
            <a:off x="3698203" y="0"/>
            <a:ext cx="343200" cy="5143500"/>
          </a:xfrm>
          <a:prstGeom prst="flowChartDelay">
            <a:avLst/>
          </a:pr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ítulo 6"/>
          <p:cNvSpPr txBox="1">
            <a:spLocks/>
          </p:cNvSpPr>
          <p:nvPr/>
        </p:nvSpPr>
        <p:spPr>
          <a:xfrm>
            <a:off x="538474" y="1297863"/>
            <a:ext cx="3159729" cy="31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Acompanhamento via </a:t>
            </a:r>
            <a:r>
              <a:rPr lang="pt-BR" dirty="0" err="1">
                <a:solidFill>
                  <a:srgbClr val="5A2519"/>
                </a:solidFill>
              </a:rPr>
              <a:t>TimeLine</a:t>
            </a:r>
            <a:endParaRPr lang="pt-BR" dirty="0">
              <a:solidFill>
                <a:srgbClr val="5A2519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Apadrinhamento Virtual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Cadastro de comprovantes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Busca fácil de animais que precisam de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ajuda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Maior confiabilidade no processo de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pt-BR" dirty="0">
                <a:solidFill>
                  <a:srgbClr val="5A2519"/>
                </a:solidFill>
              </a:rPr>
              <a:t>apadrinhamento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pt-BR" dirty="0">
              <a:solidFill>
                <a:srgbClr val="674C46"/>
              </a:solidFill>
            </a:endParaRPr>
          </a:p>
          <a:p>
            <a:pPr marL="139700" indent="0">
              <a:lnSpc>
                <a:spcPct val="150000"/>
              </a:lnSpc>
              <a:buNone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554278" y="-24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Caio</a:t>
            </a:r>
          </a:p>
        </p:txBody>
      </p:sp>
      <p:sp>
        <p:nvSpPr>
          <p:cNvPr id="5" name="Google Shape;821;p62">
            <a:extLst>
              <a:ext uri="{FF2B5EF4-FFF2-40B4-BE49-F238E27FC236}">
                <a16:creationId xmlns:a16="http://schemas.microsoft.com/office/drawing/2014/main" id="{0E08AF0F-0FD4-E9CA-6B34-71CEB58E6F12}"/>
              </a:ext>
            </a:extLst>
          </p:cNvPr>
          <p:cNvSpPr/>
          <p:nvPr/>
        </p:nvSpPr>
        <p:spPr>
          <a:xfrm rot="12139180">
            <a:off x="231609" y="2473576"/>
            <a:ext cx="207444" cy="136513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1;p62">
            <a:extLst>
              <a:ext uri="{FF2B5EF4-FFF2-40B4-BE49-F238E27FC236}">
                <a16:creationId xmlns:a16="http://schemas.microsoft.com/office/drawing/2014/main" id="{AC493819-4BBC-2FA9-CE6F-349628950178}"/>
              </a:ext>
            </a:extLst>
          </p:cNvPr>
          <p:cNvSpPr/>
          <p:nvPr/>
        </p:nvSpPr>
        <p:spPr>
          <a:xfrm rot="12139180">
            <a:off x="244205" y="3003139"/>
            <a:ext cx="207444" cy="136513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21;p62">
            <a:extLst>
              <a:ext uri="{FF2B5EF4-FFF2-40B4-BE49-F238E27FC236}">
                <a16:creationId xmlns:a16="http://schemas.microsoft.com/office/drawing/2014/main" id="{7CF4D0A5-26CE-04A4-BBF0-623A0C97C09C}"/>
              </a:ext>
            </a:extLst>
          </p:cNvPr>
          <p:cNvSpPr/>
          <p:nvPr/>
        </p:nvSpPr>
        <p:spPr>
          <a:xfrm rot="12139180">
            <a:off x="236597" y="1520775"/>
            <a:ext cx="207444" cy="136513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21;p62">
            <a:extLst>
              <a:ext uri="{FF2B5EF4-FFF2-40B4-BE49-F238E27FC236}">
                <a16:creationId xmlns:a16="http://schemas.microsoft.com/office/drawing/2014/main" id="{215003B8-2B70-997B-A2DD-9ECA2089A59F}"/>
              </a:ext>
            </a:extLst>
          </p:cNvPr>
          <p:cNvSpPr/>
          <p:nvPr/>
        </p:nvSpPr>
        <p:spPr>
          <a:xfrm rot="12139180">
            <a:off x="231607" y="1811943"/>
            <a:ext cx="207444" cy="136513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21;p62">
            <a:extLst>
              <a:ext uri="{FF2B5EF4-FFF2-40B4-BE49-F238E27FC236}">
                <a16:creationId xmlns:a16="http://schemas.microsoft.com/office/drawing/2014/main" id="{949F5F24-6600-E9E2-5428-B4D08F919CE4}"/>
              </a:ext>
            </a:extLst>
          </p:cNvPr>
          <p:cNvSpPr/>
          <p:nvPr/>
        </p:nvSpPr>
        <p:spPr>
          <a:xfrm rot="12139180">
            <a:off x="231608" y="2136803"/>
            <a:ext cx="207444" cy="136513"/>
          </a:xfrm>
          <a:custGeom>
            <a:avLst/>
            <a:gdLst/>
            <a:ahLst/>
            <a:cxnLst/>
            <a:rect l="l" t="t" r="r" b="b"/>
            <a:pathLst>
              <a:path w="7576" h="4986" extrusionOk="0">
                <a:moveTo>
                  <a:pt x="6159" y="0"/>
                </a:moveTo>
                <a:cubicBezTo>
                  <a:pt x="5692" y="0"/>
                  <a:pt x="5225" y="377"/>
                  <a:pt x="5305" y="971"/>
                </a:cubicBezTo>
                <a:lnTo>
                  <a:pt x="1639" y="2423"/>
                </a:lnTo>
                <a:cubicBezTo>
                  <a:pt x="1481" y="2186"/>
                  <a:pt x="1231" y="2052"/>
                  <a:pt x="967" y="2052"/>
                </a:cubicBezTo>
                <a:cubicBezTo>
                  <a:pt x="856" y="2052"/>
                  <a:pt x="743" y="2075"/>
                  <a:pt x="634" y="2125"/>
                </a:cubicBezTo>
                <a:cubicBezTo>
                  <a:pt x="206" y="2274"/>
                  <a:pt x="1" y="2739"/>
                  <a:pt x="150" y="3167"/>
                </a:cubicBezTo>
                <a:cubicBezTo>
                  <a:pt x="261" y="3446"/>
                  <a:pt x="541" y="3632"/>
                  <a:pt x="838" y="3651"/>
                </a:cubicBezTo>
                <a:cubicBezTo>
                  <a:pt x="634" y="3874"/>
                  <a:pt x="559" y="4209"/>
                  <a:pt x="671" y="4488"/>
                </a:cubicBezTo>
                <a:cubicBezTo>
                  <a:pt x="810" y="4794"/>
                  <a:pt x="1104" y="4986"/>
                  <a:pt x="1423" y="4986"/>
                </a:cubicBezTo>
                <a:cubicBezTo>
                  <a:pt x="1531" y="4986"/>
                  <a:pt x="1642" y="4964"/>
                  <a:pt x="1750" y="4916"/>
                </a:cubicBezTo>
                <a:cubicBezTo>
                  <a:pt x="2104" y="4786"/>
                  <a:pt x="2327" y="4395"/>
                  <a:pt x="2271" y="4004"/>
                </a:cubicBezTo>
                <a:lnTo>
                  <a:pt x="5938" y="2553"/>
                </a:lnTo>
                <a:cubicBezTo>
                  <a:pt x="6099" y="2795"/>
                  <a:pt x="6358" y="2930"/>
                  <a:pt x="6630" y="2930"/>
                </a:cubicBezTo>
                <a:cubicBezTo>
                  <a:pt x="6734" y="2930"/>
                  <a:pt x="6840" y="2910"/>
                  <a:pt x="6943" y="2869"/>
                </a:cubicBezTo>
                <a:cubicBezTo>
                  <a:pt x="7371" y="2702"/>
                  <a:pt x="7576" y="2236"/>
                  <a:pt x="7427" y="1827"/>
                </a:cubicBezTo>
                <a:cubicBezTo>
                  <a:pt x="7315" y="1529"/>
                  <a:pt x="7036" y="1343"/>
                  <a:pt x="6738" y="1325"/>
                </a:cubicBezTo>
                <a:cubicBezTo>
                  <a:pt x="6943" y="1101"/>
                  <a:pt x="7017" y="785"/>
                  <a:pt x="6906" y="487"/>
                </a:cubicBezTo>
                <a:cubicBezTo>
                  <a:pt x="6747" y="149"/>
                  <a:pt x="6453" y="0"/>
                  <a:pt x="6159" y="0"/>
                </a:cubicBezTo>
                <a:close/>
              </a:path>
            </a:pathLst>
          </a:custGeom>
          <a:solidFill>
            <a:srgbClr val="FFA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289235" y="0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Leandro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3D1B20-411D-4D92-FE8B-45AB5250D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3" y="1112487"/>
            <a:ext cx="3599164" cy="3599164"/>
          </a:xfrm>
          <a:prstGeom prst="rect">
            <a:avLst/>
          </a:prstGeom>
        </p:spPr>
      </p:pic>
      <p:sp>
        <p:nvSpPr>
          <p:cNvPr id="7" name="Google Shape;705;p54">
            <a:extLst>
              <a:ext uri="{FF2B5EF4-FFF2-40B4-BE49-F238E27FC236}">
                <a16:creationId xmlns:a16="http://schemas.microsoft.com/office/drawing/2014/main" id="{0470A596-2973-1B90-1D2F-DE4873B75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800" y="431849"/>
            <a:ext cx="793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</a:t>
            </a:r>
            <a:endParaRPr dirty="0"/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968A8AFC-071B-9A08-7B8B-3A3F44AE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060" y="1465597"/>
            <a:ext cx="1755477" cy="752347"/>
          </a:xfrm>
          <a:prstGeom prst="rect">
            <a:avLst/>
          </a:prstGeom>
        </p:spPr>
      </p:pic>
      <p:pic>
        <p:nvPicPr>
          <p:cNvPr id="11" name="Imagem 10" descr="Uma imagem contendo Logotipo&#10;&#10;Descrição gerada automaticamente">
            <a:extLst>
              <a:ext uri="{FF2B5EF4-FFF2-40B4-BE49-F238E27FC236}">
                <a16:creationId xmlns:a16="http://schemas.microsoft.com/office/drawing/2014/main" id="{AEA70868-991C-3230-05DF-0E685F3D7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494" y="1544385"/>
            <a:ext cx="671886" cy="778609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C096E899-6AC1-34CE-1BD1-9AFD537E4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907" y="3457001"/>
            <a:ext cx="934858" cy="799886"/>
          </a:xfrm>
          <a:prstGeom prst="rect">
            <a:avLst/>
          </a:prstGeom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D0C50261-30E9-44F3-5BB0-7FB6A9416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798" y="2233782"/>
            <a:ext cx="1341063" cy="894042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média">
            <a:extLst>
              <a:ext uri="{FF2B5EF4-FFF2-40B4-BE49-F238E27FC236}">
                <a16:creationId xmlns:a16="http://schemas.microsoft.com/office/drawing/2014/main" id="{457911A0-59B9-0089-0EA8-BFE8FAF99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50" y="2440063"/>
            <a:ext cx="1018135" cy="572701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média">
            <a:extLst>
              <a:ext uri="{FF2B5EF4-FFF2-40B4-BE49-F238E27FC236}">
                <a16:creationId xmlns:a16="http://schemas.microsoft.com/office/drawing/2014/main" id="{F3EC6B4E-E92C-405B-43EB-3D25A3B14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9704" y="3673108"/>
            <a:ext cx="1532964" cy="367672"/>
          </a:xfrm>
          <a:prstGeom prst="rect">
            <a:avLst/>
          </a:prstGeom>
        </p:spPr>
      </p:pic>
      <p:pic>
        <p:nvPicPr>
          <p:cNvPr id="23" name="Imagem 2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55B70475-1768-1436-66A2-DCDC6F97A6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7628" y="2929270"/>
            <a:ext cx="1373782" cy="3971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7"/>
          <p:cNvSpPr txBox="1">
            <a:spLocks noGrp="1"/>
          </p:cNvSpPr>
          <p:nvPr>
            <p:ph type="title"/>
          </p:nvPr>
        </p:nvSpPr>
        <p:spPr>
          <a:xfrm>
            <a:off x="4583750" y="1782365"/>
            <a:ext cx="3767770" cy="626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A2519"/>
                </a:solidFill>
                <a:latin typeface="Mu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PROTÓTIPO</a:t>
            </a:r>
            <a:endParaRPr lang="pt-BR" dirty="0">
              <a:solidFill>
                <a:srgbClr val="5A2519"/>
              </a:solidFill>
              <a:latin typeface="Muli"/>
            </a:endParaRPr>
          </a:p>
        </p:txBody>
      </p:sp>
      <p:grpSp>
        <p:nvGrpSpPr>
          <p:cNvPr id="12" name="Google Shape;777;p59"/>
          <p:cNvGrpSpPr/>
          <p:nvPr/>
        </p:nvGrpSpPr>
        <p:grpSpPr>
          <a:xfrm>
            <a:off x="1773601" y="937836"/>
            <a:ext cx="1736043" cy="3540701"/>
            <a:chOff x="5657063" y="984250"/>
            <a:chExt cx="1690567" cy="3447951"/>
          </a:xfrm>
          <a:solidFill>
            <a:srgbClr val="704721"/>
          </a:solidFill>
        </p:grpSpPr>
        <p:sp>
          <p:nvSpPr>
            <p:cNvPr id="13" name="Google Shape;778;p59"/>
            <p:cNvSpPr/>
            <p:nvPr/>
          </p:nvSpPr>
          <p:spPr>
            <a:xfrm>
              <a:off x="5657063" y="984250"/>
              <a:ext cx="1690567" cy="3447951"/>
            </a:xfrm>
            <a:custGeom>
              <a:avLst/>
              <a:gdLst/>
              <a:ahLst/>
              <a:cxnLst/>
              <a:rect l="l" t="t" r="r" b="b"/>
              <a:pathLst>
                <a:path w="14020" h="29670" extrusionOk="0">
                  <a:moveTo>
                    <a:pt x="8161" y="2281"/>
                  </a:moveTo>
                  <a:cubicBezTo>
                    <a:pt x="8328" y="2281"/>
                    <a:pt x="8474" y="2427"/>
                    <a:pt x="8474" y="2595"/>
                  </a:cubicBezTo>
                  <a:lnTo>
                    <a:pt x="8474" y="2616"/>
                  </a:lnTo>
                  <a:cubicBezTo>
                    <a:pt x="8474" y="2804"/>
                    <a:pt x="8328" y="2929"/>
                    <a:pt x="8161" y="2929"/>
                  </a:cubicBezTo>
                  <a:lnTo>
                    <a:pt x="6026" y="2929"/>
                  </a:lnTo>
                  <a:cubicBezTo>
                    <a:pt x="5838" y="2929"/>
                    <a:pt x="5692" y="2804"/>
                    <a:pt x="5692" y="2616"/>
                  </a:cubicBezTo>
                  <a:lnTo>
                    <a:pt x="5692" y="2595"/>
                  </a:lnTo>
                  <a:cubicBezTo>
                    <a:pt x="5692" y="2427"/>
                    <a:pt x="5838" y="2281"/>
                    <a:pt x="6026" y="2281"/>
                  </a:cubicBezTo>
                  <a:close/>
                  <a:moveTo>
                    <a:pt x="13036" y="4248"/>
                  </a:moveTo>
                  <a:lnTo>
                    <a:pt x="13036" y="25422"/>
                  </a:lnTo>
                  <a:lnTo>
                    <a:pt x="1151" y="25422"/>
                  </a:lnTo>
                  <a:lnTo>
                    <a:pt x="1151" y="4248"/>
                  </a:lnTo>
                  <a:close/>
                  <a:moveTo>
                    <a:pt x="1988" y="0"/>
                  </a:moveTo>
                  <a:cubicBezTo>
                    <a:pt x="900" y="0"/>
                    <a:pt x="0" y="900"/>
                    <a:pt x="0" y="2009"/>
                  </a:cubicBezTo>
                  <a:lnTo>
                    <a:pt x="0" y="27661"/>
                  </a:lnTo>
                  <a:cubicBezTo>
                    <a:pt x="0" y="28770"/>
                    <a:pt x="900" y="29670"/>
                    <a:pt x="1988" y="29670"/>
                  </a:cubicBezTo>
                  <a:lnTo>
                    <a:pt x="12010" y="29670"/>
                  </a:lnTo>
                  <a:cubicBezTo>
                    <a:pt x="13119" y="29670"/>
                    <a:pt x="14019" y="28770"/>
                    <a:pt x="14019" y="27661"/>
                  </a:cubicBezTo>
                  <a:lnTo>
                    <a:pt x="14019" y="2009"/>
                  </a:lnTo>
                  <a:cubicBezTo>
                    <a:pt x="14019" y="900"/>
                    <a:pt x="13119" y="0"/>
                    <a:pt x="120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9;p59"/>
            <p:cNvSpPr/>
            <p:nvPr/>
          </p:nvSpPr>
          <p:spPr>
            <a:xfrm>
              <a:off x="6376650" y="4058925"/>
              <a:ext cx="251400" cy="251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oogle Shape;780;p59"/>
          <p:cNvPicPr preferRelativeResize="0"/>
          <p:nvPr/>
        </p:nvPicPr>
        <p:blipFill rotWithShape="1">
          <a:blip r:embed="rId4">
            <a:alphaModFix/>
          </a:blip>
          <a:srcRect l="51386" r="15746"/>
          <a:stretch/>
        </p:blipFill>
        <p:spPr>
          <a:xfrm>
            <a:off x="1910075" y="1436300"/>
            <a:ext cx="1486349" cy="254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8519528" y="0"/>
            <a:ext cx="85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A2519"/>
                </a:solidFill>
              </a:rPr>
              <a:t>Erika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8"/>
          <p:cNvSpPr txBox="1">
            <a:spLocks noGrp="1"/>
          </p:cNvSpPr>
          <p:nvPr>
            <p:ph type="title"/>
          </p:nvPr>
        </p:nvSpPr>
        <p:spPr>
          <a:xfrm>
            <a:off x="3104924" y="917950"/>
            <a:ext cx="293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A2519"/>
                </a:solidFill>
                <a:latin typeface="Muli"/>
              </a:rPr>
              <a:t>Woof!</a:t>
            </a:r>
            <a:endParaRPr dirty="0">
              <a:solidFill>
                <a:srgbClr val="5A2519"/>
              </a:solidFill>
              <a:latin typeface="Muli"/>
            </a:endParaRPr>
          </a:p>
        </p:txBody>
      </p:sp>
      <p:sp>
        <p:nvSpPr>
          <p:cNvPr id="22" name="Google Shape;993;p68"/>
          <p:cNvSpPr txBox="1">
            <a:spLocks/>
          </p:cNvSpPr>
          <p:nvPr/>
        </p:nvSpPr>
        <p:spPr>
          <a:xfrm>
            <a:off x="2327638" y="2388941"/>
            <a:ext cx="448857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omfortaa"/>
              <a:buNone/>
              <a:defRPr sz="7000" b="1" i="0" u="none" strike="noStrike" cap="non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die Flower"/>
              <a:buNone/>
              <a:defRPr sz="3600" b="1" i="0" u="none" strike="noStrike" cap="none">
                <a:solidFill>
                  <a:srgbClr val="000000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pt-BR" dirty="0">
                <a:solidFill>
                  <a:srgbClr val="5A2519"/>
                </a:solidFill>
                <a:latin typeface="Muli"/>
              </a:rPr>
              <a:t>Obrigado!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door Games for Dogs by Slidesgo">
  <a:themeElements>
    <a:clrScheme name="Simple Light">
      <a:dk1>
        <a:srgbClr val="5A2519"/>
      </a:dk1>
      <a:lt1>
        <a:srgbClr val="FFFFFF"/>
      </a:lt1>
      <a:dk2>
        <a:srgbClr val="EAE1C7"/>
      </a:dk2>
      <a:lt2>
        <a:srgbClr val="D56756"/>
      </a:lt2>
      <a:accent1>
        <a:srgbClr val="EAE1C7"/>
      </a:accent1>
      <a:accent2>
        <a:srgbClr val="EAE1C7"/>
      </a:accent2>
      <a:accent3>
        <a:srgbClr val="D56756"/>
      </a:accent3>
      <a:accent4>
        <a:srgbClr val="5A2519"/>
      </a:accent4>
      <a:accent5>
        <a:srgbClr val="9B503F"/>
      </a:accent5>
      <a:accent6>
        <a:srgbClr val="5A2519"/>
      </a:accent6>
      <a:hlink>
        <a:srgbClr val="5A2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135</Words>
  <Application>Microsoft Office PowerPoint</Application>
  <PresentationFormat>Apresentação na tela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Comfortaa</vt:lpstr>
      <vt:lpstr>Indie Flower</vt:lpstr>
      <vt:lpstr>Muli</vt:lpstr>
      <vt:lpstr>Indoor Games for Dogs by Slidesgo</vt:lpstr>
      <vt:lpstr>Apresentação do PowerPoint</vt:lpstr>
      <vt:lpstr>SITUAÇÃO PROBLEMA</vt:lpstr>
      <vt:lpstr>Aplicativo</vt:lpstr>
      <vt:lpstr>PÚBLICO-ALVO</vt:lpstr>
      <vt:lpstr>BENEFÍCIOS DA SOLUÇÃO</vt:lpstr>
      <vt:lpstr>TECNOLOGIAS</vt:lpstr>
      <vt:lpstr>PROTÓTIPO</vt:lpstr>
      <vt:lpstr>Woof!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Dindo&amp;Pets</dc:title>
  <dc:creator>Peterlini, Caio Henrique Munhoz</dc:creator>
  <cp:lastModifiedBy>Erika de Almeida Ramos</cp:lastModifiedBy>
  <cp:revision>46</cp:revision>
  <dcterms:modified xsi:type="dcterms:W3CDTF">2023-03-22T01:52:30Z</dcterms:modified>
</cp:coreProperties>
</file>