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80" r:id="rId2"/>
    <p:sldId id="281" r:id="rId3"/>
    <p:sldId id="282" r:id="rId4"/>
    <p:sldId id="269" r:id="rId5"/>
    <p:sldId id="268" r:id="rId6"/>
    <p:sldId id="270" r:id="rId7"/>
    <p:sldId id="271" r:id="rId8"/>
    <p:sldId id="272" r:id="rId9"/>
    <p:sldId id="273" r:id="rId10"/>
    <p:sldId id="276" r:id="rId11"/>
    <p:sldId id="274" r:id="rId12"/>
    <p:sldId id="277" r:id="rId13"/>
    <p:sldId id="279" r:id="rId14"/>
    <p:sldId id="278" r:id="rId15"/>
  </p:sldIdLst>
  <p:sldSz cx="18288000" cy="10287000"/>
  <p:notesSz cx="6858000" cy="9144000"/>
  <p:embeddedFontLst>
    <p:embeddedFont>
      <p:font typeface="Cagliostro" panose="020B0604020202020204" charset="0"/>
      <p:regular r:id="rId17"/>
    </p:embeddedFont>
    <p:embeddedFont>
      <p:font typeface="Cinzel Decorative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78AAE-104A-47CC-92B5-B2E0695BAC67}" v="776" dt="2024-04-22T03:45:29.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0350" autoAdjust="0"/>
  </p:normalViewPr>
  <p:slideViewPr>
    <p:cSldViewPr>
      <p:cViewPr varScale="1">
        <p:scale>
          <a:sx n="35" d="100"/>
          <a:sy n="35" d="100"/>
        </p:scale>
        <p:origin x="8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DuPond" userId="6f2ae73e0368a048" providerId="LiveId" clId="{0FB78AAE-104A-47CC-92B5-B2E0695BAC67}"/>
    <pc:docChg chg="undo redo custSel addSld delSld modSld sldOrd">
      <pc:chgData name="Erika DuPond" userId="6f2ae73e0368a048" providerId="LiveId" clId="{0FB78AAE-104A-47CC-92B5-B2E0695BAC67}" dt="2024-04-22T04:07:30.461" v="4376" actId="47"/>
      <pc:docMkLst>
        <pc:docMk/>
      </pc:docMkLst>
      <pc:sldChg chg="del">
        <pc:chgData name="Erika DuPond" userId="6f2ae73e0368a048" providerId="LiveId" clId="{0FB78AAE-104A-47CC-92B5-B2E0695BAC67}" dt="2024-04-22T02:54:31.544" v="4198" actId="47"/>
        <pc:sldMkLst>
          <pc:docMk/>
          <pc:sldMk cId="0" sldId="256"/>
        </pc:sldMkLst>
      </pc:sldChg>
      <pc:sldChg chg="addSp delSp modSp del mod modNotesTx">
        <pc:chgData name="Erika DuPond" userId="6f2ae73e0368a048" providerId="LiveId" clId="{0FB78AAE-104A-47CC-92B5-B2E0695BAC67}" dt="2024-04-22T02:54:29.134" v="4197" actId="47"/>
        <pc:sldMkLst>
          <pc:docMk/>
          <pc:sldMk cId="0" sldId="257"/>
        </pc:sldMkLst>
        <pc:spChg chg="add del mod">
          <ac:chgData name="Erika DuPond" userId="6f2ae73e0368a048" providerId="LiveId" clId="{0FB78AAE-104A-47CC-92B5-B2E0695BAC67}" dt="2024-04-21T22:12:05.421" v="1019" actId="207"/>
          <ac:spMkLst>
            <pc:docMk/>
            <pc:sldMk cId="0" sldId="257"/>
            <ac:spMk id="4" creationId="{00000000-0000-0000-0000-000000000000}"/>
          </ac:spMkLst>
        </pc:spChg>
        <pc:spChg chg="del">
          <ac:chgData name="Erika DuPond" userId="6f2ae73e0368a048" providerId="LiveId" clId="{0FB78AAE-104A-47CC-92B5-B2E0695BAC67}" dt="2024-04-21T22:03:31.291" v="104" actId="478"/>
          <ac:spMkLst>
            <pc:docMk/>
            <pc:sldMk cId="0" sldId="257"/>
            <ac:spMk id="7" creationId="{00000000-0000-0000-0000-000000000000}"/>
          </ac:spMkLst>
        </pc:spChg>
        <pc:spChg chg="del">
          <ac:chgData name="Erika DuPond" userId="6f2ae73e0368a048" providerId="LiveId" clId="{0FB78AAE-104A-47CC-92B5-B2E0695BAC67}" dt="2024-04-21T22:03:33.415" v="105" actId="478"/>
          <ac:spMkLst>
            <pc:docMk/>
            <pc:sldMk cId="0" sldId="257"/>
            <ac:spMk id="8" creationId="{00000000-0000-0000-0000-000000000000}"/>
          </ac:spMkLst>
        </pc:spChg>
        <pc:grpChg chg="del">
          <ac:chgData name="Erika DuPond" userId="6f2ae73e0368a048" providerId="LiveId" clId="{0FB78AAE-104A-47CC-92B5-B2E0695BAC67}" dt="2024-04-21T23:22:29.657" v="2990" actId="478"/>
          <ac:grpSpMkLst>
            <pc:docMk/>
            <pc:sldMk cId="0" sldId="257"/>
            <ac:grpSpMk id="9" creationId="{00000000-0000-0000-0000-000000000000}"/>
          </ac:grpSpMkLst>
        </pc:grpChg>
      </pc:sldChg>
      <pc:sldChg chg="delSp modSp del mod">
        <pc:chgData name="Erika DuPond" userId="6f2ae73e0368a048" providerId="LiveId" clId="{0FB78AAE-104A-47CC-92B5-B2E0695BAC67}" dt="2024-04-22T02:54:26.068" v="4196" actId="47"/>
        <pc:sldMkLst>
          <pc:docMk/>
          <pc:sldMk cId="0" sldId="258"/>
        </pc:sldMkLst>
        <pc:spChg chg="mod">
          <ac:chgData name="Erika DuPond" userId="6f2ae73e0368a048" providerId="LiveId" clId="{0FB78AAE-104A-47CC-92B5-B2E0695BAC67}" dt="2024-04-21T23:26:07.363" v="3033" actId="207"/>
          <ac:spMkLst>
            <pc:docMk/>
            <pc:sldMk cId="0" sldId="258"/>
            <ac:spMk id="16" creationId="{00000000-0000-0000-0000-000000000000}"/>
          </ac:spMkLst>
        </pc:spChg>
        <pc:spChg chg="mod">
          <ac:chgData name="Erika DuPond" userId="6f2ae73e0368a048" providerId="LiveId" clId="{0FB78AAE-104A-47CC-92B5-B2E0695BAC67}" dt="2024-04-21T23:26:04.755" v="3032" actId="207"/>
          <ac:spMkLst>
            <pc:docMk/>
            <pc:sldMk cId="0" sldId="258"/>
            <ac:spMk id="17" creationId="{00000000-0000-0000-0000-000000000000}"/>
          </ac:spMkLst>
        </pc:spChg>
        <pc:spChg chg="mod">
          <ac:chgData name="Erika DuPond" userId="6f2ae73e0368a048" providerId="LiveId" clId="{0FB78AAE-104A-47CC-92B5-B2E0695BAC67}" dt="2024-04-21T23:25:56.978" v="3030" actId="207"/>
          <ac:spMkLst>
            <pc:docMk/>
            <pc:sldMk cId="0" sldId="258"/>
            <ac:spMk id="19" creationId="{00000000-0000-0000-0000-000000000000}"/>
          </ac:spMkLst>
        </pc:spChg>
        <pc:spChg chg="del">
          <ac:chgData name="Erika DuPond" userId="6f2ae73e0368a048" providerId="LiveId" clId="{0FB78AAE-104A-47CC-92B5-B2E0695BAC67}" dt="2024-04-21T22:02:47.042" v="51" actId="478"/>
          <ac:spMkLst>
            <pc:docMk/>
            <pc:sldMk cId="0" sldId="258"/>
            <ac:spMk id="23" creationId="{00000000-0000-0000-0000-000000000000}"/>
          </ac:spMkLst>
        </pc:spChg>
        <pc:spChg chg="del">
          <ac:chgData name="Erika DuPond" userId="6f2ae73e0368a048" providerId="LiveId" clId="{0FB78AAE-104A-47CC-92B5-B2E0695BAC67}" dt="2024-04-21T22:02:44.147" v="50" actId="478"/>
          <ac:spMkLst>
            <pc:docMk/>
            <pc:sldMk cId="0" sldId="258"/>
            <ac:spMk id="24" creationId="{00000000-0000-0000-0000-000000000000}"/>
          </ac:spMkLst>
        </pc:spChg>
        <pc:spChg chg="mod">
          <ac:chgData name="Erika DuPond" userId="6f2ae73e0368a048" providerId="LiveId" clId="{0FB78AAE-104A-47CC-92B5-B2E0695BAC67}" dt="2024-04-21T22:02:28.734" v="24" actId="20577"/>
          <ac:spMkLst>
            <pc:docMk/>
            <pc:sldMk cId="0" sldId="258"/>
            <ac:spMk id="25" creationId="{00000000-0000-0000-0000-000000000000}"/>
          </ac:spMkLst>
        </pc:spChg>
        <pc:spChg chg="mod">
          <ac:chgData name="Erika DuPond" userId="6f2ae73e0368a048" providerId="LiveId" clId="{0FB78AAE-104A-47CC-92B5-B2E0695BAC67}" dt="2024-04-21T22:09:12.703" v="917" actId="1076"/>
          <ac:spMkLst>
            <pc:docMk/>
            <pc:sldMk cId="0" sldId="258"/>
            <ac:spMk id="26" creationId="{00000000-0000-0000-0000-000000000000}"/>
          </ac:spMkLst>
        </pc:spChg>
        <pc:spChg chg="mod">
          <ac:chgData name="Erika DuPond" userId="6f2ae73e0368a048" providerId="LiveId" clId="{0FB78AAE-104A-47CC-92B5-B2E0695BAC67}" dt="2024-04-21T22:09:06.808" v="916" actId="1076"/>
          <ac:spMkLst>
            <pc:docMk/>
            <pc:sldMk cId="0" sldId="258"/>
            <ac:spMk id="27" creationId="{00000000-0000-0000-0000-000000000000}"/>
          </ac:spMkLst>
        </pc:spChg>
        <pc:spChg chg="mod">
          <ac:chgData name="Erika DuPond" userId="6f2ae73e0368a048" providerId="LiveId" clId="{0FB78AAE-104A-47CC-92B5-B2E0695BAC67}" dt="2024-04-21T22:02:33.646" v="33" actId="20577"/>
          <ac:spMkLst>
            <pc:docMk/>
            <pc:sldMk cId="0" sldId="258"/>
            <ac:spMk id="28" creationId="{00000000-0000-0000-0000-000000000000}"/>
          </ac:spMkLst>
        </pc:spChg>
        <pc:spChg chg="mod">
          <ac:chgData name="Erika DuPond" userId="6f2ae73e0368a048" providerId="LiveId" clId="{0FB78AAE-104A-47CC-92B5-B2E0695BAC67}" dt="2024-04-21T22:02:40.348" v="49" actId="20577"/>
          <ac:spMkLst>
            <pc:docMk/>
            <pc:sldMk cId="0" sldId="258"/>
            <ac:spMk id="29" creationId="{00000000-0000-0000-0000-000000000000}"/>
          </ac:spMkLst>
        </pc:spChg>
        <pc:grpChg chg="del">
          <ac:chgData name="Erika DuPond" userId="6f2ae73e0368a048" providerId="LiveId" clId="{0FB78AAE-104A-47CC-92B5-B2E0695BAC67}" dt="2024-04-21T23:22:31.840" v="2991" actId="478"/>
          <ac:grpSpMkLst>
            <pc:docMk/>
            <pc:sldMk cId="0" sldId="258"/>
            <ac:grpSpMk id="4" creationId="{00000000-0000-0000-0000-000000000000}"/>
          </ac:grpSpMkLst>
        </pc:grpChg>
        <pc:grpChg chg="mod">
          <ac:chgData name="Erika DuPond" userId="6f2ae73e0368a048" providerId="LiveId" clId="{0FB78AAE-104A-47CC-92B5-B2E0695BAC67}" dt="2024-04-21T23:26:04.755" v="3032" actId="207"/>
          <ac:grpSpMkLst>
            <pc:docMk/>
            <pc:sldMk cId="0" sldId="258"/>
            <ac:grpSpMk id="15" creationId="{00000000-0000-0000-0000-000000000000}"/>
          </ac:grpSpMkLst>
        </pc:grpChg>
      </pc:sldChg>
      <pc:sldChg chg="add del">
        <pc:chgData name="Erika DuPond" userId="6f2ae73e0368a048" providerId="LiveId" clId="{0FB78AAE-104A-47CC-92B5-B2E0695BAC67}" dt="2024-04-22T04:07:30.461" v="4376" actId="47"/>
        <pc:sldMkLst>
          <pc:docMk/>
          <pc:sldMk cId="0" sldId="259"/>
        </pc:sldMkLst>
      </pc:sldChg>
      <pc:sldChg chg="add del">
        <pc:chgData name="Erika DuPond" userId="6f2ae73e0368a048" providerId="LiveId" clId="{0FB78AAE-104A-47CC-92B5-B2E0695BAC67}" dt="2024-04-22T04:07:30.461" v="4376" actId="47"/>
        <pc:sldMkLst>
          <pc:docMk/>
          <pc:sldMk cId="0" sldId="260"/>
        </pc:sldMkLst>
      </pc:sldChg>
      <pc:sldChg chg="add del">
        <pc:chgData name="Erika DuPond" userId="6f2ae73e0368a048" providerId="LiveId" clId="{0FB78AAE-104A-47CC-92B5-B2E0695BAC67}" dt="2024-04-22T04:07:30.461" v="4376" actId="47"/>
        <pc:sldMkLst>
          <pc:docMk/>
          <pc:sldMk cId="0" sldId="261"/>
        </pc:sldMkLst>
      </pc:sldChg>
      <pc:sldChg chg="add del">
        <pc:chgData name="Erika DuPond" userId="6f2ae73e0368a048" providerId="LiveId" clId="{0FB78AAE-104A-47CC-92B5-B2E0695BAC67}" dt="2024-04-22T04:07:30.461" v="4376" actId="47"/>
        <pc:sldMkLst>
          <pc:docMk/>
          <pc:sldMk cId="0" sldId="262"/>
        </pc:sldMkLst>
      </pc:sldChg>
      <pc:sldChg chg="add del">
        <pc:chgData name="Erika DuPond" userId="6f2ae73e0368a048" providerId="LiveId" clId="{0FB78AAE-104A-47CC-92B5-B2E0695BAC67}" dt="2024-04-22T04:07:30.461" v="4376" actId="47"/>
        <pc:sldMkLst>
          <pc:docMk/>
          <pc:sldMk cId="0" sldId="263"/>
        </pc:sldMkLst>
      </pc:sldChg>
      <pc:sldChg chg="add del">
        <pc:chgData name="Erika DuPond" userId="6f2ae73e0368a048" providerId="LiveId" clId="{0FB78AAE-104A-47CC-92B5-B2E0695BAC67}" dt="2024-04-22T04:07:30.461" v="4376" actId="47"/>
        <pc:sldMkLst>
          <pc:docMk/>
          <pc:sldMk cId="0" sldId="264"/>
        </pc:sldMkLst>
      </pc:sldChg>
      <pc:sldChg chg="del">
        <pc:chgData name="Erika DuPond" userId="6f2ae73e0368a048" providerId="LiveId" clId="{0FB78AAE-104A-47CC-92B5-B2E0695BAC67}" dt="2024-04-22T04:07:30.461" v="4376" actId="47"/>
        <pc:sldMkLst>
          <pc:docMk/>
          <pc:sldMk cId="0" sldId="265"/>
        </pc:sldMkLst>
      </pc:sldChg>
      <pc:sldChg chg="addSp delSp modSp del mod ord">
        <pc:chgData name="Erika DuPond" userId="6f2ae73e0368a048" providerId="LiveId" clId="{0FB78AAE-104A-47CC-92B5-B2E0695BAC67}" dt="2024-04-22T02:54:11.127" v="4192" actId="47"/>
        <pc:sldMkLst>
          <pc:docMk/>
          <pc:sldMk cId="0" sldId="266"/>
        </pc:sldMkLst>
        <pc:spChg chg="del">
          <ac:chgData name="Erika DuPond" userId="6f2ae73e0368a048" providerId="LiveId" clId="{0FB78AAE-104A-47CC-92B5-B2E0695BAC67}" dt="2024-04-22T02:51:36.243" v="4043" actId="478"/>
          <ac:spMkLst>
            <pc:docMk/>
            <pc:sldMk cId="0" sldId="266"/>
            <ac:spMk id="10" creationId="{00000000-0000-0000-0000-000000000000}"/>
          </ac:spMkLst>
        </pc:spChg>
        <pc:spChg chg="del mod">
          <ac:chgData name="Erika DuPond" userId="6f2ae73e0368a048" providerId="LiveId" clId="{0FB78AAE-104A-47CC-92B5-B2E0695BAC67}" dt="2024-04-22T02:51:34.766" v="4042" actId="478"/>
          <ac:spMkLst>
            <pc:docMk/>
            <pc:sldMk cId="0" sldId="266"/>
            <ac:spMk id="11" creationId="{00000000-0000-0000-0000-000000000000}"/>
          </ac:spMkLst>
        </pc:spChg>
        <pc:spChg chg="del mod">
          <ac:chgData name="Erika DuPond" userId="6f2ae73e0368a048" providerId="LiveId" clId="{0FB78AAE-104A-47CC-92B5-B2E0695BAC67}" dt="2024-04-22T02:46:46.318" v="3775" actId="478"/>
          <ac:spMkLst>
            <pc:docMk/>
            <pc:sldMk cId="0" sldId="266"/>
            <ac:spMk id="12" creationId="{00000000-0000-0000-0000-000000000000}"/>
          </ac:spMkLst>
        </pc:spChg>
        <pc:spChg chg="mod">
          <ac:chgData name="Erika DuPond" userId="6f2ae73e0368a048" providerId="LiveId" clId="{0FB78AAE-104A-47CC-92B5-B2E0695BAC67}" dt="2024-04-22T02:51:44.084" v="4047" actId="20577"/>
          <ac:spMkLst>
            <pc:docMk/>
            <pc:sldMk cId="0" sldId="266"/>
            <ac:spMk id="13" creationId="{00000000-0000-0000-0000-000000000000}"/>
          </ac:spMkLst>
        </pc:spChg>
        <pc:spChg chg="mod">
          <ac:chgData name="Erika DuPond" userId="6f2ae73e0368a048" providerId="LiveId" clId="{0FB78AAE-104A-47CC-92B5-B2E0695BAC67}" dt="2024-04-22T02:51:47.046" v="4050" actId="20577"/>
          <ac:spMkLst>
            <pc:docMk/>
            <pc:sldMk cId="0" sldId="266"/>
            <ac:spMk id="14" creationId="{00000000-0000-0000-0000-000000000000}"/>
          </ac:spMkLst>
        </pc:spChg>
        <pc:spChg chg="mod">
          <ac:chgData name="Erika DuPond" userId="6f2ae73e0368a048" providerId="LiveId" clId="{0FB78AAE-104A-47CC-92B5-B2E0695BAC67}" dt="2024-04-22T02:52:22.524" v="4162" actId="20577"/>
          <ac:spMkLst>
            <pc:docMk/>
            <pc:sldMk cId="0" sldId="266"/>
            <ac:spMk id="15" creationId="{00000000-0000-0000-0000-000000000000}"/>
          </ac:spMkLst>
        </pc:spChg>
        <pc:spChg chg="add mod">
          <ac:chgData name="Erika DuPond" userId="6f2ae73e0368a048" providerId="LiveId" clId="{0FB78AAE-104A-47CC-92B5-B2E0695BAC67}" dt="2024-04-22T02:49:09.199" v="3912" actId="1076"/>
          <ac:spMkLst>
            <pc:docMk/>
            <pc:sldMk cId="0" sldId="266"/>
            <ac:spMk id="16" creationId="{42D84BF2-FB2C-4EEB-0250-379E14F4D2FA}"/>
          </ac:spMkLst>
        </pc:spChg>
        <pc:spChg chg="add del mod">
          <ac:chgData name="Erika DuPond" userId="6f2ae73e0368a048" providerId="LiveId" clId="{0FB78AAE-104A-47CC-92B5-B2E0695BAC67}" dt="2024-04-22T02:51:30.933" v="4039" actId="478"/>
          <ac:spMkLst>
            <pc:docMk/>
            <pc:sldMk cId="0" sldId="266"/>
            <ac:spMk id="17" creationId="{C705996C-7F17-594C-7163-6E1D2A56E324}"/>
          </ac:spMkLst>
        </pc:spChg>
        <pc:spChg chg="add mod">
          <ac:chgData name="Erika DuPond" userId="6f2ae73e0368a048" providerId="LiveId" clId="{0FB78AAE-104A-47CC-92B5-B2E0695BAC67}" dt="2024-04-22T02:53:47.540" v="4189" actId="20577"/>
          <ac:spMkLst>
            <pc:docMk/>
            <pc:sldMk cId="0" sldId="266"/>
            <ac:spMk id="18" creationId="{E3084BBB-274E-67DC-B97A-1F884C11D7D9}"/>
          </ac:spMkLst>
        </pc:spChg>
        <pc:grpChg chg="del">
          <ac:chgData name="Erika DuPond" userId="6f2ae73e0368a048" providerId="LiveId" clId="{0FB78AAE-104A-47CC-92B5-B2E0695BAC67}" dt="2024-04-22T02:46:36.954" v="3772" actId="478"/>
          <ac:grpSpMkLst>
            <pc:docMk/>
            <pc:sldMk cId="0" sldId="266"/>
            <ac:grpSpMk id="4" creationId="{00000000-0000-0000-0000-000000000000}"/>
          </ac:grpSpMkLst>
        </pc:grpChg>
        <pc:grpChg chg="add del mod">
          <ac:chgData name="Erika DuPond" userId="6f2ae73e0368a048" providerId="LiveId" clId="{0FB78AAE-104A-47CC-92B5-B2E0695BAC67}" dt="2024-04-22T02:51:32.885" v="4041" actId="478"/>
          <ac:grpSpMkLst>
            <pc:docMk/>
            <pc:sldMk cId="0" sldId="266"/>
            <ac:grpSpMk id="9" creationId="{00000000-0000-0000-0000-000000000000}"/>
          </ac:grpSpMkLst>
        </pc:grpChg>
      </pc:sldChg>
      <pc:sldChg chg="del">
        <pc:chgData name="Erika DuPond" userId="6f2ae73e0368a048" providerId="LiveId" clId="{0FB78AAE-104A-47CC-92B5-B2E0695BAC67}" dt="2024-04-22T04:07:30.461" v="4376" actId="47"/>
        <pc:sldMkLst>
          <pc:docMk/>
          <pc:sldMk cId="0" sldId="267"/>
        </pc:sldMkLst>
      </pc:sldChg>
      <pc:sldChg chg="addSp delSp modSp add mod ord setBg">
        <pc:chgData name="Erika DuPond" userId="6f2ae73e0368a048" providerId="LiveId" clId="{0FB78AAE-104A-47CC-92B5-B2E0695BAC67}" dt="2024-04-21T23:30:19.314" v="3087" actId="1076"/>
        <pc:sldMkLst>
          <pc:docMk/>
          <pc:sldMk cId="934838261" sldId="268"/>
        </pc:sldMkLst>
        <pc:spChg chg="del">
          <ac:chgData name="Erika DuPond" userId="6f2ae73e0368a048" providerId="LiveId" clId="{0FB78AAE-104A-47CC-92B5-B2E0695BAC67}" dt="2024-04-21T22:10:15.530" v="1004" actId="478"/>
          <ac:spMkLst>
            <pc:docMk/>
            <pc:sldMk cId="934838261" sldId="268"/>
            <ac:spMk id="10" creationId="{00000000-0000-0000-0000-000000000000}"/>
          </ac:spMkLst>
        </pc:spChg>
        <pc:spChg chg="del mod">
          <ac:chgData name="Erika DuPond" userId="6f2ae73e0368a048" providerId="LiveId" clId="{0FB78AAE-104A-47CC-92B5-B2E0695BAC67}" dt="2024-04-21T22:11:28.234" v="1016" actId="478"/>
          <ac:spMkLst>
            <pc:docMk/>
            <pc:sldMk cId="934838261" sldId="268"/>
            <ac:spMk id="11" creationId="{00000000-0000-0000-0000-000000000000}"/>
          </ac:spMkLst>
        </pc:spChg>
        <pc:spChg chg="mod">
          <ac:chgData name="Erika DuPond" userId="6f2ae73e0368a048" providerId="LiveId" clId="{0FB78AAE-104A-47CC-92B5-B2E0695BAC67}" dt="2024-04-21T22:11:07.481" v="1012" actId="1076"/>
          <ac:spMkLst>
            <pc:docMk/>
            <pc:sldMk cId="934838261" sldId="268"/>
            <ac:spMk id="12" creationId="{00000000-0000-0000-0000-000000000000}"/>
          </ac:spMkLst>
        </pc:spChg>
        <pc:spChg chg="del mod">
          <ac:chgData name="Erika DuPond" userId="6f2ae73e0368a048" providerId="LiveId" clId="{0FB78AAE-104A-47CC-92B5-B2E0695BAC67}" dt="2024-04-21T22:11:43.760" v="1017" actId="478"/>
          <ac:spMkLst>
            <pc:docMk/>
            <pc:sldMk cId="934838261" sldId="268"/>
            <ac:spMk id="13" creationId="{00000000-0000-0000-0000-000000000000}"/>
          </ac:spMkLst>
        </pc:spChg>
        <pc:spChg chg="mod">
          <ac:chgData name="Erika DuPond" userId="6f2ae73e0368a048" providerId="LiveId" clId="{0FB78AAE-104A-47CC-92B5-B2E0695BAC67}" dt="2024-04-21T23:27:06.183" v="3040" actId="14100"/>
          <ac:spMkLst>
            <pc:docMk/>
            <pc:sldMk cId="934838261" sldId="268"/>
            <ac:spMk id="14" creationId="{00000000-0000-0000-0000-000000000000}"/>
          </ac:spMkLst>
        </pc:spChg>
        <pc:grpChg chg="del mod">
          <ac:chgData name="Erika DuPond" userId="6f2ae73e0368a048" providerId="LiveId" clId="{0FB78AAE-104A-47CC-92B5-B2E0695BAC67}" dt="2024-04-21T23:22:38.043" v="2993" actId="478"/>
          <ac:grpSpMkLst>
            <pc:docMk/>
            <pc:sldMk cId="934838261" sldId="268"/>
            <ac:grpSpMk id="3" creationId="{00000000-0000-0000-0000-000000000000}"/>
          </ac:grpSpMkLst>
        </pc:grpChg>
        <pc:picChg chg="del">
          <ac:chgData name="Erika DuPond" userId="6f2ae73e0368a048" providerId="LiveId" clId="{0FB78AAE-104A-47CC-92B5-B2E0695BAC67}" dt="2024-04-21T22:10:33.803" v="1007" actId="478"/>
          <ac:picMkLst>
            <pc:docMk/>
            <pc:sldMk cId="934838261" sldId="268"/>
            <ac:picMk id="9" creationId="{00000000-0000-0000-0000-000000000000}"/>
          </ac:picMkLst>
        </pc:picChg>
        <pc:picChg chg="add mod ord">
          <ac:chgData name="Erika DuPond" userId="6f2ae73e0368a048" providerId="LiveId" clId="{0FB78AAE-104A-47CC-92B5-B2E0695BAC67}" dt="2024-04-21T22:14:55.458" v="1402" actId="1076"/>
          <ac:picMkLst>
            <pc:docMk/>
            <pc:sldMk cId="934838261" sldId="268"/>
            <ac:picMk id="15" creationId="{04E8094F-4361-A0CF-4FF2-DD3A47C4C187}"/>
          </ac:picMkLst>
        </pc:picChg>
        <pc:picChg chg="add mod">
          <ac:chgData name="Erika DuPond" userId="6f2ae73e0368a048" providerId="LiveId" clId="{0FB78AAE-104A-47CC-92B5-B2E0695BAC67}" dt="2024-04-21T23:30:19.314" v="3087" actId="1076"/>
          <ac:picMkLst>
            <pc:docMk/>
            <pc:sldMk cId="934838261" sldId="268"/>
            <ac:picMk id="16" creationId="{1B5711A6-7EB2-FDF4-B230-623457DA704E}"/>
          </ac:picMkLst>
        </pc:picChg>
      </pc:sldChg>
      <pc:sldChg chg="addSp delSp modSp add mod">
        <pc:chgData name="Erika DuPond" userId="6f2ae73e0368a048" providerId="LiveId" clId="{0FB78AAE-104A-47CC-92B5-B2E0695BAC67}" dt="2024-04-21T23:24:54.193" v="3029" actId="1076"/>
        <pc:sldMkLst>
          <pc:docMk/>
          <pc:sldMk cId="686958144" sldId="269"/>
        </pc:sldMkLst>
        <pc:spChg chg="add">
          <ac:chgData name="Erika DuPond" userId="6f2ae73e0368a048" providerId="LiveId" clId="{0FB78AAE-104A-47CC-92B5-B2E0695BAC67}" dt="2024-04-21T22:38:35.299" v="1413"/>
          <ac:spMkLst>
            <pc:docMk/>
            <pc:sldMk cId="686958144" sldId="269"/>
            <ac:spMk id="11" creationId="{3DB51BA0-4DF8-E29D-A206-06C7430D1525}"/>
          </ac:spMkLst>
        </pc:spChg>
        <pc:spChg chg="del">
          <ac:chgData name="Erika DuPond" userId="6f2ae73e0368a048" providerId="LiveId" clId="{0FB78AAE-104A-47CC-92B5-B2E0695BAC67}" dt="2024-04-21T22:36:48.452" v="1410" actId="478"/>
          <ac:spMkLst>
            <pc:docMk/>
            <pc:sldMk cId="686958144" sldId="269"/>
            <ac:spMk id="14" creationId="{00000000-0000-0000-0000-000000000000}"/>
          </ac:spMkLst>
        </pc:spChg>
        <pc:spChg chg="add mod">
          <ac:chgData name="Erika DuPond" userId="6f2ae73e0368a048" providerId="LiveId" clId="{0FB78AAE-104A-47CC-92B5-B2E0695BAC67}" dt="2024-04-21T23:24:54.193" v="3029" actId="1076"/>
          <ac:spMkLst>
            <pc:docMk/>
            <pc:sldMk cId="686958144" sldId="269"/>
            <ac:spMk id="17" creationId="{5F030C30-6816-2CCE-C0FB-BF514915D135}"/>
          </ac:spMkLst>
        </pc:spChg>
        <pc:grpChg chg="del">
          <ac:chgData name="Erika DuPond" userId="6f2ae73e0368a048" providerId="LiveId" clId="{0FB78AAE-104A-47CC-92B5-B2E0695BAC67}" dt="2024-04-21T23:22:33.944" v="2992" actId="478"/>
          <ac:grpSpMkLst>
            <pc:docMk/>
            <pc:sldMk cId="686958144" sldId="269"/>
            <ac:grpSpMk id="3" creationId="{00000000-0000-0000-0000-000000000000}"/>
          </ac:grpSpMkLst>
        </pc:grpChg>
        <pc:picChg chg="add">
          <ac:chgData name="Erika DuPond" userId="6f2ae73e0368a048" providerId="LiveId" clId="{0FB78AAE-104A-47CC-92B5-B2E0695BAC67}" dt="2024-04-21T22:36:28.394" v="1406"/>
          <ac:picMkLst>
            <pc:docMk/>
            <pc:sldMk cId="686958144" sldId="269"/>
            <ac:picMk id="9" creationId="{893A186D-4049-8116-3DB1-47D4DB5CA841}"/>
          </ac:picMkLst>
        </pc:picChg>
        <pc:picChg chg="add del mod">
          <ac:chgData name="Erika DuPond" userId="6f2ae73e0368a048" providerId="LiveId" clId="{0FB78AAE-104A-47CC-92B5-B2E0695BAC67}" dt="2024-04-21T22:38:34.692" v="1412" actId="478"/>
          <ac:picMkLst>
            <pc:docMk/>
            <pc:sldMk cId="686958144" sldId="269"/>
            <ac:picMk id="10" creationId="{0CB290F2-034D-1223-1EC4-0CEC1C3064A1}"/>
          </ac:picMkLst>
        </pc:picChg>
        <pc:picChg chg="add mod">
          <ac:chgData name="Erika DuPond" userId="6f2ae73e0368a048" providerId="LiveId" clId="{0FB78AAE-104A-47CC-92B5-B2E0695BAC67}" dt="2024-04-21T23:24:51.602" v="3028" actId="1076"/>
          <ac:picMkLst>
            <pc:docMk/>
            <pc:sldMk cId="686958144" sldId="269"/>
            <ac:picMk id="13" creationId="{A1A4E58A-30D5-CBB3-8B57-E48A4642877B}"/>
          </ac:picMkLst>
        </pc:picChg>
        <pc:picChg chg="del">
          <ac:chgData name="Erika DuPond" userId="6f2ae73e0368a048" providerId="LiveId" clId="{0FB78AAE-104A-47CC-92B5-B2E0695BAC67}" dt="2024-04-21T22:36:25.306" v="1405" actId="478"/>
          <ac:picMkLst>
            <pc:docMk/>
            <pc:sldMk cId="686958144" sldId="269"/>
            <ac:picMk id="15" creationId="{04E8094F-4361-A0CF-4FF2-DD3A47C4C187}"/>
          </ac:picMkLst>
        </pc:picChg>
      </pc:sldChg>
      <pc:sldChg chg="addSp delSp modSp add mod modAnim">
        <pc:chgData name="Erika DuPond" userId="6f2ae73e0368a048" providerId="LiveId" clId="{0FB78AAE-104A-47CC-92B5-B2E0695BAC67}" dt="2024-04-22T03:31:26.621" v="4370" actId="20577"/>
        <pc:sldMkLst>
          <pc:docMk/>
          <pc:sldMk cId="337316779" sldId="270"/>
        </pc:sldMkLst>
        <pc:spChg chg="mod">
          <ac:chgData name="Erika DuPond" userId="6f2ae73e0368a048" providerId="LiveId" clId="{0FB78AAE-104A-47CC-92B5-B2E0695BAC67}" dt="2024-04-22T03:31:26.621" v="4370" actId="20577"/>
          <ac:spMkLst>
            <pc:docMk/>
            <pc:sldMk cId="337316779" sldId="270"/>
            <ac:spMk id="14" creationId="{00000000-0000-0000-0000-000000000000}"/>
          </ac:spMkLst>
        </pc:spChg>
        <pc:grpChg chg="del">
          <ac:chgData name="Erika DuPond" userId="6f2ae73e0368a048" providerId="LiveId" clId="{0FB78AAE-104A-47CC-92B5-B2E0695BAC67}" dt="2024-04-21T23:22:40.896" v="2994" actId="478"/>
          <ac:grpSpMkLst>
            <pc:docMk/>
            <pc:sldMk cId="337316779" sldId="270"/>
            <ac:grpSpMk id="3" creationId="{00000000-0000-0000-0000-000000000000}"/>
          </ac:grpSpMkLst>
        </pc:grpChg>
        <pc:picChg chg="add mod modCrop">
          <ac:chgData name="Erika DuPond" userId="6f2ae73e0368a048" providerId="LiveId" clId="{0FB78AAE-104A-47CC-92B5-B2E0695BAC67}" dt="2024-04-21T22:41:08.113" v="1463" actId="14100"/>
          <ac:picMkLst>
            <pc:docMk/>
            <pc:sldMk cId="337316779" sldId="270"/>
            <ac:picMk id="9" creationId="{CAEA89DD-092E-2B6E-7D32-17564BF3B4E3}"/>
          </ac:picMkLst>
        </pc:picChg>
        <pc:picChg chg="add mod">
          <ac:chgData name="Erika DuPond" userId="6f2ae73e0368a048" providerId="LiveId" clId="{0FB78AAE-104A-47CC-92B5-B2E0695BAC67}" dt="2024-04-21T22:49:09.813" v="1823"/>
          <ac:picMkLst>
            <pc:docMk/>
            <pc:sldMk cId="337316779" sldId="270"/>
            <ac:picMk id="10" creationId="{531B3FEF-6969-DDA0-BD13-3674F26AB5ED}"/>
          </ac:picMkLst>
        </pc:picChg>
        <pc:picChg chg="del">
          <ac:chgData name="Erika DuPond" userId="6f2ae73e0368a048" providerId="LiveId" clId="{0FB78AAE-104A-47CC-92B5-B2E0695BAC67}" dt="2024-04-21T22:40:27.899" v="1457" actId="478"/>
          <ac:picMkLst>
            <pc:docMk/>
            <pc:sldMk cId="337316779" sldId="270"/>
            <ac:picMk id="15" creationId="{04E8094F-4361-A0CF-4FF2-DD3A47C4C187}"/>
          </ac:picMkLst>
        </pc:picChg>
      </pc:sldChg>
      <pc:sldChg chg="addSp delSp modSp add mod modAnim">
        <pc:chgData name="Erika DuPond" userId="6f2ae73e0368a048" providerId="LiveId" clId="{0FB78AAE-104A-47CC-92B5-B2E0695BAC67}" dt="2024-04-21T23:29:16.904" v="3080" actId="20577"/>
        <pc:sldMkLst>
          <pc:docMk/>
          <pc:sldMk cId="1361455857" sldId="271"/>
        </pc:sldMkLst>
        <pc:spChg chg="add del mod">
          <ac:chgData name="Erika DuPond" userId="6f2ae73e0368a048" providerId="LiveId" clId="{0FB78AAE-104A-47CC-92B5-B2E0695BAC67}" dt="2024-04-21T23:28:23.289" v="3051" actId="1076"/>
          <ac:spMkLst>
            <pc:docMk/>
            <pc:sldMk cId="1361455857" sldId="271"/>
            <ac:spMk id="12" creationId="{00000000-0000-0000-0000-000000000000}"/>
          </ac:spMkLst>
        </pc:spChg>
        <pc:spChg chg="mod">
          <ac:chgData name="Erika DuPond" userId="6f2ae73e0368a048" providerId="LiveId" clId="{0FB78AAE-104A-47CC-92B5-B2E0695BAC67}" dt="2024-04-21T23:29:16.904" v="3080" actId="20577"/>
          <ac:spMkLst>
            <pc:docMk/>
            <pc:sldMk cId="1361455857" sldId="271"/>
            <ac:spMk id="14" creationId="{00000000-0000-0000-0000-000000000000}"/>
          </ac:spMkLst>
        </pc:spChg>
        <pc:grpChg chg="del">
          <ac:chgData name="Erika DuPond" userId="6f2ae73e0368a048" providerId="LiveId" clId="{0FB78AAE-104A-47CC-92B5-B2E0695BAC67}" dt="2024-04-21T23:22:55.886" v="2998" actId="478"/>
          <ac:grpSpMkLst>
            <pc:docMk/>
            <pc:sldMk cId="1361455857" sldId="271"/>
            <ac:grpSpMk id="3" creationId="{00000000-0000-0000-0000-000000000000}"/>
          </ac:grpSpMkLst>
        </pc:grpChg>
        <pc:picChg chg="del">
          <ac:chgData name="Erika DuPond" userId="6f2ae73e0368a048" providerId="LiveId" clId="{0FB78AAE-104A-47CC-92B5-B2E0695BAC67}" dt="2024-04-21T22:49:17.349" v="1825" actId="478"/>
          <ac:picMkLst>
            <pc:docMk/>
            <pc:sldMk cId="1361455857" sldId="271"/>
            <ac:picMk id="9" creationId="{CAEA89DD-092E-2B6E-7D32-17564BF3B4E3}"/>
          </ac:picMkLst>
        </pc:picChg>
        <pc:picChg chg="add mod">
          <ac:chgData name="Erika DuPond" userId="6f2ae73e0368a048" providerId="LiveId" clId="{0FB78AAE-104A-47CC-92B5-B2E0695BAC67}" dt="2024-04-21T23:28:17.825" v="3050" actId="1076"/>
          <ac:picMkLst>
            <pc:docMk/>
            <pc:sldMk cId="1361455857" sldId="271"/>
            <ac:picMk id="11" creationId="{FE3470AB-D22C-E4C2-0E9F-9AB89F1704C3}"/>
          </ac:picMkLst>
        </pc:picChg>
      </pc:sldChg>
      <pc:sldChg chg="addSp delSp modSp add mod">
        <pc:chgData name="Erika DuPond" userId="6f2ae73e0368a048" providerId="LiveId" clId="{0FB78AAE-104A-47CC-92B5-B2E0695BAC67}" dt="2024-04-22T03:27:44.359" v="4365" actId="20577"/>
        <pc:sldMkLst>
          <pc:docMk/>
          <pc:sldMk cId="3667050282" sldId="272"/>
        </pc:sldMkLst>
        <pc:spChg chg="add mod">
          <ac:chgData name="Erika DuPond" userId="6f2ae73e0368a048" providerId="LiveId" clId="{0FB78AAE-104A-47CC-92B5-B2E0695BAC67}" dt="2024-04-21T23:08:31.131" v="2852"/>
          <ac:spMkLst>
            <pc:docMk/>
            <pc:sldMk cId="3667050282" sldId="272"/>
            <ac:spMk id="11" creationId="{5D5E71C2-D432-4CDF-5B18-FBDDE7EF4F77}"/>
          </ac:spMkLst>
        </pc:spChg>
        <pc:spChg chg="mod">
          <ac:chgData name="Erika DuPond" userId="6f2ae73e0368a048" providerId="LiveId" clId="{0FB78AAE-104A-47CC-92B5-B2E0695BAC67}" dt="2024-04-21T23:29:46.723" v="3083" actId="1076"/>
          <ac:spMkLst>
            <pc:docMk/>
            <pc:sldMk cId="3667050282" sldId="272"/>
            <ac:spMk id="12" creationId="{00000000-0000-0000-0000-000000000000}"/>
          </ac:spMkLst>
        </pc:spChg>
        <pc:spChg chg="mod">
          <ac:chgData name="Erika DuPond" userId="6f2ae73e0368a048" providerId="LiveId" clId="{0FB78AAE-104A-47CC-92B5-B2E0695BAC67}" dt="2024-04-22T03:27:44.359" v="4365" actId="20577"/>
          <ac:spMkLst>
            <pc:docMk/>
            <pc:sldMk cId="3667050282" sldId="272"/>
            <ac:spMk id="14" creationId="{00000000-0000-0000-0000-000000000000}"/>
          </ac:spMkLst>
        </pc:spChg>
        <pc:grpChg chg="del">
          <ac:chgData name="Erika DuPond" userId="6f2ae73e0368a048" providerId="LiveId" clId="{0FB78AAE-104A-47CC-92B5-B2E0695BAC67}" dt="2024-04-21T23:29:41.720" v="3082" actId="478"/>
          <ac:grpSpMkLst>
            <pc:docMk/>
            <pc:sldMk cId="3667050282" sldId="272"/>
            <ac:grpSpMk id="3" creationId="{00000000-0000-0000-0000-000000000000}"/>
          </ac:grpSpMkLst>
        </pc:grpChg>
        <pc:picChg chg="add mod">
          <ac:chgData name="Erika DuPond" userId="6f2ae73e0368a048" providerId="LiveId" clId="{0FB78AAE-104A-47CC-92B5-B2E0695BAC67}" dt="2024-04-21T23:01:48.522" v="2829" actId="1076"/>
          <ac:picMkLst>
            <pc:docMk/>
            <pc:sldMk cId="3667050282" sldId="272"/>
            <ac:picMk id="10" creationId="{09E073F0-7701-6D5C-971D-F20C92C0F3B0}"/>
          </ac:picMkLst>
        </pc:picChg>
      </pc:sldChg>
      <pc:sldChg chg="addSp delSp modSp add mod modAnim">
        <pc:chgData name="Erika DuPond" userId="6f2ae73e0368a048" providerId="LiveId" clId="{0FB78AAE-104A-47CC-92B5-B2E0695BAC67}" dt="2024-04-22T03:20:46.155" v="4361"/>
        <pc:sldMkLst>
          <pc:docMk/>
          <pc:sldMk cId="1152747007" sldId="273"/>
        </pc:sldMkLst>
        <pc:spChg chg="mod">
          <ac:chgData name="Erika DuPond" userId="6f2ae73e0368a048" providerId="LiveId" clId="{0FB78AAE-104A-47CC-92B5-B2E0695BAC67}" dt="2024-04-21T23:30:41.617" v="3090" actId="1076"/>
          <ac:spMkLst>
            <pc:docMk/>
            <pc:sldMk cId="1152747007" sldId="273"/>
            <ac:spMk id="12" creationId="{00000000-0000-0000-0000-000000000000}"/>
          </ac:spMkLst>
        </pc:spChg>
        <pc:spChg chg="del mod">
          <ac:chgData name="Erika DuPond" userId="6f2ae73e0368a048" providerId="LiveId" clId="{0FB78AAE-104A-47CC-92B5-B2E0695BAC67}" dt="2024-04-21T23:18:31.712" v="2888" actId="478"/>
          <ac:spMkLst>
            <pc:docMk/>
            <pc:sldMk cId="1152747007" sldId="273"/>
            <ac:spMk id="14" creationId="{00000000-0000-0000-0000-000000000000}"/>
          </ac:spMkLst>
        </pc:spChg>
        <pc:grpChg chg="del">
          <ac:chgData name="Erika DuPond" userId="6f2ae73e0368a048" providerId="LiveId" clId="{0FB78AAE-104A-47CC-92B5-B2E0695BAC67}" dt="2024-04-21T23:30:38.304" v="3089" actId="478"/>
          <ac:grpSpMkLst>
            <pc:docMk/>
            <pc:sldMk cId="1152747007" sldId="273"/>
            <ac:grpSpMk id="3" creationId="{00000000-0000-0000-0000-000000000000}"/>
          </ac:grpSpMkLst>
        </pc:grpChg>
        <pc:picChg chg="del">
          <ac:chgData name="Erika DuPond" userId="6f2ae73e0368a048" providerId="LiveId" clId="{0FB78AAE-104A-47CC-92B5-B2E0695BAC67}" dt="2024-04-21T23:08:39.043" v="2854" actId="478"/>
          <ac:picMkLst>
            <pc:docMk/>
            <pc:sldMk cId="1152747007" sldId="273"/>
            <ac:picMk id="10" creationId="{09E073F0-7701-6D5C-971D-F20C92C0F3B0}"/>
          </ac:picMkLst>
        </pc:picChg>
        <pc:picChg chg="add del mod">
          <ac:chgData name="Erika DuPond" userId="6f2ae73e0368a048" providerId="LiveId" clId="{0FB78AAE-104A-47CC-92B5-B2E0695BAC67}" dt="2024-04-21T23:18:20.455" v="2883" actId="478"/>
          <ac:picMkLst>
            <pc:docMk/>
            <pc:sldMk cId="1152747007" sldId="273"/>
            <ac:picMk id="11" creationId="{367B86F8-B4B4-1219-57CB-43F082786C33}"/>
          </ac:picMkLst>
        </pc:picChg>
        <pc:picChg chg="add mod">
          <ac:chgData name="Erika DuPond" userId="6f2ae73e0368a048" providerId="LiveId" clId="{0FB78AAE-104A-47CC-92B5-B2E0695BAC67}" dt="2024-04-21T23:21:34.353" v="2986" actId="14100"/>
          <ac:picMkLst>
            <pc:docMk/>
            <pc:sldMk cId="1152747007" sldId="273"/>
            <ac:picMk id="15" creationId="{2F1050D4-2DAE-0543-E41E-79C79D5A2313}"/>
          </ac:picMkLst>
        </pc:picChg>
        <pc:picChg chg="add del mod">
          <ac:chgData name="Erika DuPond" userId="6f2ae73e0368a048" providerId="LiveId" clId="{0FB78AAE-104A-47CC-92B5-B2E0695BAC67}" dt="2024-04-21T23:18:19.858" v="2882" actId="478"/>
          <ac:picMkLst>
            <pc:docMk/>
            <pc:sldMk cId="1152747007" sldId="273"/>
            <ac:picMk id="17" creationId="{DB75CD7A-C9BF-104B-CDD0-18E736933F2D}"/>
          </ac:picMkLst>
        </pc:picChg>
        <pc:picChg chg="add mod">
          <ac:chgData name="Erika DuPond" userId="6f2ae73e0368a048" providerId="LiveId" clId="{0FB78AAE-104A-47CC-92B5-B2E0695BAC67}" dt="2024-04-21T23:22:00.234" v="2989" actId="1076"/>
          <ac:picMkLst>
            <pc:docMk/>
            <pc:sldMk cId="1152747007" sldId="273"/>
            <ac:picMk id="19" creationId="{538B4D72-98A0-9102-F3D3-DBB04E2A1754}"/>
          </ac:picMkLst>
        </pc:picChg>
        <pc:picChg chg="add mod">
          <ac:chgData name="Erika DuPond" userId="6f2ae73e0368a048" providerId="LiveId" clId="{0FB78AAE-104A-47CC-92B5-B2E0695BAC67}" dt="2024-04-21T23:22:00.234" v="2989" actId="1076"/>
          <ac:picMkLst>
            <pc:docMk/>
            <pc:sldMk cId="1152747007" sldId="273"/>
            <ac:picMk id="21" creationId="{9855E3F0-C247-3130-DFF8-14F948E6E02F}"/>
          </ac:picMkLst>
        </pc:picChg>
        <pc:picChg chg="add mod ord modCrop">
          <ac:chgData name="Erika DuPond" userId="6f2ae73e0368a048" providerId="LiveId" clId="{0FB78AAE-104A-47CC-92B5-B2E0695BAC67}" dt="2024-04-21T23:21:40.390" v="2987" actId="1076"/>
          <ac:picMkLst>
            <pc:docMk/>
            <pc:sldMk cId="1152747007" sldId="273"/>
            <ac:picMk id="22" creationId="{72DA8A50-28D8-079C-14E4-748FB3385522}"/>
          </ac:picMkLst>
        </pc:picChg>
      </pc:sldChg>
      <pc:sldChg chg="addSp delSp modSp add mod delAnim modAnim">
        <pc:chgData name="Erika DuPond" userId="6f2ae73e0368a048" providerId="LiveId" clId="{0FB78AAE-104A-47CC-92B5-B2E0695BAC67}" dt="2024-04-22T03:45:29.030" v="4375" actId="20577"/>
        <pc:sldMkLst>
          <pc:docMk/>
          <pc:sldMk cId="3804071153" sldId="274"/>
        </pc:sldMkLst>
        <pc:spChg chg="mod">
          <ac:chgData name="Erika DuPond" userId="6f2ae73e0368a048" providerId="LiveId" clId="{0FB78AAE-104A-47CC-92B5-B2E0695BAC67}" dt="2024-04-21T23:42:20.745" v="3139" actId="20577"/>
          <ac:spMkLst>
            <pc:docMk/>
            <pc:sldMk cId="3804071153" sldId="274"/>
            <ac:spMk id="12" creationId="{00000000-0000-0000-0000-000000000000}"/>
          </ac:spMkLst>
        </pc:spChg>
        <pc:spChg chg="mod">
          <ac:chgData name="Erika DuPond" userId="6f2ae73e0368a048" providerId="LiveId" clId="{0FB78AAE-104A-47CC-92B5-B2E0695BAC67}" dt="2024-04-22T03:45:29.030" v="4375" actId="20577"/>
          <ac:spMkLst>
            <pc:docMk/>
            <pc:sldMk cId="3804071153" sldId="274"/>
            <ac:spMk id="14" creationId="{00000000-0000-0000-0000-000000000000}"/>
          </ac:spMkLst>
        </pc:spChg>
        <pc:picChg chg="add mod">
          <ac:chgData name="Erika DuPond" userId="6f2ae73e0368a048" providerId="LiveId" clId="{0FB78AAE-104A-47CC-92B5-B2E0695BAC67}" dt="2024-04-22T02:45:12.859" v="3753" actId="1076"/>
          <ac:picMkLst>
            <pc:docMk/>
            <pc:sldMk cId="3804071153" sldId="274"/>
            <ac:picMk id="4" creationId="{835283C3-9066-8A9A-44F9-C119592B3DF0}"/>
          </ac:picMkLst>
        </pc:picChg>
        <pc:picChg chg="del mod">
          <ac:chgData name="Erika DuPond" userId="6f2ae73e0368a048" providerId="LiveId" clId="{0FB78AAE-104A-47CC-92B5-B2E0695BAC67}" dt="2024-04-22T02:42:35.235" v="3645" actId="478"/>
          <ac:picMkLst>
            <pc:docMk/>
            <pc:sldMk cId="3804071153" sldId="274"/>
            <ac:picMk id="11" creationId="{FE3470AB-D22C-E4C2-0E9F-9AB89F1704C3}"/>
          </ac:picMkLst>
        </pc:picChg>
      </pc:sldChg>
      <pc:sldChg chg="modSp add del mod">
        <pc:chgData name="Erika DuPond" userId="6f2ae73e0368a048" providerId="LiveId" clId="{0FB78AAE-104A-47CC-92B5-B2E0695BAC67}" dt="2024-04-22T03:15:14.759" v="4344" actId="47"/>
        <pc:sldMkLst>
          <pc:docMk/>
          <pc:sldMk cId="2631074908" sldId="275"/>
        </pc:sldMkLst>
        <pc:picChg chg="mod">
          <ac:chgData name="Erika DuPond" userId="6f2ae73e0368a048" providerId="LiveId" clId="{0FB78AAE-104A-47CC-92B5-B2E0695BAC67}" dt="2024-04-22T02:49:48.757" v="3915" actId="1076"/>
          <ac:picMkLst>
            <pc:docMk/>
            <pc:sldMk cId="2631074908" sldId="275"/>
            <ac:picMk id="11" creationId="{FE3470AB-D22C-E4C2-0E9F-9AB89F1704C3}"/>
          </ac:picMkLst>
        </pc:picChg>
      </pc:sldChg>
      <pc:sldChg chg="add del">
        <pc:chgData name="Erika DuPond" userId="6f2ae73e0368a048" providerId="LiveId" clId="{0FB78AAE-104A-47CC-92B5-B2E0695BAC67}" dt="2024-04-21T23:54:59.320" v="3320" actId="47"/>
        <pc:sldMkLst>
          <pc:docMk/>
          <pc:sldMk cId="1338723729" sldId="276"/>
        </pc:sldMkLst>
      </pc:sldChg>
      <pc:sldChg chg="addSp delSp modSp add mod">
        <pc:chgData name="Erika DuPond" userId="6f2ae73e0368a048" providerId="LiveId" clId="{0FB78AAE-104A-47CC-92B5-B2E0695BAC67}" dt="2024-04-21T23:56:16.696" v="3357" actId="1076"/>
        <pc:sldMkLst>
          <pc:docMk/>
          <pc:sldMk cId="1761214546" sldId="276"/>
        </pc:sldMkLst>
        <pc:spChg chg="mod">
          <ac:chgData name="Erika DuPond" userId="6f2ae73e0368a048" providerId="LiveId" clId="{0FB78AAE-104A-47CC-92B5-B2E0695BAC67}" dt="2024-04-21T23:56:14.432" v="3356" actId="1076"/>
          <ac:spMkLst>
            <pc:docMk/>
            <pc:sldMk cId="1761214546" sldId="276"/>
            <ac:spMk id="12" creationId="{00000000-0000-0000-0000-000000000000}"/>
          </ac:spMkLst>
        </pc:spChg>
        <pc:spChg chg="del">
          <ac:chgData name="Erika DuPond" userId="6f2ae73e0368a048" providerId="LiveId" clId="{0FB78AAE-104A-47CC-92B5-B2E0695BAC67}" dt="2024-04-21T23:55:13.414" v="3323" actId="478"/>
          <ac:spMkLst>
            <pc:docMk/>
            <pc:sldMk cId="1761214546" sldId="276"/>
            <ac:spMk id="17" creationId="{5F030C30-6816-2CCE-C0FB-BF514915D135}"/>
          </ac:spMkLst>
        </pc:spChg>
        <pc:picChg chg="add mod">
          <ac:chgData name="Erika DuPond" userId="6f2ae73e0368a048" providerId="LiveId" clId="{0FB78AAE-104A-47CC-92B5-B2E0695BAC67}" dt="2024-04-21T23:55:17.461" v="3326" actId="1076"/>
          <ac:picMkLst>
            <pc:docMk/>
            <pc:sldMk cId="1761214546" sldId="276"/>
            <ac:picMk id="3" creationId="{DCC34C5B-B119-F4C2-8DA9-7899141A6877}"/>
          </ac:picMkLst>
        </pc:picChg>
        <pc:picChg chg="add mod">
          <ac:chgData name="Erika DuPond" userId="6f2ae73e0368a048" providerId="LiveId" clId="{0FB78AAE-104A-47CC-92B5-B2E0695BAC67}" dt="2024-04-21T23:56:16.696" v="3357" actId="1076"/>
          <ac:picMkLst>
            <pc:docMk/>
            <pc:sldMk cId="1761214546" sldId="276"/>
            <ac:picMk id="4" creationId="{C672E88E-9FA8-66C3-855C-5F1111A86C9D}"/>
          </ac:picMkLst>
        </pc:picChg>
        <pc:picChg chg="del">
          <ac:chgData name="Erika DuPond" userId="6f2ae73e0368a048" providerId="LiveId" clId="{0FB78AAE-104A-47CC-92B5-B2E0695BAC67}" dt="2024-04-21T23:55:12.094" v="3322" actId="478"/>
          <ac:picMkLst>
            <pc:docMk/>
            <pc:sldMk cId="1761214546" sldId="276"/>
            <ac:picMk id="13" creationId="{A1A4E58A-30D5-CBB3-8B57-E48A4642877B}"/>
          </ac:picMkLst>
        </pc:picChg>
      </pc:sldChg>
      <pc:sldChg chg="addSp delSp modSp add mod">
        <pc:chgData name="Erika DuPond" userId="6f2ae73e0368a048" providerId="LiveId" clId="{0FB78AAE-104A-47CC-92B5-B2E0695BAC67}" dt="2024-04-22T02:46:00.486" v="3769" actId="1076"/>
        <pc:sldMkLst>
          <pc:docMk/>
          <pc:sldMk cId="3013253956" sldId="277"/>
        </pc:sldMkLst>
        <pc:spChg chg="del mod">
          <ac:chgData name="Erika DuPond" userId="6f2ae73e0368a048" providerId="LiveId" clId="{0FB78AAE-104A-47CC-92B5-B2E0695BAC67}" dt="2024-04-22T02:45:49.242" v="3762" actId="478"/>
          <ac:spMkLst>
            <pc:docMk/>
            <pc:sldMk cId="3013253956" sldId="277"/>
            <ac:spMk id="12" creationId="{00000000-0000-0000-0000-000000000000}"/>
          </ac:spMkLst>
        </pc:spChg>
        <pc:picChg chg="add mod">
          <ac:chgData name="Erika DuPond" userId="6f2ae73e0368a048" providerId="LiveId" clId="{0FB78AAE-104A-47CC-92B5-B2E0695BAC67}" dt="2024-04-22T02:46:00.486" v="3769" actId="1076"/>
          <ac:picMkLst>
            <pc:docMk/>
            <pc:sldMk cId="3013253956" sldId="277"/>
            <ac:picMk id="3" creationId="{453164EC-6574-9078-2DD0-D90CF639E55F}"/>
          </ac:picMkLst>
        </pc:picChg>
        <pc:picChg chg="del">
          <ac:chgData name="Erika DuPond" userId="6f2ae73e0368a048" providerId="LiveId" clId="{0FB78AAE-104A-47CC-92B5-B2E0695BAC67}" dt="2024-04-22T02:45:49.849" v="3763" actId="478"/>
          <ac:picMkLst>
            <pc:docMk/>
            <pc:sldMk cId="3013253956" sldId="277"/>
            <ac:picMk id="4" creationId="{C672E88E-9FA8-66C3-855C-5F1111A86C9D}"/>
          </ac:picMkLst>
        </pc:picChg>
      </pc:sldChg>
      <pc:sldChg chg="add setBg">
        <pc:chgData name="Erika DuPond" userId="6f2ae73e0368a048" providerId="LiveId" clId="{0FB78AAE-104A-47CC-92B5-B2E0695BAC67}" dt="2024-04-22T02:53:57.943" v="4190"/>
        <pc:sldMkLst>
          <pc:docMk/>
          <pc:sldMk cId="944184829" sldId="278"/>
        </pc:sldMkLst>
      </pc:sldChg>
      <pc:sldChg chg="addSp delSp modSp add mod setBg modAnim">
        <pc:chgData name="Erika DuPond" userId="6f2ae73e0368a048" providerId="LiveId" clId="{0FB78AAE-104A-47CC-92B5-B2E0695BAC67}" dt="2024-04-22T02:58:56.407" v="4337" actId="20577"/>
        <pc:sldMkLst>
          <pc:docMk/>
          <pc:sldMk cId="1575754477" sldId="279"/>
        </pc:sldMkLst>
        <pc:spChg chg="add mod">
          <ac:chgData name="Erika DuPond" userId="6f2ae73e0368a048" providerId="LiveId" clId="{0FB78AAE-104A-47CC-92B5-B2E0695BAC67}" dt="2024-04-22T02:58:56.407" v="4337" actId="20577"/>
          <ac:spMkLst>
            <pc:docMk/>
            <pc:sldMk cId="1575754477" sldId="279"/>
            <ac:spMk id="4" creationId="{6B4DDA92-272F-3764-2BC8-503B414F94DB}"/>
          </ac:spMkLst>
        </pc:spChg>
        <pc:spChg chg="add del mod topLvl">
          <ac:chgData name="Erika DuPond" userId="6f2ae73e0368a048" providerId="LiveId" clId="{0FB78AAE-104A-47CC-92B5-B2E0695BAC67}" dt="2024-04-22T02:57:02.733" v="4242" actId="1076"/>
          <ac:spMkLst>
            <pc:docMk/>
            <pc:sldMk cId="1575754477" sldId="279"/>
            <ac:spMk id="13" creationId="{00000000-0000-0000-0000-000000000000}"/>
          </ac:spMkLst>
        </pc:spChg>
        <pc:spChg chg="add del mod topLvl">
          <ac:chgData name="Erika DuPond" userId="6f2ae73e0368a048" providerId="LiveId" clId="{0FB78AAE-104A-47CC-92B5-B2E0695BAC67}" dt="2024-04-22T02:57:02.733" v="4242" actId="1076"/>
          <ac:spMkLst>
            <pc:docMk/>
            <pc:sldMk cId="1575754477" sldId="279"/>
            <ac:spMk id="14" creationId="{00000000-0000-0000-0000-000000000000}"/>
          </ac:spMkLst>
        </pc:spChg>
        <pc:spChg chg="mod">
          <ac:chgData name="Erika DuPond" userId="6f2ae73e0368a048" providerId="LiveId" clId="{0FB78AAE-104A-47CC-92B5-B2E0695BAC67}" dt="2024-04-22T02:57:02.733" v="4242" actId="1076"/>
          <ac:spMkLst>
            <pc:docMk/>
            <pc:sldMk cId="1575754477" sldId="279"/>
            <ac:spMk id="18" creationId="{E3084BBB-274E-67DC-B97A-1F884C11D7D9}"/>
          </ac:spMkLst>
        </pc:spChg>
        <pc:grpChg chg="add del mod">
          <ac:chgData name="Erika DuPond" userId="6f2ae73e0368a048" providerId="LiveId" clId="{0FB78AAE-104A-47CC-92B5-B2E0695BAC67}" dt="2024-04-22T02:56:33.344" v="4233" actId="165"/>
          <ac:grpSpMkLst>
            <pc:docMk/>
            <pc:sldMk cId="1575754477" sldId="279"/>
            <ac:grpSpMk id="9" creationId="{00000000-0000-0000-0000-000000000000}"/>
          </ac:grpSpMkLst>
        </pc:grpChg>
      </pc:sldChg>
      <pc:sldChg chg="delSp modSp add mod setBg">
        <pc:chgData name="Erika DuPond" userId="6f2ae73e0368a048" providerId="LiveId" clId="{0FB78AAE-104A-47CC-92B5-B2E0695BAC67}" dt="2024-04-22T03:19:33.222" v="4350" actId="478"/>
        <pc:sldMkLst>
          <pc:docMk/>
          <pc:sldMk cId="1274615918" sldId="280"/>
        </pc:sldMkLst>
        <pc:spChg chg="del mod">
          <ac:chgData name="Erika DuPond" userId="6f2ae73e0368a048" providerId="LiveId" clId="{0FB78AAE-104A-47CC-92B5-B2E0695BAC67}" dt="2024-04-22T03:19:33.222" v="4350" actId="478"/>
          <ac:spMkLst>
            <pc:docMk/>
            <pc:sldMk cId="1274615918" sldId="280"/>
            <ac:spMk id="7" creationId="{00000000-0000-0000-0000-000000000000}"/>
          </ac:spMkLst>
        </pc:spChg>
        <pc:spChg chg="del mod">
          <ac:chgData name="Erika DuPond" userId="6f2ae73e0368a048" providerId="LiveId" clId="{0FB78AAE-104A-47CC-92B5-B2E0695BAC67}" dt="2024-04-22T03:19:32.141" v="4349" actId="478"/>
          <ac:spMkLst>
            <pc:docMk/>
            <pc:sldMk cId="1274615918" sldId="280"/>
            <ac:spMk id="9" creationId="{00000000-0000-0000-0000-000000000000}"/>
          </ac:spMkLst>
        </pc:spChg>
        <pc:spChg chg="mod">
          <ac:chgData name="Erika DuPond" userId="6f2ae73e0368a048" providerId="LiveId" clId="{0FB78AAE-104A-47CC-92B5-B2E0695BAC67}" dt="2024-04-22T02:59:21.949" v="4338" actId="207"/>
          <ac:spMkLst>
            <pc:docMk/>
            <pc:sldMk cId="1274615918" sldId="280"/>
            <ac:spMk id="10" creationId="{00000000-0000-0000-0000-000000000000}"/>
          </ac:spMkLst>
        </pc:spChg>
      </pc:sldChg>
      <pc:sldChg chg="add setBg">
        <pc:chgData name="Erika DuPond" userId="6f2ae73e0368a048" providerId="LiveId" clId="{0FB78AAE-104A-47CC-92B5-B2E0695BAC67}" dt="2024-04-22T02:54:20.166" v="4194"/>
        <pc:sldMkLst>
          <pc:docMk/>
          <pc:sldMk cId="782175666" sldId="281"/>
        </pc:sldMkLst>
      </pc:sldChg>
      <pc:sldChg chg="add setBg modAnim">
        <pc:chgData name="Erika DuPond" userId="6f2ae73e0368a048" providerId="LiveId" clId="{0FB78AAE-104A-47CC-92B5-B2E0695BAC67}" dt="2024-04-22T03:19:56.209" v="4353"/>
        <pc:sldMkLst>
          <pc:docMk/>
          <pc:sldMk cId="2241997121"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F03BD-91F6-457A-AE9F-889E9A0D2BBD}"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7EEFD-A576-4A7A-991F-7C25241DE313}" type="slidenum">
              <a:rPr lang="en-US" smtClean="0"/>
              <a:t>‹#›</a:t>
            </a:fld>
            <a:endParaRPr lang="en-US"/>
          </a:p>
        </p:txBody>
      </p:sp>
    </p:spTree>
    <p:extLst>
      <p:ext uri="{BB962C8B-B14F-4D97-AF65-F5344CB8AC3E}">
        <p14:creationId xmlns:p14="http://schemas.microsoft.com/office/powerpoint/2010/main" val="67654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C4791C"/>
                </a:solidFill>
                <a:latin typeface="Cagliostro"/>
              </a:rPr>
              <a:t>DDSAnalytics</a:t>
            </a:r>
            <a:r>
              <a:rPr lang="en-US" sz="1200" dirty="0">
                <a:solidFill>
                  <a:srgbClr val="C4791C"/>
                </a:solidFill>
                <a:latin typeface="Cagliostro"/>
              </a:rPr>
              <a:t> is an analytics company that specializes in talent management solutions for Fortune 100 companies. Talent management is defined as the iterative process of developing and retaining employees. It may include workforce planning, employee training programs, identifying high-potential employees and reducing/preventing voluntary employee turnover (attrition). To gain a competitive edge over its competition, </a:t>
            </a:r>
            <a:r>
              <a:rPr lang="en-US" sz="1200" dirty="0" err="1">
                <a:solidFill>
                  <a:srgbClr val="C4791C"/>
                </a:solidFill>
                <a:latin typeface="Cagliostro"/>
              </a:rPr>
              <a:t>DDSAnalytics</a:t>
            </a:r>
            <a:r>
              <a:rPr lang="en-US" sz="1200" dirty="0">
                <a:solidFill>
                  <a:srgbClr val="C4791C"/>
                </a:solidFill>
                <a:latin typeface="Cagliostro"/>
              </a:rPr>
              <a:t> is planning to leverage data science for talent management. The executive leadership has identified predicting employee turnover as its first application of data science for talent management. Before the business green lights the project, they have tasked your data science team to conduct an analysis of existing employee data. </a:t>
            </a:r>
          </a:p>
          <a:p>
            <a:endParaRPr lang="en-US" dirty="0"/>
          </a:p>
        </p:txBody>
      </p:sp>
      <p:sp>
        <p:nvSpPr>
          <p:cNvPr id="4" name="Slide Number Placeholder 3"/>
          <p:cNvSpPr>
            <a:spLocks noGrp="1"/>
          </p:cNvSpPr>
          <p:nvPr>
            <p:ph type="sldNum" sz="quarter" idx="5"/>
          </p:nvPr>
        </p:nvSpPr>
        <p:spPr/>
        <p:txBody>
          <a:bodyPr/>
          <a:lstStyle/>
          <a:p>
            <a:fld id="{59F7EEFD-A576-4A7A-991F-7C25241DE313}" type="slidenum">
              <a:rPr lang="en-US" smtClean="0"/>
              <a:t>2</a:t>
            </a:fld>
            <a:endParaRPr lang="en-US"/>
          </a:p>
        </p:txBody>
      </p:sp>
    </p:spTree>
    <p:extLst>
      <p:ext uri="{BB962C8B-B14F-4D97-AF65-F5344CB8AC3E}">
        <p14:creationId xmlns:p14="http://schemas.microsoft.com/office/powerpoint/2010/main" val="58547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F7EEFD-A576-4A7A-991F-7C25241DE313}" type="slidenum">
              <a:rPr lang="en-US" smtClean="0"/>
              <a:t>7</a:t>
            </a:fld>
            <a:endParaRPr lang="en-US"/>
          </a:p>
        </p:txBody>
      </p:sp>
    </p:spTree>
    <p:extLst>
      <p:ext uri="{BB962C8B-B14F-4D97-AF65-F5344CB8AC3E}">
        <p14:creationId xmlns:p14="http://schemas.microsoft.com/office/powerpoint/2010/main" val="11973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944689">
            <a:off x="-1942" y="741361"/>
            <a:ext cx="2380000" cy="4936162"/>
          </a:xfrm>
          <a:custGeom>
            <a:avLst/>
            <a:gdLst/>
            <a:ahLst/>
            <a:cxnLst/>
            <a:rect l="l" t="t" r="r" b="b"/>
            <a:pathLst>
              <a:path w="2380000" h="4936162">
                <a:moveTo>
                  <a:pt x="0" y="0"/>
                </a:moveTo>
                <a:lnTo>
                  <a:pt x="2379999" y="0"/>
                </a:lnTo>
                <a:lnTo>
                  <a:pt x="2379999" y="4936162"/>
                </a:lnTo>
                <a:lnTo>
                  <a:pt x="0" y="49361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10488530">
            <a:off x="15838881" y="8034157"/>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1135818" flipH="1">
            <a:off x="16477957" y="5068371"/>
            <a:ext cx="2404829" cy="4987659"/>
          </a:xfrm>
          <a:custGeom>
            <a:avLst/>
            <a:gdLst/>
            <a:ahLst/>
            <a:cxnLst/>
            <a:rect l="l" t="t" r="r" b="b"/>
            <a:pathLst>
              <a:path w="2404829" h="4987659">
                <a:moveTo>
                  <a:pt x="2404829" y="0"/>
                </a:moveTo>
                <a:lnTo>
                  <a:pt x="0" y="0"/>
                </a:lnTo>
                <a:lnTo>
                  <a:pt x="0" y="4987659"/>
                </a:lnTo>
                <a:lnTo>
                  <a:pt x="2404829" y="4987659"/>
                </a:lnTo>
                <a:lnTo>
                  <a:pt x="240482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3496816" y="1679991"/>
            <a:ext cx="11244887" cy="5499772"/>
          </a:xfrm>
          <a:custGeom>
            <a:avLst/>
            <a:gdLst/>
            <a:ahLst/>
            <a:cxnLst/>
            <a:rect l="l" t="t" r="r" b="b"/>
            <a:pathLst>
              <a:path w="11244887" h="5499772">
                <a:moveTo>
                  <a:pt x="0" y="0"/>
                </a:moveTo>
                <a:lnTo>
                  <a:pt x="11244887" y="0"/>
                </a:lnTo>
                <a:lnTo>
                  <a:pt x="11244887" y="5499772"/>
                </a:lnTo>
                <a:lnTo>
                  <a:pt x="0" y="54997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4265904" y="1963238"/>
            <a:ext cx="10247227" cy="5216525"/>
          </a:xfrm>
          <a:prstGeom prst="rect">
            <a:avLst/>
          </a:prstGeom>
        </p:spPr>
        <p:txBody>
          <a:bodyPr lIns="0" tIns="0" rIns="0" bIns="0" rtlCol="0" anchor="t">
            <a:spAutoFit/>
          </a:bodyPr>
          <a:lstStyle/>
          <a:p>
            <a:pPr algn="ctr">
              <a:lnSpc>
                <a:spcPts val="13750"/>
              </a:lnSpc>
            </a:pPr>
            <a:r>
              <a:rPr lang="en-US" sz="11000" spc="319" dirty="0">
                <a:solidFill>
                  <a:srgbClr val="797A1D"/>
                </a:solidFill>
                <a:latin typeface="Cinzel Decorative Bold"/>
              </a:rPr>
              <a:t>Frito lay workforce case study</a:t>
            </a:r>
          </a:p>
        </p:txBody>
      </p:sp>
      <p:sp>
        <p:nvSpPr>
          <p:cNvPr id="10" name="TextBox 10"/>
          <p:cNvSpPr txBox="1"/>
          <p:nvPr/>
        </p:nvSpPr>
        <p:spPr>
          <a:xfrm>
            <a:off x="4752737" y="7835550"/>
            <a:ext cx="8782526" cy="771525"/>
          </a:xfrm>
          <a:prstGeom prst="rect">
            <a:avLst/>
          </a:prstGeom>
        </p:spPr>
        <p:txBody>
          <a:bodyPr lIns="0" tIns="0" rIns="0" bIns="0" rtlCol="0" anchor="t">
            <a:spAutoFit/>
          </a:bodyPr>
          <a:lstStyle/>
          <a:p>
            <a:pPr algn="ctr">
              <a:lnSpc>
                <a:spcPts val="6299"/>
              </a:lnSpc>
            </a:pPr>
            <a:r>
              <a:rPr lang="en-US" sz="4500" dirty="0">
                <a:solidFill>
                  <a:schemeClr val="bg2">
                    <a:lumMod val="25000"/>
                  </a:schemeClr>
                </a:solidFill>
                <a:latin typeface="Cagliostro"/>
              </a:rPr>
              <a:t>Presented by Erika DuPond</a:t>
            </a:r>
          </a:p>
        </p:txBody>
      </p:sp>
      <p:sp>
        <p:nvSpPr>
          <p:cNvPr id="11" name="Freeform 11"/>
          <p:cNvSpPr/>
          <p:nvPr/>
        </p:nvSpPr>
        <p:spPr>
          <a:xfrm flipV="1">
            <a:off x="17061389" y="-1259031"/>
            <a:ext cx="5539640" cy="5669356"/>
          </a:xfrm>
          <a:custGeom>
            <a:avLst/>
            <a:gdLst/>
            <a:ahLst/>
            <a:cxnLst/>
            <a:rect l="l" t="t" r="r" b="b"/>
            <a:pathLst>
              <a:path w="5539640" h="5669356">
                <a:moveTo>
                  <a:pt x="0" y="5669356"/>
                </a:moveTo>
                <a:lnTo>
                  <a:pt x="5539640" y="5669356"/>
                </a:lnTo>
                <a:lnTo>
                  <a:pt x="5539640" y="0"/>
                </a:lnTo>
                <a:lnTo>
                  <a:pt x="0" y="0"/>
                </a:lnTo>
                <a:lnTo>
                  <a:pt x="0" y="5669356"/>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flipH="1">
            <a:off x="-4140456" y="5710261"/>
            <a:ext cx="5539640" cy="5669356"/>
          </a:xfrm>
          <a:custGeom>
            <a:avLst/>
            <a:gdLst/>
            <a:ahLst/>
            <a:cxnLst/>
            <a:rect l="l" t="t" r="r" b="b"/>
            <a:pathLst>
              <a:path w="5539640" h="5669356">
                <a:moveTo>
                  <a:pt x="5539641" y="0"/>
                </a:moveTo>
                <a:lnTo>
                  <a:pt x="0" y="0"/>
                </a:lnTo>
                <a:lnTo>
                  <a:pt x="0" y="5669356"/>
                </a:lnTo>
                <a:lnTo>
                  <a:pt x="5539641" y="5669356"/>
                </a:lnTo>
                <a:lnTo>
                  <a:pt x="5539641"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extLst>
      <p:ext uri="{BB962C8B-B14F-4D97-AF65-F5344CB8AC3E}">
        <p14:creationId xmlns:p14="http://schemas.microsoft.com/office/powerpoint/2010/main" val="127461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899201" y="612672"/>
            <a:ext cx="10489597" cy="1238801"/>
          </a:xfrm>
          <a:prstGeom prst="rect">
            <a:avLst/>
          </a:prstGeom>
        </p:spPr>
        <p:txBody>
          <a:bodyPr lIns="0" tIns="0" rIns="0" bIns="0" rtlCol="0" anchor="t">
            <a:spAutoFit/>
          </a:bodyPr>
          <a:lstStyle/>
          <a:p>
            <a:pPr algn="ctr">
              <a:lnSpc>
                <a:spcPts val="10000"/>
              </a:lnSpc>
            </a:pPr>
            <a:r>
              <a:rPr lang="en-US" sz="7200" spc="232" dirty="0">
                <a:solidFill>
                  <a:srgbClr val="797A1D"/>
                </a:solidFill>
                <a:latin typeface="Cinzel Decorative Bold"/>
              </a:rPr>
              <a:t>Monthly Income</a:t>
            </a:r>
          </a:p>
        </p:txBody>
      </p:sp>
      <p:pic>
        <p:nvPicPr>
          <p:cNvPr id="4" name="Picture 3">
            <a:extLst>
              <a:ext uri="{FF2B5EF4-FFF2-40B4-BE49-F238E27FC236}">
                <a16:creationId xmlns:a16="http://schemas.microsoft.com/office/drawing/2014/main" id="{C672E88E-9FA8-66C3-855C-5F1111A86C9D}"/>
              </a:ext>
            </a:extLst>
          </p:cNvPr>
          <p:cNvPicPr>
            <a:picLocks noChangeAspect="1"/>
          </p:cNvPicPr>
          <p:nvPr/>
        </p:nvPicPr>
        <p:blipFill>
          <a:blip r:embed="rId6"/>
          <a:stretch>
            <a:fillRect/>
          </a:stretch>
        </p:blipFill>
        <p:spPr>
          <a:xfrm>
            <a:off x="4724400" y="2315383"/>
            <a:ext cx="8545872" cy="7358945"/>
          </a:xfrm>
          <a:prstGeom prst="rect">
            <a:avLst/>
          </a:prstGeom>
        </p:spPr>
      </p:pic>
    </p:spTree>
    <p:extLst>
      <p:ext uri="{BB962C8B-B14F-4D97-AF65-F5344CB8AC3E}">
        <p14:creationId xmlns:p14="http://schemas.microsoft.com/office/powerpoint/2010/main" val="17612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2766400" y="437690"/>
            <a:ext cx="12755197" cy="2498120"/>
          </a:xfrm>
          <a:prstGeom prst="rect">
            <a:avLst/>
          </a:prstGeom>
        </p:spPr>
        <p:txBody>
          <a:bodyPr wrap="square" lIns="0" tIns="0" rIns="0" bIns="0" rtlCol="0" anchor="t">
            <a:spAutoFit/>
          </a:bodyPr>
          <a:lstStyle/>
          <a:p>
            <a:pPr algn="ctr">
              <a:lnSpc>
                <a:spcPts val="10000"/>
              </a:lnSpc>
            </a:pPr>
            <a:r>
              <a:rPr lang="en-US" sz="6600" spc="232" dirty="0">
                <a:solidFill>
                  <a:srgbClr val="797A1D"/>
                </a:solidFill>
                <a:latin typeface="Cinzel Decorative Bold"/>
              </a:rPr>
              <a:t>Monthly Income Regression Model</a:t>
            </a:r>
          </a:p>
        </p:txBody>
      </p:sp>
      <p:sp>
        <p:nvSpPr>
          <p:cNvPr id="14" name="TextBox 14"/>
          <p:cNvSpPr txBox="1"/>
          <p:nvPr/>
        </p:nvSpPr>
        <p:spPr>
          <a:xfrm>
            <a:off x="2169995" y="3243954"/>
            <a:ext cx="13865162" cy="4993034"/>
          </a:xfrm>
          <a:prstGeom prst="rect">
            <a:avLst/>
          </a:prstGeom>
        </p:spPr>
        <p:txBody>
          <a:bodyPr wrap="square" lIns="0" tIns="0" rIns="0" bIns="0" rtlCol="0" anchor="t">
            <a:spAutoFit/>
          </a:bodyPr>
          <a:lstStyle/>
          <a:p>
            <a:pPr marL="457200" indent="-457200">
              <a:lnSpc>
                <a:spcPts val="4900"/>
              </a:lnSpc>
              <a:buFont typeface="Arial" panose="020B0604020202020204" pitchFamily="34" charset="0"/>
              <a:buChar char="•"/>
            </a:pPr>
            <a:r>
              <a:rPr lang="en-US" sz="3200" dirty="0">
                <a:solidFill>
                  <a:srgbClr val="797A1D"/>
                </a:solidFill>
                <a:latin typeface="Cagliostro"/>
              </a:rPr>
              <a:t>Using the linear regression function, I inputted Monthly Income versus Job Level. My goal was to get a root mean squared error (RMSE) of less than 3000 per my cross-validation method.</a:t>
            </a:r>
          </a:p>
          <a:p>
            <a:pPr>
              <a:lnSpc>
                <a:spcPts val="4900"/>
              </a:lnSpc>
            </a:pPr>
            <a:endParaRPr lang="en-US" sz="3200" dirty="0">
              <a:solidFill>
                <a:srgbClr val="797A1D"/>
              </a:solidFill>
              <a:latin typeface="Cagliostro"/>
            </a:endParaRPr>
          </a:p>
          <a:p>
            <a:pPr marL="457200" indent="-457200">
              <a:lnSpc>
                <a:spcPts val="4900"/>
              </a:lnSpc>
              <a:buFont typeface="Arial" panose="020B0604020202020204" pitchFamily="34" charset="0"/>
              <a:buChar char="•"/>
            </a:pPr>
            <a:r>
              <a:rPr lang="en-US" sz="3200" dirty="0">
                <a:solidFill>
                  <a:srgbClr val="797A1D"/>
                </a:solidFill>
                <a:latin typeface="Cagliostro"/>
              </a:rPr>
              <a:t>I first tested the model with “Years Working in Company”, however when I tested with “Job Level” it ended up with a much smaller RMSE.</a:t>
            </a:r>
          </a:p>
          <a:p>
            <a:pPr marL="457200" indent="-457200">
              <a:lnSpc>
                <a:spcPts val="4900"/>
              </a:lnSpc>
              <a:buFont typeface="Arial" panose="020B0604020202020204" pitchFamily="34" charset="0"/>
              <a:buChar char="•"/>
            </a:pPr>
            <a:r>
              <a:rPr lang="en-US" sz="3200" dirty="0">
                <a:solidFill>
                  <a:srgbClr val="797A1D"/>
                </a:solidFill>
                <a:latin typeface="Cagliostro"/>
              </a:rPr>
              <a:t>The RMSE I got with “Job Level” was 1476.2</a:t>
            </a:r>
          </a:p>
          <a:p>
            <a:pPr>
              <a:lnSpc>
                <a:spcPts val="4900"/>
              </a:lnSpc>
            </a:pPr>
            <a:endParaRPr lang="en-US" sz="3200" dirty="0">
              <a:solidFill>
                <a:srgbClr val="797A1D"/>
              </a:solidFill>
              <a:latin typeface="Cagliostro"/>
            </a:endParaRPr>
          </a:p>
        </p:txBody>
      </p:sp>
      <p:pic>
        <p:nvPicPr>
          <p:cNvPr id="4" name="Picture 3">
            <a:extLst>
              <a:ext uri="{FF2B5EF4-FFF2-40B4-BE49-F238E27FC236}">
                <a16:creationId xmlns:a16="http://schemas.microsoft.com/office/drawing/2014/main" id="{835283C3-9066-8A9A-44F9-C119592B3DF0}"/>
              </a:ext>
            </a:extLst>
          </p:cNvPr>
          <p:cNvPicPr>
            <a:picLocks noChangeAspect="1"/>
          </p:cNvPicPr>
          <p:nvPr/>
        </p:nvPicPr>
        <p:blipFill>
          <a:blip r:embed="rId6"/>
          <a:stretch>
            <a:fillRect/>
          </a:stretch>
        </p:blipFill>
        <p:spPr>
          <a:xfrm>
            <a:off x="3810000" y="5191168"/>
            <a:ext cx="11249431" cy="463895"/>
          </a:xfrm>
          <a:prstGeom prst="rect">
            <a:avLst/>
          </a:prstGeom>
        </p:spPr>
      </p:pic>
    </p:spTree>
    <p:extLst>
      <p:ext uri="{BB962C8B-B14F-4D97-AF65-F5344CB8AC3E}">
        <p14:creationId xmlns:p14="http://schemas.microsoft.com/office/powerpoint/2010/main" val="380407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453164EC-6574-9078-2DD0-D90CF639E55F}"/>
              </a:ext>
            </a:extLst>
          </p:cNvPr>
          <p:cNvPicPr>
            <a:picLocks noChangeAspect="1"/>
          </p:cNvPicPr>
          <p:nvPr/>
        </p:nvPicPr>
        <p:blipFill>
          <a:blip r:embed="rId6"/>
          <a:stretch>
            <a:fillRect/>
          </a:stretch>
        </p:blipFill>
        <p:spPr>
          <a:xfrm>
            <a:off x="2600381" y="1320251"/>
            <a:ext cx="13087238" cy="8076695"/>
          </a:xfrm>
          <a:prstGeom prst="rect">
            <a:avLst/>
          </a:prstGeom>
        </p:spPr>
      </p:pic>
    </p:spTree>
    <p:extLst>
      <p:ext uri="{BB962C8B-B14F-4D97-AF65-F5344CB8AC3E}">
        <p14:creationId xmlns:p14="http://schemas.microsoft.com/office/powerpoint/2010/main" val="301325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4541992" y="3395592"/>
            <a:ext cx="9764087" cy="370044"/>
          </a:xfrm>
          <a:prstGeom prst="rect">
            <a:avLst/>
          </a:prstGeom>
        </p:spPr>
        <p:txBody>
          <a:bodyPr lIns="0" tIns="0" rIns="0" bIns="0" rtlCol="0" anchor="t">
            <a:spAutoFit/>
          </a:bodyPr>
          <a:lstStyle/>
          <a:p>
            <a:pPr>
              <a:lnSpc>
                <a:spcPts val="4200"/>
              </a:lnSpc>
            </a:pPr>
            <a:r>
              <a:rPr lang="en-US" sz="3000" dirty="0">
                <a:solidFill>
                  <a:srgbClr val="797A1D"/>
                </a:solidFill>
                <a:latin typeface="Cagliostro"/>
              </a:rPr>
              <a:t>1. Frequent surveys of employees’ work-life balance and working relationship with their team</a:t>
            </a:r>
          </a:p>
        </p:txBody>
      </p:sp>
      <p:sp>
        <p:nvSpPr>
          <p:cNvPr id="14" name="TextBox 14"/>
          <p:cNvSpPr txBox="1"/>
          <p:nvPr/>
        </p:nvSpPr>
        <p:spPr>
          <a:xfrm>
            <a:off x="4541992" y="4683805"/>
            <a:ext cx="9764087" cy="370044"/>
          </a:xfrm>
          <a:prstGeom prst="rect">
            <a:avLst/>
          </a:prstGeom>
        </p:spPr>
        <p:txBody>
          <a:bodyPr lIns="0" tIns="0" rIns="0" bIns="0" rtlCol="0" anchor="t">
            <a:spAutoFit/>
          </a:bodyPr>
          <a:lstStyle/>
          <a:p>
            <a:pPr>
              <a:lnSpc>
                <a:spcPts val="4200"/>
              </a:lnSpc>
            </a:pPr>
            <a:r>
              <a:rPr lang="en-US" sz="3000" dirty="0">
                <a:solidFill>
                  <a:srgbClr val="797A1D"/>
                </a:solidFill>
                <a:latin typeface="Cagliostro"/>
              </a:rPr>
              <a:t>2. Reduce overtime by fostering a more collaborative team environment so workload can be shared. </a:t>
            </a:r>
          </a:p>
        </p:txBody>
      </p:sp>
      <p:sp>
        <p:nvSpPr>
          <p:cNvPr id="15" name="TextBox 15"/>
          <p:cNvSpPr txBox="1"/>
          <p:nvPr/>
        </p:nvSpPr>
        <p:spPr>
          <a:xfrm>
            <a:off x="3076022" y="943228"/>
            <a:ext cx="12135955" cy="1282402"/>
          </a:xfrm>
          <a:prstGeom prst="rect">
            <a:avLst/>
          </a:prstGeom>
        </p:spPr>
        <p:txBody>
          <a:bodyPr lIns="0" tIns="0" rIns="0" bIns="0" rtlCol="0" anchor="t">
            <a:spAutoFit/>
          </a:bodyPr>
          <a:lstStyle/>
          <a:p>
            <a:pPr algn="ctr">
              <a:lnSpc>
                <a:spcPts val="10000"/>
              </a:lnSpc>
            </a:pPr>
            <a:r>
              <a:rPr lang="en-US" sz="8000" spc="232" dirty="0">
                <a:solidFill>
                  <a:srgbClr val="797A1D"/>
                </a:solidFill>
                <a:latin typeface="Cinzel Decorative Bold"/>
              </a:rPr>
              <a:t>Recommendations</a:t>
            </a:r>
          </a:p>
        </p:txBody>
      </p:sp>
      <p:sp>
        <p:nvSpPr>
          <p:cNvPr id="16" name="Freeform 10">
            <a:extLst>
              <a:ext uri="{FF2B5EF4-FFF2-40B4-BE49-F238E27FC236}">
                <a16:creationId xmlns:a16="http://schemas.microsoft.com/office/drawing/2014/main" id="{42D84BF2-FB2C-4EEB-0250-379E14F4D2FA}"/>
              </a:ext>
            </a:extLst>
          </p:cNvPr>
          <p:cNvSpPr/>
          <p:nvPr/>
        </p:nvSpPr>
        <p:spPr>
          <a:xfrm rot="-481330">
            <a:off x="-1267911" y="7572285"/>
            <a:ext cx="4518875" cy="4114800"/>
          </a:xfrm>
          <a:custGeom>
            <a:avLst/>
            <a:gdLst/>
            <a:ahLst/>
            <a:cxnLst/>
            <a:rect l="l" t="t" r="r" b="b"/>
            <a:pathLst>
              <a:path w="4518875" h="4114800">
                <a:moveTo>
                  <a:pt x="0" y="0"/>
                </a:moveTo>
                <a:lnTo>
                  <a:pt x="4518874" y="0"/>
                </a:lnTo>
                <a:lnTo>
                  <a:pt x="4518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TextBox 14">
            <a:extLst>
              <a:ext uri="{FF2B5EF4-FFF2-40B4-BE49-F238E27FC236}">
                <a16:creationId xmlns:a16="http://schemas.microsoft.com/office/drawing/2014/main" id="{E3084BBB-274E-67DC-B97A-1F884C11D7D9}"/>
              </a:ext>
            </a:extLst>
          </p:cNvPr>
          <p:cNvSpPr txBox="1"/>
          <p:nvPr/>
        </p:nvSpPr>
        <p:spPr>
          <a:xfrm>
            <a:off x="4515972" y="6084709"/>
            <a:ext cx="9764087" cy="1057982"/>
          </a:xfrm>
          <a:prstGeom prst="rect">
            <a:avLst/>
          </a:prstGeom>
        </p:spPr>
        <p:txBody>
          <a:bodyPr lIns="0" tIns="0" rIns="0" bIns="0" rtlCol="0" anchor="t">
            <a:spAutoFit/>
          </a:bodyPr>
          <a:lstStyle/>
          <a:p>
            <a:pPr>
              <a:lnSpc>
                <a:spcPts val="4200"/>
              </a:lnSpc>
            </a:pPr>
            <a:r>
              <a:rPr lang="en-US" sz="3000" dirty="0">
                <a:solidFill>
                  <a:srgbClr val="797A1D"/>
                </a:solidFill>
                <a:latin typeface="Cagliostro"/>
              </a:rPr>
              <a:t>3. Observe work forecast closely to hire more people when there is too much workload for the headcount</a:t>
            </a:r>
          </a:p>
        </p:txBody>
      </p:sp>
      <p:sp>
        <p:nvSpPr>
          <p:cNvPr id="4" name="TextBox 14">
            <a:extLst>
              <a:ext uri="{FF2B5EF4-FFF2-40B4-BE49-F238E27FC236}">
                <a16:creationId xmlns:a16="http://schemas.microsoft.com/office/drawing/2014/main" id="{6B4DDA92-272F-3764-2BC8-503B414F94DB}"/>
              </a:ext>
            </a:extLst>
          </p:cNvPr>
          <p:cNvSpPr txBox="1"/>
          <p:nvPr/>
        </p:nvSpPr>
        <p:spPr>
          <a:xfrm>
            <a:off x="4514113" y="7387303"/>
            <a:ext cx="9764087" cy="1057982"/>
          </a:xfrm>
          <a:prstGeom prst="rect">
            <a:avLst/>
          </a:prstGeom>
        </p:spPr>
        <p:txBody>
          <a:bodyPr lIns="0" tIns="0" rIns="0" bIns="0" rtlCol="0" anchor="t">
            <a:spAutoFit/>
          </a:bodyPr>
          <a:lstStyle/>
          <a:p>
            <a:pPr>
              <a:lnSpc>
                <a:spcPts val="4200"/>
              </a:lnSpc>
            </a:pPr>
            <a:r>
              <a:rPr lang="en-US" sz="3000" dirty="0">
                <a:solidFill>
                  <a:srgbClr val="797A1D"/>
                </a:solidFill>
                <a:latin typeface="Cagliostro"/>
              </a:rPr>
              <a:t>4. Reward those who work overtime with overtime pay or a monetary award </a:t>
            </a:r>
          </a:p>
        </p:txBody>
      </p:sp>
    </p:spTree>
    <p:extLst>
      <p:ext uri="{BB962C8B-B14F-4D97-AF65-F5344CB8AC3E}">
        <p14:creationId xmlns:p14="http://schemas.microsoft.com/office/powerpoint/2010/main" val="157575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333858" y="-1996974"/>
            <a:ext cx="13620284" cy="13620284"/>
          </a:xfrm>
          <a:custGeom>
            <a:avLst/>
            <a:gdLst/>
            <a:ahLst/>
            <a:cxnLst/>
            <a:rect l="l" t="t" r="r" b="b"/>
            <a:pathLst>
              <a:path w="13620284" h="13620284">
                <a:moveTo>
                  <a:pt x="0" y="0"/>
                </a:moveTo>
                <a:lnTo>
                  <a:pt x="13620284" y="0"/>
                </a:lnTo>
                <a:lnTo>
                  <a:pt x="13620284" y="13620284"/>
                </a:lnTo>
                <a:lnTo>
                  <a:pt x="0" y="13620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1517442">
            <a:off x="-120582" y="2075771"/>
            <a:ext cx="2380000" cy="4936162"/>
          </a:xfrm>
          <a:custGeom>
            <a:avLst/>
            <a:gdLst/>
            <a:ahLst/>
            <a:cxnLst/>
            <a:rect l="l" t="t" r="r" b="b"/>
            <a:pathLst>
              <a:path w="2380000" h="4936162">
                <a:moveTo>
                  <a:pt x="0" y="0"/>
                </a:moveTo>
                <a:lnTo>
                  <a:pt x="2379999" y="0"/>
                </a:lnTo>
                <a:lnTo>
                  <a:pt x="2379999" y="4936162"/>
                </a:lnTo>
                <a:lnTo>
                  <a:pt x="0" y="4936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1135818" flipH="1">
            <a:off x="16477957" y="3659792"/>
            <a:ext cx="2404829" cy="4987659"/>
          </a:xfrm>
          <a:custGeom>
            <a:avLst/>
            <a:gdLst/>
            <a:ahLst/>
            <a:cxnLst/>
            <a:rect l="l" t="t" r="r" b="b"/>
            <a:pathLst>
              <a:path w="2404829" h="4987659">
                <a:moveTo>
                  <a:pt x="2404829" y="0"/>
                </a:moveTo>
                <a:lnTo>
                  <a:pt x="0" y="0"/>
                </a:lnTo>
                <a:lnTo>
                  <a:pt x="0" y="4987659"/>
                </a:lnTo>
                <a:lnTo>
                  <a:pt x="2404829" y="4987659"/>
                </a:lnTo>
                <a:lnTo>
                  <a:pt x="2404829"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4020387" y="3347439"/>
            <a:ext cx="10247227" cy="3473450"/>
          </a:xfrm>
          <a:prstGeom prst="rect">
            <a:avLst/>
          </a:prstGeom>
        </p:spPr>
        <p:txBody>
          <a:bodyPr lIns="0" tIns="0" rIns="0" bIns="0" rtlCol="0" anchor="t">
            <a:spAutoFit/>
          </a:bodyPr>
          <a:lstStyle/>
          <a:p>
            <a:pPr algn="ctr">
              <a:lnSpc>
                <a:spcPts val="13750"/>
              </a:lnSpc>
            </a:pPr>
            <a:r>
              <a:rPr lang="en-US" sz="11000" spc="319">
                <a:solidFill>
                  <a:srgbClr val="797A1D"/>
                </a:solidFill>
                <a:latin typeface="Cinzel Decorative Bold"/>
              </a:rPr>
              <a:t>Thank</a:t>
            </a:r>
          </a:p>
          <a:p>
            <a:pPr algn="ctr">
              <a:lnSpc>
                <a:spcPts val="13750"/>
              </a:lnSpc>
            </a:pPr>
            <a:r>
              <a:rPr lang="en-US" sz="11000" spc="319">
                <a:solidFill>
                  <a:srgbClr val="797A1D"/>
                </a:solidFill>
                <a:latin typeface="Cinzel Decorative Bold"/>
              </a:rPr>
              <a:t>You</a:t>
            </a:r>
          </a:p>
        </p:txBody>
      </p:sp>
      <p:sp>
        <p:nvSpPr>
          <p:cNvPr id="7" name="AutoShape 7"/>
          <p:cNvSpPr/>
          <p:nvPr/>
        </p:nvSpPr>
        <p:spPr>
          <a:xfrm flipV="1">
            <a:off x="-4207261" y="7452663"/>
            <a:ext cx="8414522" cy="28575"/>
          </a:xfrm>
          <a:prstGeom prst="line">
            <a:avLst/>
          </a:prstGeom>
          <a:ln w="28575" cap="rnd">
            <a:solidFill>
              <a:srgbClr val="797A1D"/>
            </a:solidFill>
            <a:prstDash val="solid"/>
            <a:headEnd type="none" w="sm" len="sm"/>
            <a:tailEnd type="none" w="sm" len="sm"/>
          </a:ln>
        </p:spPr>
        <p:txBody>
          <a:bodyPr/>
          <a:lstStyle/>
          <a:p>
            <a:endParaRPr lang="en-US"/>
          </a:p>
        </p:txBody>
      </p:sp>
      <p:sp>
        <p:nvSpPr>
          <p:cNvPr id="8" name="AutoShape 8"/>
          <p:cNvSpPr/>
          <p:nvPr/>
        </p:nvSpPr>
        <p:spPr>
          <a:xfrm flipV="1">
            <a:off x="13606431" y="2369676"/>
            <a:ext cx="8414522" cy="28575"/>
          </a:xfrm>
          <a:prstGeom prst="line">
            <a:avLst/>
          </a:prstGeom>
          <a:ln w="28575" cap="rnd">
            <a:solidFill>
              <a:srgbClr val="797A1D"/>
            </a:solidFill>
            <a:prstDash val="solid"/>
            <a:headEnd type="none" w="sm" len="sm"/>
            <a:tailEnd type="none" w="sm" len="sm"/>
          </a:ln>
        </p:spPr>
        <p:txBody>
          <a:bodyPr/>
          <a:lstStyle/>
          <a:p>
            <a:endParaRPr lang="en-US"/>
          </a:p>
        </p:txBody>
      </p:sp>
      <p:sp>
        <p:nvSpPr>
          <p:cNvPr id="9" name="Freeform 9"/>
          <p:cNvSpPr/>
          <p:nvPr/>
        </p:nvSpPr>
        <p:spPr>
          <a:xfrm rot="5285550" flipV="1">
            <a:off x="1171627" y="8237207"/>
            <a:ext cx="1488728" cy="1407094"/>
          </a:xfrm>
          <a:custGeom>
            <a:avLst/>
            <a:gdLst/>
            <a:ahLst/>
            <a:cxnLst/>
            <a:rect l="l" t="t" r="r" b="b"/>
            <a:pathLst>
              <a:path w="1488728" h="1407094">
                <a:moveTo>
                  <a:pt x="0" y="1407095"/>
                </a:moveTo>
                <a:lnTo>
                  <a:pt x="1488729" y="1407095"/>
                </a:lnTo>
                <a:lnTo>
                  <a:pt x="1488729" y="0"/>
                </a:lnTo>
                <a:lnTo>
                  <a:pt x="0" y="0"/>
                </a:lnTo>
                <a:lnTo>
                  <a:pt x="0" y="1407095"/>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5400000">
            <a:off x="15317265" y="729432"/>
            <a:ext cx="1273754" cy="1203908"/>
          </a:xfrm>
          <a:custGeom>
            <a:avLst/>
            <a:gdLst/>
            <a:ahLst/>
            <a:cxnLst/>
            <a:rect l="l" t="t" r="r" b="b"/>
            <a:pathLst>
              <a:path w="1273754" h="1203908">
                <a:moveTo>
                  <a:pt x="0" y="0"/>
                </a:moveTo>
                <a:lnTo>
                  <a:pt x="1273754" y="0"/>
                </a:lnTo>
                <a:lnTo>
                  <a:pt x="1273754" y="1203908"/>
                </a:lnTo>
                <a:lnTo>
                  <a:pt x="0" y="12039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94418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750620" y="3934629"/>
            <a:ext cx="14786760" cy="4289636"/>
          </a:xfrm>
          <a:prstGeom prst="rect">
            <a:avLst/>
          </a:prstGeom>
        </p:spPr>
        <p:txBody>
          <a:bodyPr wrap="square" lIns="0" tIns="0" rIns="0" bIns="0" rtlCol="0" anchor="t">
            <a:spAutoFit/>
          </a:bodyPr>
          <a:lstStyle/>
          <a:p>
            <a:pPr algn="ctr">
              <a:lnSpc>
                <a:spcPts val="4200"/>
              </a:lnSpc>
            </a:pPr>
            <a:r>
              <a:rPr lang="en-US" sz="3000" dirty="0">
                <a:solidFill>
                  <a:schemeClr val="bg2">
                    <a:lumMod val="25000"/>
                  </a:schemeClr>
                </a:solidFill>
                <a:latin typeface="Cagliostro"/>
              </a:rPr>
              <a:t>Frito-Lay has given us the task to analyze their workforce trends to help retain employees and gain insight on salary predictions.</a:t>
            </a:r>
          </a:p>
          <a:p>
            <a:pPr algn="ctr">
              <a:lnSpc>
                <a:spcPts val="4200"/>
              </a:lnSpc>
            </a:pPr>
            <a:endParaRPr lang="en-US" sz="3000" dirty="0">
              <a:solidFill>
                <a:schemeClr val="bg2">
                  <a:lumMod val="25000"/>
                </a:schemeClr>
              </a:solidFill>
              <a:latin typeface="Cagliostro"/>
            </a:endParaRPr>
          </a:p>
          <a:p>
            <a:pPr algn="ctr">
              <a:lnSpc>
                <a:spcPts val="4200"/>
              </a:lnSpc>
            </a:pPr>
            <a:r>
              <a:rPr lang="en-US" sz="3000" dirty="0">
                <a:solidFill>
                  <a:schemeClr val="bg2">
                    <a:lumMod val="25000"/>
                  </a:schemeClr>
                </a:solidFill>
                <a:latin typeface="Cagliostro"/>
              </a:rPr>
              <a:t>The dataset has 38 variables with 870 entries. The variables include age, gender, attrition, monthly salary, job role, department, number of years in company, stock option levels, marital status, and other descriptors of employees. </a:t>
            </a:r>
          </a:p>
          <a:p>
            <a:pPr algn="ctr">
              <a:lnSpc>
                <a:spcPts val="4200"/>
              </a:lnSpc>
            </a:pPr>
            <a:endParaRPr lang="en-US" sz="3000" dirty="0">
              <a:solidFill>
                <a:schemeClr val="bg2">
                  <a:lumMod val="25000"/>
                </a:schemeClr>
              </a:solidFill>
              <a:latin typeface="Cagliostro"/>
            </a:endParaRPr>
          </a:p>
          <a:p>
            <a:pPr algn="ctr">
              <a:lnSpc>
                <a:spcPts val="4200"/>
              </a:lnSpc>
            </a:pPr>
            <a:r>
              <a:rPr lang="en-US" sz="3000" dirty="0">
                <a:solidFill>
                  <a:schemeClr val="bg2">
                    <a:lumMod val="25000"/>
                  </a:schemeClr>
                </a:solidFill>
                <a:latin typeface="Cagliostro"/>
              </a:rPr>
              <a:t>Analysis was done with </a:t>
            </a:r>
            <a:r>
              <a:rPr lang="en-US" sz="3000" dirty="0" err="1">
                <a:solidFill>
                  <a:schemeClr val="bg2">
                    <a:lumMod val="25000"/>
                  </a:schemeClr>
                </a:solidFill>
                <a:latin typeface="Cagliostro"/>
              </a:rPr>
              <a:t>Rstudio</a:t>
            </a:r>
            <a:r>
              <a:rPr lang="en-US" sz="3000" dirty="0">
                <a:solidFill>
                  <a:schemeClr val="bg2">
                    <a:lumMod val="25000"/>
                  </a:schemeClr>
                </a:solidFill>
                <a:latin typeface="Cagliostro"/>
              </a:rPr>
              <a:t> and R.</a:t>
            </a:r>
          </a:p>
        </p:txBody>
      </p:sp>
      <p:sp>
        <p:nvSpPr>
          <p:cNvPr id="5" name="Freeform 5"/>
          <p:cNvSpPr/>
          <p:nvPr/>
        </p:nvSpPr>
        <p:spPr>
          <a:xfrm>
            <a:off x="159783" y="7446162"/>
            <a:ext cx="2675553" cy="2840838"/>
          </a:xfrm>
          <a:custGeom>
            <a:avLst/>
            <a:gdLst/>
            <a:ahLst/>
            <a:cxnLst/>
            <a:rect l="l" t="t" r="r" b="b"/>
            <a:pathLst>
              <a:path w="2675553" h="2840838">
                <a:moveTo>
                  <a:pt x="0" y="0"/>
                </a:moveTo>
                <a:lnTo>
                  <a:pt x="2675553" y="0"/>
                </a:lnTo>
                <a:lnTo>
                  <a:pt x="2675553" y="2840838"/>
                </a:lnTo>
                <a:lnTo>
                  <a:pt x="0" y="284083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flipH="1">
            <a:off x="15737731" y="342449"/>
            <a:ext cx="2675553" cy="2550160"/>
          </a:xfrm>
          <a:custGeom>
            <a:avLst/>
            <a:gdLst/>
            <a:ahLst/>
            <a:cxnLst/>
            <a:rect l="l" t="t" r="r" b="b"/>
            <a:pathLst>
              <a:path w="2675553" h="2550160">
                <a:moveTo>
                  <a:pt x="2675553" y="0"/>
                </a:moveTo>
                <a:lnTo>
                  <a:pt x="0" y="0"/>
                </a:lnTo>
                <a:lnTo>
                  <a:pt x="0" y="2550159"/>
                </a:lnTo>
                <a:lnTo>
                  <a:pt x="2675553" y="2550159"/>
                </a:lnTo>
                <a:lnTo>
                  <a:pt x="2675553" y="0"/>
                </a:lnTo>
                <a:close/>
              </a:path>
            </a:pathLst>
          </a:custGeom>
          <a:blipFill>
            <a:blip r:embed="rId5">
              <a:extLst>
                <a:ext uri="{96DAC541-7B7A-43D3-8B79-37D633B846F1}">
                  <asvg:svgBlip xmlns:asvg="http://schemas.microsoft.com/office/drawing/2016/SVG/main" r:embed="rId6"/>
                </a:ext>
              </a:extLst>
            </a:blip>
            <a:stretch>
              <a:fillRect b="-11398"/>
            </a:stretch>
          </a:blipFill>
        </p:spPr>
        <p:txBody>
          <a:bodyPr/>
          <a:lstStyle/>
          <a:p>
            <a:endParaRPr lang="en-US"/>
          </a:p>
        </p:txBody>
      </p:sp>
      <p:sp>
        <p:nvSpPr>
          <p:cNvPr id="12" name="Freeform 12"/>
          <p:cNvSpPr/>
          <p:nvPr/>
        </p:nvSpPr>
        <p:spPr>
          <a:xfrm>
            <a:off x="4514113" y="9905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3" name="TextBox 13"/>
          <p:cNvSpPr txBox="1"/>
          <p:nvPr/>
        </p:nvSpPr>
        <p:spPr>
          <a:xfrm>
            <a:off x="3899202" y="1610041"/>
            <a:ext cx="10489597" cy="1253993"/>
          </a:xfrm>
          <a:prstGeom prst="rect">
            <a:avLst/>
          </a:prstGeom>
        </p:spPr>
        <p:txBody>
          <a:bodyPr lIns="0" tIns="0" rIns="0" bIns="0" rtlCol="0" anchor="t">
            <a:spAutoFit/>
          </a:bodyPr>
          <a:lstStyle/>
          <a:p>
            <a:pPr algn="ctr">
              <a:lnSpc>
                <a:spcPts val="10000"/>
              </a:lnSpc>
            </a:pPr>
            <a:r>
              <a:rPr lang="en-US" sz="8000" spc="232">
                <a:solidFill>
                  <a:srgbClr val="797A1D"/>
                </a:solidFill>
                <a:latin typeface="Cinzel Decorative Bold"/>
              </a:rPr>
              <a:t>Introduction</a:t>
            </a:r>
          </a:p>
        </p:txBody>
      </p:sp>
      <p:sp>
        <p:nvSpPr>
          <p:cNvPr id="14" name="Freeform 14"/>
          <p:cNvSpPr/>
          <p:nvPr/>
        </p:nvSpPr>
        <p:spPr>
          <a:xfrm>
            <a:off x="13355669" y="2901030"/>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78217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2060369" y="10000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6339092" y="2892608"/>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9" name="Group 9"/>
          <p:cNvGrpSpPr/>
          <p:nvPr/>
        </p:nvGrpSpPr>
        <p:grpSpPr>
          <a:xfrm>
            <a:off x="2821179" y="5301861"/>
            <a:ext cx="5922878" cy="3956439"/>
            <a:chOff x="0" y="0"/>
            <a:chExt cx="812800" cy="542944"/>
          </a:xfrm>
        </p:grpSpPr>
        <p:sp>
          <p:nvSpPr>
            <p:cNvPr id="10" name="Freeform 10"/>
            <p:cNvSpPr/>
            <p:nvPr/>
          </p:nvSpPr>
          <p:spPr>
            <a:xfrm>
              <a:off x="0" y="0"/>
              <a:ext cx="812800" cy="542944"/>
            </a:xfrm>
            <a:custGeom>
              <a:avLst/>
              <a:gdLst/>
              <a:ahLst/>
              <a:cxnLst/>
              <a:rect l="l" t="t" r="r" b="b"/>
              <a:pathLst>
                <a:path w="812800" h="542944">
                  <a:moveTo>
                    <a:pt x="60128" y="0"/>
                  </a:moveTo>
                  <a:lnTo>
                    <a:pt x="752672" y="0"/>
                  </a:lnTo>
                  <a:cubicBezTo>
                    <a:pt x="768619" y="0"/>
                    <a:pt x="783913" y="6335"/>
                    <a:pt x="795189" y="17611"/>
                  </a:cubicBezTo>
                  <a:cubicBezTo>
                    <a:pt x="806465" y="28887"/>
                    <a:pt x="812800" y="44181"/>
                    <a:pt x="812800" y="60128"/>
                  </a:cubicBezTo>
                  <a:lnTo>
                    <a:pt x="812800" y="482817"/>
                  </a:lnTo>
                  <a:cubicBezTo>
                    <a:pt x="812800" y="516024"/>
                    <a:pt x="785880" y="542944"/>
                    <a:pt x="752672" y="542944"/>
                  </a:cubicBezTo>
                  <a:lnTo>
                    <a:pt x="60128" y="542944"/>
                  </a:lnTo>
                  <a:cubicBezTo>
                    <a:pt x="44181" y="542944"/>
                    <a:pt x="28887" y="536610"/>
                    <a:pt x="17611" y="525333"/>
                  </a:cubicBezTo>
                  <a:cubicBezTo>
                    <a:pt x="6335" y="514057"/>
                    <a:pt x="0" y="498764"/>
                    <a:pt x="0" y="48281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txBody>
            <a:bodyPr/>
            <a:lstStyle/>
            <a:p>
              <a:endParaRPr lang="en-US"/>
            </a:p>
          </p:txBody>
        </p:sp>
        <p:sp>
          <p:nvSpPr>
            <p:cNvPr id="11" name="TextBox 11"/>
            <p:cNvSpPr txBox="1"/>
            <p:nvPr/>
          </p:nvSpPr>
          <p:spPr>
            <a:xfrm>
              <a:off x="0" y="-38100"/>
              <a:ext cx="812800" cy="581044"/>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9543943" y="5301861"/>
            <a:ext cx="5922878" cy="3956439"/>
            <a:chOff x="0" y="0"/>
            <a:chExt cx="812800" cy="542944"/>
          </a:xfrm>
        </p:grpSpPr>
        <p:sp>
          <p:nvSpPr>
            <p:cNvPr id="13" name="Freeform 13"/>
            <p:cNvSpPr/>
            <p:nvPr/>
          </p:nvSpPr>
          <p:spPr>
            <a:xfrm>
              <a:off x="0" y="0"/>
              <a:ext cx="812800" cy="542944"/>
            </a:xfrm>
            <a:custGeom>
              <a:avLst/>
              <a:gdLst/>
              <a:ahLst/>
              <a:cxnLst/>
              <a:rect l="l" t="t" r="r" b="b"/>
              <a:pathLst>
                <a:path w="812800" h="542944">
                  <a:moveTo>
                    <a:pt x="60128" y="0"/>
                  </a:moveTo>
                  <a:lnTo>
                    <a:pt x="752672" y="0"/>
                  </a:lnTo>
                  <a:cubicBezTo>
                    <a:pt x="768619" y="0"/>
                    <a:pt x="783913" y="6335"/>
                    <a:pt x="795189" y="17611"/>
                  </a:cubicBezTo>
                  <a:cubicBezTo>
                    <a:pt x="806465" y="28887"/>
                    <a:pt x="812800" y="44181"/>
                    <a:pt x="812800" y="60128"/>
                  </a:cubicBezTo>
                  <a:lnTo>
                    <a:pt x="812800" y="482817"/>
                  </a:lnTo>
                  <a:cubicBezTo>
                    <a:pt x="812800" y="516024"/>
                    <a:pt x="785880" y="542944"/>
                    <a:pt x="752672" y="542944"/>
                  </a:cubicBezTo>
                  <a:lnTo>
                    <a:pt x="60128" y="542944"/>
                  </a:lnTo>
                  <a:cubicBezTo>
                    <a:pt x="44181" y="542944"/>
                    <a:pt x="28887" y="536610"/>
                    <a:pt x="17611" y="525333"/>
                  </a:cubicBezTo>
                  <a:cubicBezTo>
                    <a:pt x="6335" y="514057"/>
                    <a:pt x="0" y="498764"/>
                    <a:pt x="0" y="482817"/>
                  </a:cubicBezTo>
                  <a:lnTo>
                    <a:pt x="0" y="60128"/>
                  </a:lnTo>
                  <a:cubicBezTo>
                    <a:pt x="0" y="44181"/>
                    <a:pt x="6335" y="28887"/>
                    <a:pt x="17611" y="17611"/>
                  </a:cubicBezTo>
                  <a:cubicBezTo>
                    <a:pt x="28887" y="6335"/>
                    <a:pt x="44181" y="0"/>
                    <a:pt x="60128" y="0"/>
                  </a:cubicBezTo>
                  <a:close/>
                </a:path>
              </a:pathLst>
            </a:custGeom>
            <a:solidFill>
              <a:srgbClr val="DEDD91"/>
            </a:solidFill>
            <a:ln cap="rnd">
              <a:noFill/>
              <a:prstDash val="solid"/>
              <a:round/>
            </a:ln>
          </p:spPr>
          <p:txBody>
            <a:bodyPr/>
            <a:lstStyle/>
            <a:p>
              <a:endParaRPr lang="en-US"/>
            </a:p>
          </p:txBody>
        </p:sp>
        <p:sp>
          <p:nvSpPr>
            <p:cNvPr id="14" name="TextBox 14"/>
            <p:cNvSpPr txBox="1"/>
            <p:nvPr/>
          </p:nvSpPr>
          <p:spPr>
            <a:xfrm>
              <a:off x="0" y="-38100"/>
              <a:ext cx="812800" cy="581044"/>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543943" y="3654356"/>
            <a:ext cx="5922878" cy="1489144"/>
            <a:chOff x="0" y="0"/>
            <a:chExt cx="812800" cy="204356"/>
          </a:xfrm>
        </p:grpSpPr>
        <p:sp>
          <p:nvSpPr>
            <p:cNvPr id="16" name="Freeform 16"/>
            <p:cNvSpPr/>
            <p:nvPr/>
          </p:nvSpPr>
          <p:spPr>
            <a:xfrm>
              <a:off x="0" y="0"/>
              <a:ext cx="812800" cy="204356"/>
            </a:xfrm>
            <a:custGeom>
              <a:avLst/>
              <a:gdLst/>
              <a:ahLst/>
              <a:cxnLst/>
              <a:rect l="l" t="t" r="r" b="b"/>
              <a:pathLst>
                <a:path w="812800" h="204356">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chemeClr val="bg2">
                <a:lumMod val="25000"/>
              </a:schemeClr>
            </a:solidFill>
            <a:ln cap="rnd">
              <a:noFill/>
              <a:prstDash val="solid"/>
              <a:round/>
            </a:ln>
          </p:spPr>
          <p:txBody>
            <a:bodyPr/>
            <a:lstStyle/>
            <a:p>
              <a:endParaRPr lang="en-US"/>
            </a:p>
          </p:txBody>
        </p:sp>
        <p:sp>
          <p:nvSpPr>
            <p:cNvPr id="17" name="TextBox 17"/>
            <p:cNvSpPr txBox="1"/>
            <p:nvPr/>
          </p:nvSpPr>
          <p:spPr>
            <a:xfrm>
              <a:off x="0" y="-38100"/>
              <a:ext cx="812800" cy="24245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821179" y="3654356"/>
            <a:ext cx="5922878" cy="1489144"/>
            <a:chOff x="0" y="0"/>
            <a:chExt cx="812800" cy="204356"/>
          </a:xfrm>
        </p:grpSpPr>
        <p:sp>
          <p:nvSpPr>
            <p:cNvPr id="19" name="Freeform 19"/>
            <p:cNvSpPr/>
            <p:nvPr/>
          </p:nvSpPr>
          <p:spPr>
            <a:xfrm>
              <a:off x="0" y="0"/>
              <a:ext cx="812800" cy="204356"/>
            </a:xfrm>
            <a:custGeom>
              <a:avLst/>
              <a:gdLst/>
              <a:ahLst/>
              <a:cxnLst/>
              <a:rect l="l" t="t" r="r" b="b"/>
              <a:pathLst>
                <a:path w="812800" h="204356">
                  <a:moveTo>
                    <a:pt x="48363" y="0"/>
                  </a:moveTo>
                  <a:lnTo>
                    <a:pt x="764437" y="0"/>
                  </a:lnTo>
                  <a:cubicBezTo>
                    <a:pt x="777263" y="0"/>
                    <a:pt x="789565" y="5095"/>
                    <a:pt x="798635" y="14165"/>
                  </a:cubicBezTo>
                  <a:cubicBezTo>
                    <a:pt x="807705" y="23235"/>
                    <a:pt x="812800" y="35537"/>
                    <a:pt x="812800" y="48363"/>
                  </a:cubicBezTo>
                  <a:lnTo>
                    <a:pt x="812800" y="155993"/>
                  </a:lnTo>
                  <a:cubicBezTo>
                    <a:pt x="812800" y="168819"/>
                    <a:pt x="807705" y="181121"/>
                    <a:pt x="798635" y="190191"/>
                  </a:cubicBezTo>
                  <a:cubicBezTo>
                    <a:pt x="789565" y="199261"/>
                    <a:pt x="777263" y="204356"/>
                    <a:pt x="764437" y="204356"/>
                  </a:cubicBezTo>
                  <a:lnTo>
                    <a:pt x="48363" y="204356"/>
                  </a:lnTo>
                  <a:cubicBezTo>
                    <a:pt x="35537" y="204356"/>
                    <a:pt x="23235" y="199261"/>
                    <a:pt x="14165" y="190191"/>
                  </a:cubicBezTo>
                  <a:cubicBezTo>
                    <a:pt x="5095" y="181121"/>
                    <a:pt x="0" y="168819"/>
                    <a:pt x="0" y="155993"/>
                  </a:cubicBezTo>
                  <a:lnTo>
                    <a:pt x="0" y="48363"/>
                  </a:lnTo>
                  <a:cubicBezTo>
                    <a:pt x="0" y="35537"/>
                    <a:pt x="5095" y="23235"/>
                    <a:pt x="14165" y="14165"/>
                  </a:cubicBezTo>
                  <a:cubicBezTo>
                    <a:pt x="23235" y="5095"/>
                    <a:pt x="35537" y="0"/>
                    <a:pt x="48363" y="0"/>
                  </a:cubicBezTo>
                  <a:close/>
                </a:path>
              </a:pathLst>
            </a:custGeom>
            <a:solidFill>
              <a:schemeClr val="bg2">
                <a:lumMod val="25000"/>
              </a:schemeClr>
            </a:solidFill>
            <a:ln cap="rnd">
              <a:noFill/>
              <a:prstDash val="solid"/>
              <a:round/>
            </a:ln>
          </p:spPr>
          <p:txBody>
            <a:bodyPr/>
            <a:lstStyle/>
            <a:p>
              <a:endParaRPr lang="en-US"/>
            </a:p>
          </p:txBody>
        </p:sp>
        <p:sp>
          <p:nvSpPr>
            <p:cNvPr id="20" name="TextBox 20"/>
            <p:cNvSpPr txBox="1"/>
            <p:nvPr/>
          </p:nvSpPr>
          <p:spPr>
            <a:xfrm>
              <a:off x="0" y="-38100"/>
              <a:ext cx="812800" cy="242456"/>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3435306" y="9026352"/>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a:off x="14398323" y="9026352"/>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TextBox 25"/>
          <p:cNvSpPr txBox="1"/>
          <p:nvPr/>
        </p:nvSpPr>
        <p:spPr>
          <a:xfrm>
            <a:off x="3899202" y="1610041"/>
            <a:ext cx="10489597" cy="1282402"/>
          </a:xfrm>
          <a:prstGeom prst="rect">
            <a:avLst/>
          </a:prstGeom>
        </p:spPr>
        <p:txBody>
          <a:bodyPr lIns="0" tIns="0" rIns="0" bIns="0" rtlCol="0" anchor="t">
            <a:spAutoFit/>
          </a:bodyPr>
          <a:lstStyle/>
          <a:p>
            <a:pPr algn="ctr">
              <a:lnSpc>
                <a:spcPts val="10000"/>
              </a:lnSpc>
            </a:pPr>
            <a:r>
              <a:rPr lang="en-US" sz="8000" spc="232" dirty="0">
                <a:solidFill>
                  <a:srgbClr val="797A1D"/>
                </a:solidFill>
                <a:latin typeface="Cinzel Decorative Bold"/>
              </a:rPr>
              <a:t>Objectives</a:t>
            </a:r>
          </a:p>
        </p:txBody>
      </p:sp>
      <p:sp>
        <p:nvSpPr>
          <p:cNvPr id="26" name="TextBox 26"/>
          <p:cNvSpPr txBox="1"/>
          <p:nvPr/>
        </p:nvSpPr>
        <p:spPr>
          <a:xfrm>
            <a:off x="2992220" y="5813934"/>
            <a:ext cx="5163184" cy="3212418"/>
          </a:xfrm>
          <a:prstGeom prst="rect">
            <a:avLst/>
          </a:prstGeom>
        </p:spPr>
        <p:txBody>
          <a:bodyPr lIns="0" tIns="0" rIns="0" bIns="0" rtlCol="0" anchor="t">
            <a:spAutoFit/>
          </a:bodyPr>
          <a:lstStyle/>
          <a:p>
            <a:pPr marL="457200" indent="-457200" algn="ctr">
              <a:lnSpc>
                <a:spcPts val="4200"/>
              </a:lnSpc>
              <a:buFontTx/>
              <a:buChar char="-"/>
            </a:pPr>
            <a:r>
              <a:rPr lang="en-US" sz="3000" dirty="0">
                <a:solidFill>
                  <a:srgbClr val="797A1D"/>
                </a:solidFill>
                <a:latin typeface="Cagliostro"/>
              </a:rPr>
              <a:t>Which variables correlate the most with those who have stayed or left the company?</a:t>
            </a:r>
          </a:p>
          <a:p>
            <a:pPr marL="457200" indent="-457200" algn="ctr">
              <a:lnSpc>
                <a:spcPts val="4200"/>
              </a:lnSpc>
              <a:buFontTx/>
              <a:buChar char="-"/>
            </a:pPr>
            <a:r>
              <a:rPr lang="en-US" sz="3000" dirty="0">
                <a:solidFill>
                  <a:srgbClr val="797A1D"/>
                </a:solidFill>
                <a:latin typeface="Cagliostro"/>
              </a:rPr>
              <a:t>Is there a model to predict future attritions?</a:t>
            </a:r>
          </a:p>
        </p:txBody>
      </p:sp>
      <p:sp>
        <p:nvSpPr>
          <p:cNvPr id="27" name="TextBox 27"/>
          <p:cNvSpPr txBox="1"/>
          <p:nvPr/>
        </p:nvSpPr>
        <p:spPr>
          <a:xfrm>
            <a:off x="9752749" y="5987116"/>
            <a:ext cx="5543031" cy="2673809"/>
          </a:xfrm>
          <a:prstGeom prst="rect">
            <a:avLst/>
          </a:prstGeom>
        </p:spPr>
        <p:txBody>
          <a:bodyPr wrap="square" lIns="0" tIns="0" rIns="0" bIns="0" rtlCol="0" anchor="t">
            <a:spAutoFit/>
          </a:bodyPr>
          <a:lstStyle/>
          <a:p>
            <a:pPr marL="457200" indent="-457200" algn="ctr">
              <a:lnSpc>
                <a:spcPts val="4200"/>
              </a:lnSpc>
              <a:buFontTx/>
              <a:buChar char="-"/>
            </a:pPr>
            <a:r>
              <a:rPr lang="en-US" sz="3000" dirty="0">
                <a:solidFill>
                  <a:srgbClr val="797A1D"/>
                </a:solidFill>
                <a:latin typeface="Cagliostro"/>
              </a:rPr>
              <a:t>Which variables correlate the most with monthly income?</a:t>
            </a:r>
          </a:p>
          <a:p>
            <a:pPr marL="457200" indent="-457200" algn="ctr">
              <a:lnSpc>
                <a:spcPts val="4200"/>
              </a:lnSpc>
              <a:buFontTx/>
              <a:buChar char="-"/>
            </a:pPr>
            <a:r>
              <a:rPr lang="en-US" sz="3000" dirty="0">
                <a:solidFill>
                  <a:srgbClr val="797A1D"/>
                </a:solidFill>
                <a:latin typeface="Cagliostro"/>
              </a:rPr>
              <a:t>Is there an accurate regression model for monthly income across the company?</a:t>
            </a:r>
          </a:p>
        </p:txBody>
      </p:sp>
      <p:sp>
        <p:nvSpPr>
          <p:cNvPr id="28" name="TextBox 28"/>
          <p:cNvSpPr txBox="1"/>
          <p:nvPr/>
        </p:nvSpPr>
        <p:spPr>
          <a:xfrm>
            <a:off x="3201026" y="4064207"/>
            <a:ext cx="5163184" cy="692497"/>
          </a:xfrm>
          <a:prstGeom prst="rect">
            <a:avLst/>
          </a:prstGeom>
        </p:spPr>
        <p:txBody>
          <a:bodyPr lIns="0" tIns="0" rIns="0" bIns="0" rtlCol="0" anchor="t">
            <a:spAutoFit/>
          </a:bodyPr>
          <a:lstStyle/>
          <a:p>
            <a:pPr algn="ctr">
              <a:lnSpc>
                <a:spcPts val="5599"/>
              </a:lnSpc>
            </a:pPr>
            <a:r>
              <a:rPr lang="en-US" sz="3999" dirty="0">
                <a:solidFill>
                  <a:srgbClr val="FFFFF1"/>
                </a:solidFill>
                <a:latin typeface="Cagliostro"/>
              </a:rPr>
              <a:t>Attrition</a:t>
            </a:r>
          </a:p>
        </p:txBody>
      </p:sp>
      <p:sp>
        <p:nvSpPr>
          <p:cNvPr id="29" name="TextBox 29"/>
          <p:cNvSpPr txBox="1"/>
          <p:nvPr/>
        </p:nvSpPr>
        <p:spPr>
          <a:xfrm>
            <a:off x="9543943" y="4064207"/>
            <a:ext cx="5922878" cy="692497"/>
          </a:xfrm>
          <a:prstGeom prst="rect">
            <a:avLst/>
          </a:prstGeom>
        </p:spPr>
        <p:txBody>
          <a:bodyPr lIns="0" tIns="0" rIns="0" bIns="0" rtlCol="0" anchor="t">
            <a:spAutoFit/>
          </a:bodyPr>
          <a:lstStyle/>
          <a:p>
            <a:pPr algn="ctr">
              <a:lnSpc>
                <a:spcPts val="5599"/>
              </a:lnSpc>
            </a:pPr>
            <a:r>
              <a:rPr lang="en-US" sz="3999" dirty="0">
                <a:solidFill>
                  <a:srgbClr val="FFFFF1"/>
                </a:solidFill>
                <a:latin typeface="Cagliostro"/>
              </a:rPr>
              <a:t>Monthly Income</a:t>
            </a:r>
          </a:p>
        </p:txBody>
      </p:sp>
    </p:spTree>
    <p:extLst>
      <p:ext uri="{BB962C8B-B14F-4D97-AF65-F5344CB8AC3E}">
        <p14:creationId xmlns:p14="http://schemas.microsoft.com/office/powerpoint/2010/main" val="224199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869038" y="226545"/>
            <a:ext cx="10489597" cy="2564805"/>
          </a:xfrm>
          <a:prstGeom prst="rect">
            <a:avLst/>
          </a:prstGeom>
        </p:spPr>
        <p:txBody>
          <a:bodyPr lIns="0" tIns="0" rIns="0" bIns="0" rtlCol="0" anchor="t">
            <a:spAutoFit/>
          </a:bodyPr>
          <a:lstStyle/>
          <a:p>
            <a:pPr algn="ctr">
              <a:lnSpc>
                <a:spcPts val="10000"/>
              </a:lnSpc>
            </a:pPr>
            <a:r>
              <a:rPr lang="en-US" sz="8000" spc="232" dirty="0">
                <a:solidFill>
                  <a:srgbClr val="797A1D"/>
                </a:solidFill>
                <a:latin typeface="Cinzel Decorative Bold"/>
              </a:rPr>
              <a:t>Variables for attrition</a:t>
            </a:r>
          </a:p>
        </p:txBody>
      </p:sp>
      <p:pic>
        <p:nvPicPr>
          <p:cNvPr id="13" name="Picture 12">
            <a:extLst>
              <a:ext uri="{FF2B5EF4-FFF2-40B4-BE49-F238E27FC236}">
                <a16:creationId xmlns:a16="http://schemas.microsoft.com/office/drawing/2014/main" id="{A1A4E58A-30D5-CBB3-8B57-E48A4642877B}"/>
              </a:ext>
            </a:extLst>
          </p:cNvPr>
          <p:cNvPicPr>
            <a:picLocks noChangeAspect="1"/>
          </p:cNvPicPr>
          <p:nvPr/>
        </p:nvPicPr>
        <p:blipFill>
          <a:blip r:embed="rId6"/>
          <a:stretch>
            <a:fillRect/>
          </a:stretch>
        </p:blipFill>
        <p:spPr>
          <a:xfrm>
            <a:off x="3337803" y="2930940"/>
            <a:ext cx="9480112" cy="6960623"/>
          </a:xfrm>
          <a:prstGeom prst="rect">
            <a:avLst/>
          </a:prstGeom>
        </p:spPr>
      </p:pic>
      <p:sp>
        <p:nvSpPr>
          <p:cNvPr id="17" name="TextBox 16">
            <a:extLst>
              <a:ext uri="{FF2B5EF4-FFF2-40B4-BE49-F238E27FC236}">
                <a16:creationId xmlns:a16="http://schemas.microsoft.com/office/drawing/2014/main" id="{5F030C30-6816-2CCE-C0FB-BF514915D135}"/>
              </a:ext>
            </a:extLst>
          </p:cNvPr>
          <p:cNvSpPr txBox="1"/>
          <p:nvPr/>
        </p:nvSpPr>
        <p:spPr>
          <a:xfrm>
            <a:off x="13099875" y="5524500"/>
            <a:ext cx="3700643" cy="1330492"/>
          </a:xfrm>
          <a:prstGeom prst="rect">
            <a:avLst/>
          </a:prstGeom>
          <a:noFill/>
        </p:spPr>
        <p:txBody>
          <a:bodyPr wrap="square">
            <a:spAutoFit/>
          </a:bodyPr>
          <a:lstStyle/>
          <a:p>
            <a:pPr>
              <a:lnSpc>
                <a:spcPts val="4900"/>
              </a:lnSpc>
            </a:pPr>
            <a:r>
              <a:rPr lang="en-US" sz="3600" dirty="0">
                <a:solidFill>
                  <a:srgbClr val="797A1D"/>
                </a:solidFill>
                <a:latin typeface="Cagliostro"/>
              </a:rPr>
              <a:t>16% “Yes” Attrition</a:t>
            </a:r>
          </a:p>
        </p:txBody>
      </p:sp>
    </p:spTree>
    <p:extLst>
      <p:ext uri="{BB962C8B-B14F-4D97-AF65-F5344CB8AC3E}">
        <p14:creationId xmlns:p14="http://schemas.microsoft.com/office/powerpoint/2010/main" val="68695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4E8094F-4361-A0CF-4FF2-DD3A47C4C187}"/>
              </a:ext>
            </a:extLst>
          </p:cNvPr>
          <p:cNvPicPr>
            <a:picLocks noChangeAspect="1"/>
          </p:cNvPicPr>
          <p:nvPr/>
        </p:nvPicPr>
        <p:blipFill>
          <a:blip r:embed="rId2"/>
          <a:stretch>
            <a:fillRect/>
          </a:stretch>
        </p:blipFill>
        <p:spPr>
          <a:xfrm>
            <a:off x="397666" y="2809006"/>
            <a:ext cx="10759211" cy="6639970"/>
          </a:xfrm>
          <a:prstGeom prst="rect">
            <a:avLst/>
          </a:prstGeom>
        </p:spPr>
      </p:pic>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TextBox 12"/>
          <p:cNvSpPr txBox="1"/>
          <p:nvPr/>
        </p:nvSpPr>
        <p:spPr>
          <a:xfrm>
            <a:off x="3869038" y="226545"/>
            <a:ext cx="10489597" cy="2564805"/>
          </a:xfrm>
          <a:prstGeom prst="rect">
            <a:avLst/>
          </a:prstGeom>
        </p:spPr>
        <p:txBody>
          <a:bodyPr lIns="0" tIns="0" rIns="0" bIns="0" rtlCol="0" anchor="t">
            <a:spAutoFit/>
          </a:bodyPr>
          <a:lstStyle/>
          <a:p>
            <a:pPr algn="ctr">
              <a:lnSpc>
                <a:spcPts val="10000"/>
              </a:lnSpc>
            </a:pPr>
            <a:r>
              <a:rPr lang="en-US" sz="8000" spc="232" dirty="0">
                <a:solidFill>
                  <a:srgbClr val="797A1D"/>
                </a:solidFill>
                <a:latin typeface="Cinzel Decorative Bold"/>
              </a:rPr>
              <a:t>Variables for attrition</a:t>
            </a:r>
          </a:p>
        </p:txBody>
      </p:sp>
      <p:sp>
        <p:nvSpPr>
          <p:cNvPr id="14" name="TextBox 14"/>
          <p:cNvSpPr txBox="1"/>
          <p:nvPr/>
        </p:nvSpPr>
        <p:spPr>
          <a:xfrm>
            <a:off x="12392091" y="2762762"/>
            <a:ext cx="5362509" cy="5606022"/>
          </a:xfrm>
          <a:prstGeom prst="rect">
            <a:avLst/>
          </a:prstGeom>
        </p:spPr>
        <p:txBody>
          <a:bodyPr wrap="square" lIns="0" tIns="0" rIns="0" bIns="0" rtlCol="0" anchor="t">
            <a:spAutoFit/>
          </a:bodyPr>
          <a:lstStyle/>
          <a:p>
            <a:pPr>
              <a:lnSpc>
                <a:spcPts val="4900"/>
              </a:lnSpc>
            </a:pPr>
            <a:r>
              <a:rPr lang="en-US" sz="2800" dirty="0">
                <a:solidFill>
                  <a:srgbClr val="797A1D"/>
                </a:solidFill>
                <a:latin typeface="Cagliostro"/>
              </a:rPr>
              <a:t>Using </a:t>
            </a:r>
            <a:r>
              <a:rPr lang="en-US" sz="2800" dirty="0" err="1">
                <a:solidFill>
                  <a:srgbClr val="797A1D"/>
                </a:solidFill>
                <a:latin typeface="Cagliostro"/>
              </a:rPr>
              <a:t>ggpairs</a:t>
            </a:r>
            <a:r>
              <a:rPr lang="en-US" sz="2800" dirty="0">
                <a:solidFill>
                  <a:srgbClr val="797A1D"/>
                </a:solidFill>
                <a:latin typeface="Cagliostro"/>
              </a:rPr>
              <a:t>() function in R, I was able to test out and plot variables versus Attrition to see how the “Yes” and “No” differed. </a:t>
            </a:r>
          </a:p>
          <a:p>
            <a:pPr>
              <a:lnSpc>
                <a:spcPts val="4900"/>
              </a:lnSpc>
            </a:pPr>
            <a:endParaRPr lang="en-US" sz="2800" dirty="0">
              <a:solidFill>
                <a:srgbClr val="797A1D"/>
              </a:solidFill>
              <a:latin typeface="Cagliostro"/>
            </a:endParaRPr>
          </a:p>
          <a:p>
            <a:pPr>
              <a:lnSpc>
                <a:spcPts val="4900"/>
              </a:lnSpc>
            </a:pPr>
            <a:r>
              <a:rPr lang="en-US" sz="2800" dirty="0">
                <a:solidFill>
                  <a:srgbClr val="797A1D"/>
                </a:solidFill>
                <a:latin typeface="Cagliostro"/>
              </a:rPr>
              <a:t>As you can see on the Job Level, there is a spike in level “2” for the “Yes” while “No” has a spike in level “1”. </a:t>
            </a:r>
          </a:p>
        </p:txBody>
      </p:sp>
      <p:pic>
        <p:nvPicPr>
          <p:cNvPr id="16" name="Picture 15">
            <a:extLst>
              <a:ext uri="{FF2B5EF4-FFF2-40B4-BE49-F238E27FC236}">
                <a16:creationId xmlns:a16="http://schemas.microsoft.com/office/drawing/2014/main" id="{1B5711A6-7EB2-FDF4-B230-623457DA704E}"/>
              </a:ext>
            </a:extLst>
          </p:cNvPr>
          <p:cNvPicPr>
            <a:picLocks noChangeAspect="1"/>
          </p:cNvPicPr>
          <p:nvPr/>
        </p:nvPicPr>
        <p:blipFill>
          <a:blip r:embed="rId7"/>
          <a:stretch>
            <a:fillRect/>
          </a:stretch>
        </p:blipFill>
        <p:spPr>
          <a:xfrm>
            <a:off x="11171745" y="2899345"/>
            <a:ext cx="1036410" cy="6956139"/>
          </a:xfrm>
          <a:prstGeom prst="rect">
            <a:avLst/>
          </a:prstGeom>
        </p:spPr>
      </p:pic>
    </p:spTree>
    <p:extLst>
      <p:ext uri="{BB962C8B-B14F-4D97-AF65-F5344CB8AC3E}">
        <p14:creationId xmlns:p14="http://schemas.microsoft.com/office/powerpoint/2010/main" val="93483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869038" y="226545"/>
            <a:ext cx="10489597" cy="2564805"/>
          </a:xfrm>
          <a:prstGeom prst="rect">
            <a:avLst/>
          </a:prstGeom>
        </p:spPr>
        <p:txBody>
          <a:bodyPr lIns="0" tIns="0" rIns="0" bIns="0" rtlCol="0" anchor="t">
            <a:spAutoFit/>
          </a:bodyPr>
          <a:lstStyle/>
          <a:p>
            <a:pPr algn="ctr">
              <a:lnSpc>
                <a:spcPts val="10000"/>
              </a:lnSpc>
            </a:pPr>
            <a:r>
              <a:rPr lang="en-US" sz="8000" spc="232" dirty="0">
                <a:solidFill>
                  <a:srgbClr val="797A1D"/>
                </a:solidFill>
                <a:latin typeface="Cinzel Decorative Bold"/>
              </a:rPr>
              <a:t>Variables for attrition</a:t>
            </a:r>
          </a:p>
        </p:txBody>
      </p:sp>
      <p:sp>
        <p:nvSpPr>
          <p:cNvPr id="14" name="TextBox 14"/>
          <p:cNvSpPr txBox="1"/>
          <p:nvPr/>
        </p:nvSpPr>
        <p:spPr>
          <a:xfrm>
            <a:off x="9601200" y="3061298"/>
            <a:ext cx="7555802" cy="6249788"/>
          </a:xfrm>
          <a:prstGeom prst="rect">
            <a:avLst/>
          </a:prstGeom>
        </p:spPr>
        <p:txBody>
          <a:bodyPr wrap="square" lIns="0" tIns="0" rIns="0" bIns="0" rtlCol="0" anchor="t">
            <a:spAutoFit/>
          </a:bodyPr>
          <a:lstStyle/>
          <a:p>
            <a:pPr>
              <a:lnSpc>
                <a:spcPts val="4900"/>
              </a:lnSpc>
            </a:pPr>
            <a:r>
              <a:rPr lang="en-US" sz="3200" dirty="0">
                <a:solidFill>
                  <a:srgbClr val="797A1D"/>
                </a:solidFill>
                <a:latin typeface="Cagliostro"/>
              </a:rPr>
              <a:t>This example on the left is a </a:t>
            </a:r>
            <a:r>
              <a:rPr lang="en-US" sz="3200" dirty="0" err="1">
                <a:solidFill>
                  <a:srgbClr val="797A1D"/>
                </a:solidFill>
                <a:latin typeface="Cagliostro"/>
              </a:rPr>
              <a:t>prop.table</a:t>
            </a:r>
            <a:r>
              <a:rPr lang="en-US" sz="3200" dirty="0">
                <a:solidFill>
                  <a:srgbClr val="797A1D"/>
                </a:solidFill>
                <a:latin typeface="Cagliostro"/>
              </a:rPr>
              <a:t>() function of Attrition vs. Job Level. </a:t>
            </a:r>
          </a:p>
          <a:p>
            <a:pPr>
              <a:lnSpc>
                <a:spcPts val="4900"/>
              </a:lnSpc>
            </a:pPr>
            <a:endParaRPr lang="en-US" sz="3200" dirty="0">
              <a:solidFill>
                <a:srgbClr val="797A1D"/>
              </a:solidFill>
              <a:latin typeface="Cagliostro"/>
            </a:endParaRPr>
          </a:p>
          <a:p>
            <a:pPr>
              <a:lnSpc>
                <a:spcPts val="4900"/>
              </a:lnSpc>
            </a:pPr>
            <a:r>
              <a:rPr lang="en-US" sz="3200" dirty="0">
                <a:solidFill>
                  <a:srgbClr val="797A1D"/>
                </a:solidFill>
                <a:latin typeface="Cagliostro"/>
              </a:rPr>
              <a:t>By using the </a:t>
            </a:r>
            <a:r>
              <a:rPr lang="en-US" sz="3200" dirty="0" err="1">
                <a:solidFill>
                  <a:srgbClr val="797A1D"/>
                </a:solidFill>
                <a:latin typeface="Cagliostro"/>
              </a:rPr>
              <a:t>prop.table</a:t>
            </a:r>
            <a:r>
              <a:rPr lang="en-US" sz="3200" dirty="0">
                <a:solidFill>
                  <a:srgbClr val="797A1D"/>
                </a:solidFill>
                <a:latin typeface="Cagliostro"/>
              </a:rPr>
              <a:t>() function too, I was able to see by a ratio standpoint, how the Attrition values differed between each type of variable and therefor which variable could be the best indicator for Attrition.</a:t>
            </a:r>
          </a:p>
          <a:p>
            <a:pPr>
              <a:lnSpc>
                <a:spcPts val="4900"/>
              </a:lnSpc>
            </a:pPr>
            <a:endParaRPr lang="en-US" sz="3200" dirty="0">
              <a:solidFill>
                <a:srgbClr val="797A1D"/>
              </a:solidFill>
              <a:latin typeface="Cagliostro"/>
            </a:endParaRPr>
          </a:p>
        </p:txBody>
      </p:sp>
      <p:pic>
        <p:nvPicPr>
          <p:cNvPr id="9" name="Picture 8">
            <a:extLst>
              <a:ext uri="{FF2B5EF4-FFF2-40B4-BE49-F238E27FC236}">
                <a16:creationId xmlns:a16="http://schemas.microsoft.com/office/drawing/2014/main" id="{CAEA89DD-092E-2B6E-7D32-17564BF3B4E3}"/>
              </a:ext>
            </a:extLst>
          </p:cNvPr>
          <p:cNvPicPr>
            <a:picLocks noChangeAspect="1"/>
          </p:cNvPicPr>
          <p:nvPr/>
        </p:nvPicPr>
        <p:blipFill rotWithShape="1">
          <a:blip r:embed="rId6"/>
          <a:srcRect r="9986"/>
          <a:stretch/>
        </p:blipFill>
        <p:spPr>
          <a:xfrm>
            <a:off x="444393" y="4429986"/>
            <a:ext cx="8699608" cy="1200741"/>
          </a:xfrm>
          <a:prstGeom prst="rect">
            <a:avLst/>
          </a:prstGeom>
        </p:spPr>
      </p:pic>
    </p:spTree>
    <p:extLst>
      <p:ext uri="{BB962C8B-B14F-4D97-AF65-F5344CB8AC3E}">
        <p14:creationId xmlns:p14="http://schemas.microsoft.com/office/powerpoint/2010/main" val="3373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TextBox 12"/>
          <p:cNvSpPr txBox="1"/>
          <p:nvPr/>
        </p:nvSpPr>
        <p:spPr>
          <a:xfrm>
            <a:off x="2766400" y="437690"/>
            <a:ext cx="12755197" cy="2498120"/>
          </a:xfrm>
          <a:prstGeom prst="rect">
            <a:avLst/>
          </a:prstGeom>
        </p:spPr>
        <p:txBody>
          <a:bodyPr wrap="square" lIns="0" tIns="0" rIns="0" bIns="0" rtlCol="0" anchor="t">
            <a:spAutoFit/>
          </a:bodyPr>
          <a:lstStyle/>
          <a:p>
            <a:pPr algn="ctr">
              <a:lnSpc>
                <a:spcPts val="10000"/>
              </a:lnSpc>
            </a:pPr>
            <a:r>
              <a:rPr lang="en-US" sz="6600" spc="232" dirty="0">
                <a:solidFill>
                  <a:srgbClr val="797A1D"/>
                </a:solidFill>
                <a:latin typeface="Cinzel Decorative Bold"/>
              </a:rPr>
              <a:t>Attrition Classification Model</a:t>
            </a:r>
          </a:p>
        </p:txBody>
      </p:sp>
      <p:sp>
        <p:nvSpPr>
          <p:cNvPr id="14" name="TextBox 14"/>
          <p:cNvSpPr txBox="1"/>
          <p:nvPr/>
        </p:nvSpPr>
        <p:spPr>
          <a:xfrm>
            <a:off x="2169995" y="3378285"/>
            <a:ext cx="13865162" cy="6878165"/>
          </a:xfrm>
          <a:prstGeom prst="rect">
            <a:avLst/>
          </a:prstGeom>
        </p:spPr>
        <p:txBody>
          <a:bodyPr wrap="square" lIns="0" tIns="0" rIns="0" bIns="0" rtlCol="0" anchor="t">
            <a:spAutoFit/>
          </a:bodyPr>
          <a:lstStyle/>
          <a:p>
            <a:pPr marL="457200" indent="-457200">
              <a:lnSpc>
                <a:spcPts val="4900"/>
              </a:lnSpc>
              <a:buFont typeface="Arial" panose="020B0604020202020204" pitchFamily="34" charset="0"/>
              <a:buChar char="•"/>
            </a:pPr>
            <a:r>
              <a:rPr lang="en-US" sz="3200" dirty="0">
                <a:solidFill>
                  <a:srgbClr val="797A1D"/>
                </a:solidFill>
                <a:latin typeface="Cagliostro"/>
              </a:rPr>
              <a:t>Using the Naïve Bayes model, I inputted Attrition verses different dataset variables and tested different variable iterations based on which produced the most unique Attrition ratios.</a:t>
            </a:r>
          </a:p>
          <a:p>
            <a:pPr marL="457200" indent="-457200">
              <a:lnSpc>
                <a:spcPts val="4900"/>
              </a:lnSpc>
              <a:buFont typeface="Arial" panose="020B0604020202020204" pitchFamily="34" charset="0"/>
              <a:buChar char="•"/>
            </a:pPr>
            <a:endParaRPr lang="en-US" sz="3200" dirty="0">
              <a:solidFill>
                <a:srgbClr val="797A1D"/>
              </a:solidFill>
              <a:latin typeface="Cagliostro"/>
            </a:endParaRPr>
          </a:p>
          <a:p>
            <a:pPr marL="457200" indent="-457200">
              <a:lnSpc>
                <a:spcPts val="4900"/>
              </a:lnSpc>
              <a:buFont typeface="Arial" panose="020B0604020202020204" pitchFamily="34" charset="0"/>
              <a:buChar char="•"/>
            </a:pPr>
            <a:endParaRPr lang="en-US" sz="3200" dirty="0">
              <a:solidFill>
                <a:srgbClr val="797A1D"/>
              </a:solidFill>
              <a:latin typeface="Cagliostro"/>
            </a:endParaRPr>
          </a:p>
          <a:p>
            <a:pPr marL="457200" indent="-457200">
              <a:lnSpc>
                <a:spcPts val="4900"/>
              </a:lnSpc>
              <a:buFont typeface="Arial" panose="020B0604020202020204" pitchFamily="34" charset="0"/>
              <a:buChar char="•"/>
            </a:pPr>
            <a:r>
              <a:rPr lang="en-US" sz="3200" dirty="0">
                <a:solidFill>
                  <a:srgbClr val="797A1D"/>
                </a:solidFill>
                <a:latin typeface="Cagliostro"/>
              </a:rPr>
              <a:t>Finally, I settled on making a naïve bayes model based on Marital Status, Over Time, and Work Life Balance. </a:t>
            </a:r>
          </a:p>
          <a:p>
            <a:pPr marL="457200" indent="-457200">
              <a:lnSpc>
                <a:spcPts val="4900"/>
              </a:lnSpc>
              <a:buFont typeface="Arial" panose="020B0604020202020204" pitchFamily="34" charset="0"/>
              <a:buChar char="•"/>
            </a:pPr>
            <a:r>
              <a:rPr lang="en-US" sz="3200" dirty="0">
                <a:solidFill>
                  <a:srgbClr val="797A1D"/>
                </a:solidFill>
                <a:latin typeface="Cagliostro"/>
              </a:rPr>
              <a:t>To find a high specificity and sensitivity for cross-validating the training and test sets, I wrote a loop to find the best threshold which ended up being 0.17.</a:t>
            </a:r>
          </a:p>
          <a:p>
            <a:pPr>
              <a:lnSpc>
                <a:spcPts val="4900"/>
              </a:lnSpc>
            </a:pPr>
            <a:endParaRPr lang="en-US" sz="3200" dirty="0">
              <a:solidFill>
                <a:srgbClr val="797A1D"/>
              </a:solidFill>
              <a:latin typeface="Cagliostro"/>
            </a:endParaRPr>
          </a:p>
        </p:txBody>
      </p:sp>
      <p:pic>
        <p:nvPicPr>
          <p:cNvPr id="11" name="Picture 10">
            <a:extLst>
              <a:ext uri="{FF2B5EF4-FFF2-40B4-BE49-F238E27FC236}">
                <a16:creationId xmlns:a16="http://schemas.microsoft.com/office/drawing/2014/main" id="{FE3470AB-D22C-E4C2-0E9F-9AB89F1704C3}"/>
              </a:ext>
            </a:extLst>
          </p:cNvPr>
          <p:cNvPicPr>
            <a:picLocks noChangeAspect="1"/>
          </p:cNvPicPr>
          <p:nvPr/>
        </p:nvPicPr>
        <p:blipFill>
          <a:blip r:embed="rId7"/>
          <a:stretch>
            <a:fillRect/>
          </a:stretch>
        </p:blipFill>
        <p:spPr>
          <a:xfrm>
            <a:off x="1765258" y="5635600"/>
            <a:ext cx="14757482" cy="486279"/>
          </a:xfrm>
          <a:prstGeom prst="rect">
            <a:avLst/>
          </a:prstGeom>
        </p:spPr>
      </p:pic>
    </p:spTree>
    <p:extLst>
      <p:ext uri="{BB962C8B-B14F-4D97-AF65-F5344CB8AC3E}">
        <p14:creationId xmlns:p14="http://schemas.microsoft.com/office/powerpoint/2010/main" val="13614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101806" y="380856"/>
            <a:ext cx="12755197" cy="2498120"/>
          </a:xfrm>
          <a:prstGeom prst="rect">
            <a:avLst/>
          </a:prstGeom>
        </p:spPr>
        <p:txBody>
          <a:bodyPr wrap="square" lIns="0" tIns="0" rIns="0" bIns="0" rtlCol="0" anchor="t">
            <a:spAutoFit/>
          </a:bodyPr>
          <a:lstStyle/>
          <a:p>
            <a:pPr algn="ctr">
              <a:lnSpc>
                <a:spcPts val="10000"/>
              </a:lnSpc>
            </a:pPr>
            <a:r>
              <a:rPr lang="en-US" sz="6600" spc="232" dirty="0">
                <a:solidFill>
                  <a:srgbClr val="797A1D"/>
                </a:solidFill>
                <a:latin typeface="Cinzel Decorative Bold"/>
              </a:rPr>
              <a:t>Attrition Classification Model</a:t>
            </a:r>
          </a:p>
        </p:txBody>
      </p:sp>
      <p:sp>
        <p:nvSpPr>
          <p:cNvPr id="14" name="TextBox 14"/>
          <p:cNvSpPr txBox="1"/>
          <p:nvPr/>
        </p:nvSpPr>
        <p:spPr>
          <a:xfrm>
            <a:off x="2006709" y="3412344"/>
            <a:ext cx="13865162" cy="4364656"/>
          </a:xfrm>
          <a:prstGeom prst="rect">
            <a:avLst/>
          </a:prstGeom>
        </p:spPr>
        <p:txBody>
          <a:bodyPr wrap="square" lIns="0" tIns="0" rIns="0" bIns="0" rtlCol="0" anchor="t">
            <a:spAutoFit/>
          </a:bodyPr>
          <a:lstStyle/>
          <a:p>
            <a:pPr marL="457200" indent="-457200">
              <a:lnSpc>
                <a:spcPts val="4900"/>
              </a:lnSpc>
              <a:buFont typeface="Arial" panose="020B0604020202020204" pitchFamily="34" charset="0"/>
              <a:buChar char="•"/>
            </a:pPr>
            <a:r>
              <a:rPr lang="en-US" sz="3200" dirty="0">
                <a:solidFill>
                  <a:srgbClr val="797A1D"/>
                </a:solidFill>
                <a:latin typeface="Cagliostro"/>
              </a:rPr>
              <a:t>Using those model factors, I was able to cross validate the model by printing the confusion matrix. </a:t>
            </a:r>
          </a:p>
          <a:p>
            <a:pPr marL="457200" indent="-457200">
              <a:lnSpc>
                <a:spcPts val="4900"/>
              </a:lnSpc>
              <a:buFont typeface="Arial" panose="020B0604020202020204" pitchFamily="34" charset="0"/>
              <a:buChar char="•"/>
            </a:pPr>
            <a:r>
              <a:rPr lang="en-US" sz="3200" dirty="0">
                <a:solidFill>
                  <a:srgbClr val="797A1D"/>
                </a:solidFill>
                <a:latin typeface="Cagliostro"/>
              </a:rPr>
              <a:t>My sensitivity (true negative) was 0.75 and my specificity (true positive) was 0.65 with a 74% accuracy.</a:t>
            </a:r>
          </a:p>
          <a:p>
            <a:pPr marL="457200" indent="-457200">
              <a:lnSpc>
                <a:spcPts val="4900"/>
              </a:lnSpc>
              <a:buFont typeface="Arial" panose="020B0604020202020204" pitchFamily="34" charset="0"/>
              <a:buChar char="•"/>
            </a:pPr>
            <a:endParaRPr lang="en-US" sz="3200" dirty="0">
              <a:solidFill>
                <a:srgbClr val="797A1D"/>
              </a:solidFill>
              <a:latin typeface="Cagliostro"/>
            </a:endParaRPr>
          </a:p>
          <a:p>
            <a:pPr marL="457200" indent="-457200">
              <a:lnSpc>
                <a:spcPts val="4900"/>
              </a:lnSpc>
              <a:buFont typeface="Arial" panose="020B0604020202020204" pitchFamily="34" charset="0"/>
              <a:buChar char="•"/>
            </a:pPr>
            <a:endParaRPr lang="en-US" sz="3200" dirty="0">
              <a:solidFill>
                <a:srgbClr val="797A1D"/>
              </a:solidFill>
              <a:latin typeface="Cagliostro"/>
            </a:endParaRPr>
          </a:p>
          <a:p>
            <a:pPr>
              <a:lnSpc>
                <a:spcPts val="4900"/>
              </a:lnSpc>
            </a:pPr>
            <a:endParaRPr lang="en-US" sz="3200" dirty="0">
              <a:solidFill>
                <a:srgbClr val="797A1D"/>
              </a:solidFill>
              <a:latin typeface="Cagliostro"/>
            </a:endParaRPr>
          </a:p>
        </p:txBody>
      </p:sp>
      <p:pic>
        <p:nvPicPr>
          <p:cNvPr id="10" name="Picture 9">
            <a:extLst>
              <a:ext uri="{FF2B5EF4-FFF2-40B4-BE49-F238E27FC236}">
                <a16:creationId xmlns:a16="http://schemas.microsoft.com/office/drawing/2014/main" id="{09E073F0-7701-6D5C-971D-F20C92C0F3B0}"/>
              </a:ext>
            </a:extLst>
          </p:cNvPr>
          <p:cNvPicPr>
            <a:picLocks noChangeAspect="1"/>
          </p:cNvPicPr>
          <p:nvPr/>
        </p:nvPicPr>
        <p:blipFill>
          <a:blip r:embed="rId6"/>
          <a:stretch>
            <a:fillRect/>
          </a:stretch>
        </p:blipFill>
        <p:spPr>
          <a:xfrm>
            <a:off x="5910424" y="6578096"/>
            <a:ext cx="6705280" cy="2385773"/>
          </a:xfrm>
          <a:prstGeom prst="rect">
            <a:avLst/>
          </a:prstGeom>
        </p:spPr>
      </p:pic>
    </p:spTree>
    <p:extLst>
      <p:ext uri="{BB962C8B-B14F-4D97-AF65-F5344CB8AC3E}">
        <p14:creationId xmlns:p14="http://schemas.microsoft.com/office/powerpoint/2010/main" val="366705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2DA8A50-28D8-079C-14E4-748FB3385522}"/>
              </a:ext>
            </a:extLst>
          </p:cNvPr>
          <p:cNvPicPr>
            <a:picLocks noChangeAspect="1"/>
          </p:cNvPicPr>
          <p:nvPr/>
        </p:nvPicPr>
        <p:blipFill rotWithShape="1">
          <a:blip r:embed="rId2"/>
          <a:srcRect l="89068"/>
          <a:stretch/>
        </p:blipFill>
        <p:spPr>
          <a:xfrm>
            <a:off x="12389297" y="1127601"/>
            <a:ext cx="1036399" cy="6956139"/>
          </a:xfrm>
          <a:prstGeom prst="rect">
            <a:avLst/>
          </a:prstGeom>
        </p:spPr>
      </p:pic>
      <p:sp>
        <p:nvSpPr>
          <p:cNvPr id="2" name="Freeform 2"/>
          <p:cNvSpPr/>
          <p:nvPr/>
        </p:nvSpPr>
        <p:spPr>
          <a:xfrm rot="-748915" flipH="1">
            <a:off x="-825489" y="-553070"/>
            <a:ext cx="2895225" cy="2495157"/>
          </a:xfrm>
          <a:custGeom>
            <a:avLst/>
            <a:gdLst/>
            <a:ahLst/>
            <a:cxnLst/>
            <a:rect l="l" t="t" r="r" b="b"/>
            <a:pathLst>
              <a:path w="2895225" h="2495157">
                <a:moveTo>
                  <a:pt x="2895224" y="0"/>
                </a:moveTo>
                <a:lnTo>
                  <a:pt x="0" y="0"/>
                </a:lnTo>
                <a:lnTo>
                  <a:pt x="0" y="2495157"/>
                </a:lnTo>
                <a:lnTo>
                  <a:pt x="2895224" y="2495157"/>
                </a:lnTo>
                <a:lnTo>
                  <a:pt x="289522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2383756" y="1000125"/>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5545324" y="2902133"/>
            <a:ext cx="463896" cy="463896"/>
          </a:xfrm>
          <a:custGeom>
            <a:avLst/>
            <a:gdLst/>
            <a:ahLst/>
            <a:cxnLst/>
            <a:rect l="l" t="t" r="r" b="b"/>
            <a:pathLst>
              <a:path w="463896" h="463896">
                <a:moveTo>
                  <a:pt x="0" y="0"/>
                </a:moveTo>
                <a:lnTo>
                  <a:pt x="463896" y="0"/>
                </a:lnTo>
                <a:lnTo>
                  <a:pt x="463896" y="463896"/>
                </a:lnTo>
                <a:lnTo>
                  <a:pt x="0" y="4638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rot="5400000">
            <a:off x="15838881" y="8222139"/>
            <a:ext cx="2840838" cy="2448286"/>
          </a:xfrm>
          <a:custGeom>
            <a:avLst/>
            <a:gdLst/>
            <a:ahLst/>
            <a:cxnLst/>
            <a:rect l="l" t="t" r="r" b="b"/>
            <a:pathLst>
              <a:path w="2840838" h="2448286">
                <a:moveTo>
                  <a:pt x="0" y="0"/>
                </a:moveTo>
                <a:lnTo>
                  <a:pt x="2840838" y="0"/>
                </a:lnTo>
                <a:lnTo>
                  <a:pt x="2840838" y="2448286"/>
                </a:lnTo>
                <a:lnTo>
                  <a:pt x="0" y="2448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TextBox 12"/>
          <p:cNvSpPr txBox="1"/>
          <p:nvPr/>
        </p:nvSpPr>
        <p:spPr>
          <a:xfrm>
            <a:off x="3612273" y="340274"/>
            <a:ext cx="11670480" cy="2498120"/>
          </a:xfrm>
          <a:prstGeom prst="rect">
            <a:avLst/>
          </a:prstGeom>
        </p:spPr>
        <p:txBody>
          <a:bodyPr wrap="square" lIns="0" tIns="0" rIns="0" bIns="0" rtlCol="0" anchor="t">
            <a:spAutoFit/>
          </a:bodyPr>
          <a:lstStyle/>
          <a:p>
            <a:pPr algn="ctr">
              <a:lnSpc>
                <a:spcPts val="10000"/>
              </a:lnSpc>
            </a:pPr>
            <a:r>
              <a:rPr lang="en-US" sz="6600" spc="232" dirty="0">
                <a:solidFill>
                  <a:srgbClr val="797A1D"/>
                </a:solidFill>
                <a:latin typeface="Cinzel Decorative Bold"/>
              </a:rPr>
              <a:t>Best variables to predict attrition</a:t>
            </a:r>
          </a:p>
        </p:txBody>
      </p:sp>
      <p:pic>
        <p:nvPicPr>
          <p:cNvPr id="15" name="Picture 14">
            <a:extLst>
              <a:ext uri="{FF2B5EF4-FFF2-40B4-BE49-F238E27FC236}">
                <a16:creationId xmlns:a16="http://schemas.microsoft.com/office/drawing/2014/main" id="{2F1050D4-2DAE-0543-E41E-79C79D5A2313}"/>
              </a:ext>
            </a:extLst>
          </p:cNvPr>
          <p:cNvPicPr>
            <a:picLocks noChangeAspect="1"/>
          </p:cNvPicPr>
          <p:nvPr/>
        </p:nvPicPr>
        <p:blipFill>
          <a:blip r:embed="rId7"/>
          <a:stretch>
            <a:fillRect/>
          </a:stretch>
        </p:blipFill>
        <p:spPr>
          <a:xfrm>
            <a:off x="6653938" y="2902132"/>
            <a:ext cx="5587150" cy="3381273"/>
          </a:xfrm>
          <a:prstGeom prst="rect">
            <a:avLst/>
          </a:prstGeom>
        </p:spPr>
      </p:pic>
      <p:pic>
        <p:nvPicPr>
          <p:cNvPr id="19" name="Picture 18">
            <a:extLst>
              <a:ext uri="{FF2B5EF4-FFF2-40B4-BE49-F238E27FC236}">
                <a16:creationId xmlns:a16="http://schemas.microsoft.com/office/drawing/2014/main" id="{538B4D72-98A0-9102-F3D3-DBB04E2A1754}"/>
              </a:ext>
            </a:extLst>
          </p:cNvPr>
          <p:cNvPicPr>
            <a:picLocks noChangeAspect="1"/>
          </p:cNvPicPr>
          <p:nvPr/>
        </p:nvPicPr>
        <p:blipFill>
          <a:blip r:embed="rId8"/>
          <a:stretch>
            <a:fillRect/>
          </a:stretch>
        </p:blipFill>
        <p:spPr>
          <a:xfrm>
            <a:off x="9540386" y="6283405"/>
            <a:ext cx="6150635" cy="3814489"/>
          </a:xfrm>
          <a:prstGeom prst="rect">
            <a:avLst/>
          </a:prstGeom>
        </p:spPr>
      </p:pic>
      <p:pic>
        <p:nvPicPr>
          <p:cNvPr id="21" name="Picture 20">
            <a:extLst>
              <a:ext uri="{FF2B5EF4-FFF2-40B4-BE49-F238E27FC236}">
                <a16:creationId xmlns:a16="http://schemas.microsoft.com/office/drawing/2014/main" id="{9855E3F0-C247-3130-DFF8-14F948E6E02F}"/>
              </a:ext>
            </a:extLst>
          </p:cNvPr>
          <p:cNvPicPr>
            <a:picLocks noChangeAspect="1"/>
          </p:cNvPicPr>
          <p:nvPr/>
        </p:nvPicPr>
        <p:blipFill>
          <a:blip r:embed="rId9"/>
          <a:stretch>
            <a:fillRect/>
          </a:stretch>
        </p:blipFill>
        <p:spPr>
          <a:xfrm>
            <a:off x="2927451" y="6304401"/>
            <a:ext cx="6253559" cy="3814489"/>
          </a:xfrm>
          <a:prstGeom prst="rect">
            <a:avLst/>
          </a:prstGeom>
        </p:spPr>
      </p:pic>
    </p:spTree>
    <p:extLst>
      <p:ext uri="{BB962C8B-B14F-4D97-AF65-F5344CB8AC3E}">
        <p14:creationId xmlns:p14="http://schemas.microsoft.com/office/powerpoint/2010/main" val="115274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680</Words>
  <Application>Microsoft Office PowerPoint</Application>
  <PresentationFormat>Custom</PresentationFormat>
  <Paragraphs>52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Cinzel Decorative Bold</vt:lpstr>
      <vt:lpstr>Cagliostro</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Aesthetic Thesis Defense Presentation</dc:title>
  <cp:lastModifiedBy>Erika DuPond</cp:lastModifiedBy>
  <cp:revision>2</cp:revision>
  <dcterms:created xsi:type="dcterms:W3CDTF">2006-08-16T00:00:00Z</dcterms:created>
  <dcterms:modified xsi:type="dcterms:W3CDTF">2024-04-22T04:07:44Z</dcterms:modified>
  <dc:identifier>DAGDEvqHHNg</dc:identifier>
</cp:coreProperties>
</file>