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2" y="1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D4CB-7B09-43D6-883C-40AB86786151}" type="datetimeFigureOut">
              <a:rPr lang="es-ES_tradnl" smtClean="0"/>
              <a:t>17/09/2020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AD1C3-435B-498F-8DD6-F36493815EC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32141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D4CB-7B09-43D6-883C-40AB86786151}" type="datetimeFigureOut">
              <a:rPr lang="es-ES_tradnl" smtClean="0"/>
              <a:t>17/09/2020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AD1C3-435B-498F-8DD6-F36493815EC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18306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D4CB-7B09-43D6-883C-40AB86786151}" type="datetimeFigureOut">
              <a:rPr lang="es-ES_tradnl" smtClean="0"/>
              <a:t>17/09/2020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AD1C3-435B-498F-8DD6-F36493815EC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72993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D4CB-7B09-43D6-883C-40AB86786151}" type="datetimeFigureOut">
              <a:rPr lang="es-ES_tradnl" smtClean="0"/>
              <a:t>17/09/2020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AD1C3-435B-498F-8DD6-F36493815EC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04902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D4CB-7B09-43D6-883C-40AB86786151}" type="datetimeFigureOut">
              <a:rPr lang="es-ES_tradnl" smtClean="0"/>
              <a:t>17/09/2020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AD1C3-435B-498F-8DD6-F36493815EC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17715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D4CB-7B09-43D6-883C-40AB86786151}" type="datetimeFigureOut">
              <a:rPr lang="es-ES_tradnl" smtClean="0"/>
              <a:t>17/09/2020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AD1C3-435B-498F-8DD6-F36493815EC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2210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D4CB-7B09-43D6-883C-40AB86786151}" type="datetimeFigureOut">
              <a:rPr lang="es-ES_tradnl" smtClean="0"/>
              <a:t>17/09/2020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AD1C3-435B-498F-8DD6-F36493815EC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38045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D4CB-7B09-43D6-883C-40AB86786151}" type="datetimeFigureOut">
              <a:rPr lang="es-ES_tradnl" smtClean="0"/>
              <a:t>17/09/2020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AD1C3-435B-498F-8DD6-F36493815EC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27014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D4CB-7B09-43D6-883C-40AB86786151}" type="datetimeFigureOut">
              <a:rPr lang="es-ES_tradnl" smtClean="0"/>
              <a:t>17/09/2020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AD1C3-435B-498F-8DD6-F36493815EC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45536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D4CB-7B09-43D6-883C-40AB86786151}" type="datetimeFigureOut">
              <a:rPr lang="es-ES_tradnl" smtClean="0"/>
              <a:t>17/09/2020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AD1C3-435B-498F-8DD6-F36493815EC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26082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D4CB-7B09-43D6-883C-40AB86786151}" type="datetimeFigureOut">
              <a:rPr lang="es-ES_tradnl" smtClean="0"/>
              <a:t>17/09/2020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AD1C3-435B-498F-8DD6-F36493815EC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00867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DD4CB-7B09-43D6-883C-40AB86786151}" type="datetimeFigureOut">
              <a:rPr lang="es-ES_tradnl" smtClean="0"/>
              <a:t>17/09/2020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D1C3-435B-498F-8DD6-F36493815EC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38577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" y="121920"/>
            <a:ext cx="11963400" cy="661416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59081"/>
            <a:ext cx="12085320" cy="1112519"/>
          </a:xfrm>
        </p:spPr>
        <p:txBody>
          <a:bodyPr/>
          <a:lstStyle/>
          <a:p>
            <a:r>
              <a:rPr lang="es-ES" i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LA COMUNICACIÓN</a:t>
            </a:r>
            <a:endParaRPr lang="es-ES_tradnl" i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8600" y="5105400"/>
            <a:ext cx="3749040" cy="1310640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rmAutofit/>
          </a:bodyPr>
          <a:lstStyle/>
          <a:p>
            <a:endParaRPr lang="es-ES" dirty="0" smtClean="0">
              <a:solidFill>
                <a:schemeClr val="bg1"/>
              </a:solidFill>
            </a:endParaRPr>
          </a:p>
          <a:p>
            <a:r>
              <a:rPr lang="es-ES" dirty="0" smtClean="0">
                <a:solidFill>
                  <a:schemeClr val="bg1"/>
                </a:solidFill>
              </a:rPr>
              <a:t>ERIKA GIMENEZ COLL </a:t>
            </a:r>
            <a:endParaRPr lang="es-ES_trad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01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" y="198120"/>
            <a:ext cx="11841480" cy="649224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_tradnl" sz="7200" i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El ruido </a:t>
            </a:r>
            <a:endParaRPr lang="es-ES_tradnl" sz="7200" i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86000" y="4358640"/>
            <a:ext cx="7970520" cy="1600200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s-ES_tradnl" sz="3200" dirty="0" smtClean="0">
                <a:solidFill>
                  <a:schemeClr val="bg1"/>
                </a:solidFill>
              </a:rPr>
              <a:t>Interferencias que contaminan la correcta comunicación y pueden afectar al mensaje, al canal o al código.</a:t>
            </a:r>
            <a:endParaRPr lang="es-ES_tradnl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3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" y="0"/>
            <a:ext cx="1184148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ES_tradnl" sz="7200" i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El protocolo de comunicación </a:t>
            </a:r>
            <a:endParaRPr lang="es-ES_tradnl" sz="7200" i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710940" y="3527584"/>
            <a:ext cx="4770120" cy="1493520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s-ES_tradnl" sz="3200" dirty="0" smtClean="0">
                <a:solidFill>
                  <a:schemeClr val="bg1"/>
                </a:solidFill>
              </a:rPr>
              <a:t>Conjunto de normas que se utilizan para comunicarse entre sí.</a:t>
            </a:r>
            <a:endParaRPr lang="es-ES_tradnl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18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22755"/>
          </a:xfrm>
        </p:spPr>
        <p:txBody>
          <a:bodyPr>
            <a:noAutofit/>
          </a:bodyPr>
          <a:lstStyle/>
          <a:p>
            <a:pPr algn="ctr"/>
            <a:r>
              <a:rPr lang="es-ES_tradnl" sz="6000" i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Preguntas del protocolo de comunicación</a:t>
            </a:r>
            <a:endParaRPr lang="es-ES_tradnl" sz="6000" i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25880" y="2374265"/>
            <a:ext cx="9296400" cy="2700655"/>
          </a:xfrm>
          <a:solidFill>
            <a:srgbClr val="002060"/>
          </a:solidFill>
        </p:spPr>
        <p:txBody>
          <a:bodyPr/>
          <a:lstStyle/>
          <a:p>
            <a:r>
              <a:rPr lang="es-ES_tradnl" sz="3200" dirty="0" smtClean="0">
                <a:solidFill>
                  <a:schemeClr val="bg1"/>
                </a:solidFill>
              </a:rPr>
              <a:t>¿Qué lenguajes se utilizan?</a:t>
            </a:r>
          </a:p>
          <a:p>
            <a:r>
              <a:rPr lang="es-ES_tradnl" sz="3200" dirty="0" smtClean="0">
                <a:solidFill>
                  <a:schemeClr val="bg1"/>
                </a:solidFill>
              </a:rPr>
              <a:t>¿Cómo se inicia y finaliza la comunicación?</a:t>
            </a:r>
          </a:p>
          <a:p>
            <a:r>
              <a:rPr lang="es-ES_tradnl" sz="3200" dirty="0" smtClean="0">
                <a:solidFill>
                  <a:schemeClr val="bg1"/>
                </a:solidFill>
              </a:rPr>
              <a:t>¿Cuál es la tolerancia al ruido y los fallos permitidos?</a:t>
            </a:r>
          </a:p>
          <a:p>
            <a:r>
              <a:rPr lang="es-ES_tradnl" sz="3200" dirty="0" smtClean="0">
                <a:solidFill>
                  <a:schemeClr val="bg1"/>
                </a:solidFill>
              </a:rPr>
              <a:t>¿Qué hacer cuando se interrumpa la comunicación? 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3049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7133" cy="68580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45" y="4981893"/>
            <a:ext cx="2200275" cy="129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13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" y="152400"/>
            <a:ext cx="11932920" cy="653795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_tradnl" sz="7200" i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Definición</a:t>
            </a:r>
            <a:r>
              <a:rPr lang="es-ES_tradnl" sz="6000" i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 </a:t>
            </a:r>
            <a:endParaRPr lang="es-ES_tradnl" sz="6000" i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179320"/>
            <a:ext cx="5562600" cy="1950720"/>
          </a:xfrm>
          <a:solidFill>
            <a:srgbClr val="002060"/>
          </a:solidFill>
        </p:spPr>
        <p:txBody>
          <a:bodyPr>
            <a:noAutofit/>
          </a:bodyPr>
          <a:lstStyle/>
          <a:p>
            <a:r>
              <a:rPr lang="es-ES_tradnl" sz="3200" dirty="0" smtClean="0">
                <a:solidFill>
                  <a:schemeClr val="bg1"/>
                </a:solidFill>
              </a:rPr>
              <a:t>La comunicación es un proceso donde una entidad transmite informaci</a:t>
            </a:r>
            <a:r>
              <a:rPr lang="es-ES_tradnl" sz="3200" dirty="0" smtClean="0">
                <a:solidFill>
                  <a:schemeClr val="bg1"/>
                </a:solidFill>
              </a:rPr>
              <a:t>ón con el objetivo de ponerla en su conocimiento. </a:t>
            </a:r>
            <a:endParaRPr lang="es-ES_tradnl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3720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234632"/>
            <a:ext cx="11856720" cy="647699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_tradnl" sz="7200" i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Elementos </a:t>
            </a:r>
            <a:endParaRPr lang="es-ES_tradnl" sz="7200" i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2682240" cy="2929255"/>
          </a:xfrm>
          <a:solidFill>
            <a:srgbClr val="002060"/>
          </a:solidFill>
        </p:spPr>
        <p:txBody>
          <a:bodyPr>
            <a:noAutofit/>
          </a:bodyPr>
          <a:lstStyle/>
          <a:p>
            <a:r>
              <a:rPr lang="es-ES_tradnl" sz="3200" dirty="0" smtClean="0">
                <a:solidFill>
                  <a:schemeClr val="bg1"/>
                </a:solidFill>
              </a:rPr>
              <a:t>Emisor</a:t>
            </a:r>
          </a:p>
          <a:p>
            <a:r>
              <a:rPr lang="es-ES_tradnl" sz="3200" dirty="0" smtClean="0">
                <a:solidFill>
                  <a:schemeClr val="bg1"/>
                </a:solidFill>
              </a:rPr>
              <a:t>Receptor</a:t>
            </a:r>
          </a:p>
          <a:p>
            <a:r>
              <a:rPr lang="es-ES_tradnl" sz="3200" dirty="0" smtClean="0">
                <a:solidFill>
                  <a:schemeClr val="bg1"/>
                </a:solidFill>
              </a:rPr>
              <a:t>Mensaje </a:t>
            </a:r>
          </a:p>
          <a:p>
            <a:r>
              <a:rPr lang="es-ES_tradnl" sz="3200" dirty="0" smtClean="0">
                <a:solidFill>
                  <a:schemeClr val="bg1"/>
                </a:solidFill>
              </a:rPr>
              <a:t>Canal </a:t>
            </a:r>
          </a:p>
          <a:p>
            <a:r>
              <a:rPr lang="es-ES_tradnl" sz="3200" dirty="0" smtClean="0">
                <a:solidFill>
                  <a:schemeClr val="bg1"/>
                </a:solidFill>
              </a:rPr>
              <a:t>Código </a:t>
            </a:r>
            <a:endParaRPr lang="es-ES_tradnl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523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" y="121920"/>
            <a:ext cx="11948160" cy="656844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4860" y="46331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_tradnl" sz="7200" i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Emisor</a:t>
            </a:r>
            <a:r>
              <a:rPr lang="es-ES_tradnl" sz="7200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 </a:t>
            </a:r>
            <a:endParaRPr lang="es-ES_tradnl" sz="7200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651760" y="3154680"/>
            <a:ext cx="6781800" cy="746760"/>
          </a:xfrm>
          <a:solidFill>
            <a:srgbClr val="002060"/>
          </a:solidFill>
        </p:spPr>
        <p:txBody>
          <a:bodyPr>
            <a:noAutofit/>
          </a:bodyPr>
          <a:lstStyle/>
          <a:p>
            <a:r>
              <a:rPr lang="es-ES_tradnl" sz="3200" dirty="0" smtClean="0">
                <a:solidFill>
                  <a:schemeClr val="bg1"/>
                </a:solidFill>
              </a:rPr>
              <a:t>Entidad que transmite la información.</a:t>
            </a:r>
            <a:endParaRPr lang="es-ES_tradnl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53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152400"/>
            <a:ext cx="11643360" cy="644652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_tradnl" sz="6600" i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Receptor </a:t>
            </a:r>
            <a:endParaRPr lang="es-ES_tradnl" sz="6600" i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811780" y="3577113"/>
            <a:ext cx="6469380" cy="73580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s-ES_tradnl" sz="3200" dirty="0" smtClean="0">
                <a:solidFill>
                  <a:schemeClr val="bg1"/>
                </a:solidFill>
              </a:rPr>
              <a:t>Entidad que recibe la información.</a:t>
            </a:r>
            <a:endParaRPr lang="es-ES_tradnl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0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" y="121920"/>
            <a:ext cx="11826240" cy="673608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21921"/>
            <a:ext cx="5516880" cy="1568768"/>
          </a:xfrm>
        </p:spPr>
        <p:txBody>
          <a:bodyPr>
            <a:normAutofit/>
          </a:bodyPr>
          <a:lstStyle/>
          <a:p>
            <a:pPr algn="ctr"/>
            <a:r>
              <a:rPr lang="es-ES_tradnl" sz="7200" i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Mensaje </a:t>
            </a:r>
            <a:endParaRPr lang="es-ES_tradnl" sz="7200" i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6240" y="2179320"/>
            <a:ext cx="6766560" cy="1234440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s-ES_tradnl" sz="3200" dirty="0" smtClean="0">
                <a:solidFill>
                  <a:schemeClr val="bg1"/>
                </a:solidFill>
              </a:rPr>
              <a:t>Información que transmite el emisor al receptor </a:t>
            </a:r>
            <a:endParaRPr lang="es-ES_tradnl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82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" y="121920"/>
            <a:ext cx="11963400" cy="659892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_tradnl" sz="88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Canal </a:t>
            </a:r>
            <a:endParaRPr lang="es-ES_tradnl" sz="88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6278880" cy="1146175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s-ES_tradnl" sz="3200" dirty="0" smtClean="0">
                <a:solidFill>
                  <a:schemeClr val="bg1"/>
                </a:solidFill>
              </a:rPr>
              <a:t>Medio por el que se transmite el mensaje.</a:t>
            </a:r>
            <a:endParaRPr lang="es-ES_tradnl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0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" y="106680"/>
            <a:ext cx="11871959" cy="659892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05200" y="396240"/>
            <a:ext cx="5608320" cy="1615440"/>
          </a:xfrm>
          <a:solidFill>
            <a:srgbClr val="002060"/>
          </a:solidFill>
        </p:spPr>
        <p:txBody>
          <a:bodyPr>
            <a:normAutofit/>
          </a:bodyPr>
          <a:lstStyle/>
          <a:p>
            <a:pPr algn="ctr"/>
            <a:r>
              <a:rPr lang="es-ES_tradnl" sz="72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Código</a:t>
            </a:r>
            <a:r>
              <a:rPr lang="es-ES_tradnl" sz="7200" i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endParaRPr lang="es-ES_tradnl" sz="7200" i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3855720"/>
            <a:ext cx="5501640" cy="1965960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s-ES_tradnl" sz="3200" dirty="0" smtClean="0">
                <a:solidFill>
                  <a:schemeClr val="bg1"/>
                </a:solidFill>
              </a:rPr>
              <a:t>Conjunto de signos, reglas y normas (lenguaje) que se emplean para construir el mensaje.</a:t>
            </a:r>
            <a:endParaRPr lang="es-ES_tradnl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53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7640"/>
            <a:ext cx="11917680" cy="653796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7200" i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Otros elementos </a:t>
            </a:r>
            <a:endParaRPr lang="es-ES_tradnl" sz="7200" i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160" y="1680369"/>
            <a:ext cx="4267200" cy="1809592"/>
          </a:xfrm>
          <a:solidFill>
            <a:srgbClr val="002060"/>
          </a:solidFill>
        </p:spPr>
        <p:txBody>
          <a:bodyPr/>
          <a:lstStyle/>
          <a:p>
            <a:r>
              <a:rPr lang="es-ES_tradnl" sz="3200" dirty="0" smtClean="0">
                <a:solidFill>
                  <a:schemeClr val="bg1"/>
                </a:solidFill>
              </a:rPr>
              <a:t>El ruido</a:t>
            </a:r>
          </a:p>
          <a:p>
            <a:r>
              <a:rPr lang="es-ES_tradnl" sz="3200" dirty="0" smtClean="0">
                <a:solidFill>
                  <a:schemeClr val="bg1"/>
                </a:solidFill>
              </a:rPr>
              <a:t>El protocolo de comunicación  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21754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</TotalTime>
  <Words>166</Words>
  <Application>Microsoft Office PowerPoint</Application>
  <PresentationFormat>Panorámica</PresentationFormat>
  <Paragraphs>33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Office Theme</vt:lpstr>
      <vt:lpstr>LA COMUNICACIÓN</vt:lpstr>
      <vt:lpstr>Definición </vt:lpstr>
      <vt:lpstr>Elementos </vt:lpstr>
      <vt:lpstr>Emisor </vt:lpstr>
      <vt:lpstr>Receptor </vt:lpstr>
      <vt:lpstr>Mensaje </vt:lpstr>
      <vt:lpstr>Canal </vt:lpstr>
      <vt:lpstr>Código </vt:lpstr>
      <vt:lpstr>Otros elementos </vt:lpstr>
      <vt:lpstr>El ruido </vt:lpstr>
      <vt:lpstr>El protocolo de comunicación </vt:lpstr>
      <vt:lpstr>Preguntas del protocolo de comunicación</vt:lpstr>
      <vt:lpstr>Presentación de PowerPoint</vt:lpstr>
    </vt:vector>
  </TitlesOfParts>
  <Company>IES Mare Nostrum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COMUNICACIÓN</dc:title>
  <dc:creator>gimenez17548</dc:creator>
  <cp:lastModifiedBy> gimenez17548</cp:lastModifiedBy>
  <cp:revision>14</cp:revision>
  <dcterms:created xsi:type="dcterms:W3CDTF">2020-09-16T07:38:58Z</dcterms:created>
  <dcterms:modified xsi:type="dcterms:W3CDTF">2020-09-17T07:38:54Z</dcterms:modified>
</cp:coreProperties>
</file>