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3" r:id="rId1"/>
  </p:sldMasterIdLst>
  <p:sldIdLst>
    <p:sldId id="256" r:id="rId2"/>
    <p:sldId id="267" r:id="rId3"/>
    <p:sldId id="266" r:id="rId4"/>
    <p:sldId id="271" r:id="rId5"/>
    <p:sldId id="268" r:id="rId6"/>
    <p:sldId id="270" r:id="rId7"/>
    <p:sldId id="26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7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7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3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49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5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4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0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4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76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1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1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222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slide" Target="slide2.xml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12" Type="http://schemas.openxmlformats.org/officeDocument/2006/relationships/image" Target="../media/image17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16.jpg"/><Relationship Id="rId5" Type="http://schemas.openxmlformats.org/officeDocument/2006/relationships/image" Target="../media/image10.jpg"/><Relationship Id="rId10" Type="http://schemas.openxmlformats.org/officeDocument/2006/relationships/image" Target="../media/image15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5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6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02727" y="148469"/>
            <a:ext cx="6689272" cy="1257299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s-ES_tradnl" sz="6000" b="1" dirty="0" smtClean="0">
                <a:latin typeface="Arial Black" panose="020B0A04020102020204" pitchFamily="34" charset="0"/>
              </a:rPr>
              <a:t>PUERTO RICO </a:t>
            </a:r>
            <a:endParaRPr lang="es-ES_tradnl" sz="60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61955" y="1371600"/>
            <a:ext cx="4170817" cy="1240971"/>
          </a:xfrm>
        </p:spPr>
        <p:txBody>
          <a:bodyPr>
            <a:normAutofit/>
          </a:bodyPr>
          <a:lstStyle/>
          <a:p>
            <a:r>
              <a:rPr lang="es-ES_tradnl" sz="3200" b="1" i="1" dirty="0" smtClean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Erika </a:t>
            </a:r>
            <a:r>
              <a:rPr lang="es-ES_tradnl" sz="3200" b="1" i="1" dirty="0" err="1" smtClean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gimenez</a:t>
            </a:r>
            <a:r>
              <a:rPr lang="es-ES_tradnl" sz="3200" b="1" i="1" dirty="0" smtClean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 </a:t>
            </a:r>
            <a:r>
              <a:rPr lang="es-ES_tradnl" sz="3200" b="1" i="1" dirty="0" err="1" smtClean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coll</a:t>
            </a:r>
            <a:r>
              <a:rPr lang="es-ES_tradnl" sz="3200" b="1" i="1" dirty="0" smtClean="0">
                <a:ln>
                  <a:solidFill>
                    <a:schemeClr val="bg1"/>
                  </a:solidFill>
                </a:ln>
                <a:latin typeface="Arial Black" panose="020B0A04020102020204" pitchFamily="34" charset="0"/>
              </a:rPr>
              <a:t> </a:t>
            </a:r>
            <a:endParaRPr lang="es-ES_tradnl" sz="3200" b="1" i="1" dirty="0">
              <a:ln>
                <a:solidFill>
                  <a:schemeClr val="bg1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8077199" y="6265333"/>
            <a:ext cx="41148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FF0000"/>
                </a:solidFill>
              </a:rPr>
              <a:t>Este </a:t>
            </a:r>
            <a:r>
              <a:rPr lang="es-ES" dirty="0">
                <a:solidFill>
                  <a:srgbClr val="FF0000"/>
                </a:solidFill>
              </a:rPr>
              <a:t>P</a:t>
            </a:r>
            <a:r>
              <a:rPr lang="es-ES" dirty="0" smtClean="0">
                <a:solidFill>
                  <a:srgbClr val="FF0000"/>
                </a:solidFill>
              </a:rPr>
              <a:t>owerPoint contiene hipervínculos</a:t>
            </a:r>
            <a:endParaRPr lang="es-ES_tradnl" dirty="0">
              <a:solidFill>
                <a:srgbClr val="FF00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8900"/>
            <a:ext cx="75184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5989" y="365125"/>
            <a:ext cx="11846011" cy="13255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s-ES_tradnl" sz="7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Escala</a:t>
            </a:r>
            <a:r>
              <a:rPr lang="es-ES_tradnl" sz="6000" b="1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757917" y="2367092"/>
            <a:ext cx="6434083" cy="4490908"/>
          </a:xfrm>
        </p:spPr>
        <p:txBody>
          <a:bodyPr>
            <a:normAutofit/>
          </a:bodyPr>
          <a:lstStyle/>
          <a:p>
            <a:r>
              <a:rPr lang="es-ES_tradnl" dirty="0"/>
              <a:t>* Ciudad de escala</a:t>
            </a:r>
            <a:r>
              <a:rPr lang="es-ES_tradnl" dirty="0" smtClean="0"/>
              <a:t>. </a:t>
            </a:r>
            <a:r>
              <a:rPr lang="es-ES_tradnl" i="1" dirty="0" smtClean="0"/>
              <a:t>Portugal (Lisboa) </a:t>
            </a:r>
            <a:endParaRPr lang="es-ES_tradnl" i="1" dirty="0"/>
          </a:p>
          <a:p>
            <a:r>
              <a:rPr lang="es-ES_tradnl" dirty="0"/>
              <a:t>* Nombre del aeropuerto</a:t>
            </a:r>
            <a:r>
              <a:rPr lang="es-ES_tradnl" dirty="0" smtClean="0"/>
              <a:t>. </a:t>
            </a:r>
            <a:r>
              <a:rPr lang="es-ES_tradnl" i="1" dirty="0" smtClean="0"/>
              <a:t>Lis Lisboa </a:t>
            </a:r>
            <a:endParaRPr lang="es-ES_tradnl" i="1" dirty="0"/>
          </a:p>
          <a:p>
            <a:r>
              <a:rPr lang="es-ES_tradnl" dirty="0"/>
              <a:t>* Día y hora de llegada</a:t>
            </a:r>
            <a:r>
              <a:rPr lang="es-ES_tradnl" i="1" dirty="0" smtClean="0"/>
              <a:t>. Lunes 23 de noviembre de 2020 a las 18:30h</a:t>
            </a:r>
            <a:endParaRPr lang="es-ES_tradnl" i="1" dirty="0"/>
          </a:p>
          <a:p>
            <a:r>
              <a:rPr lang="es-ES_tradnl" dirty="0"/>
              <a:t>* Tiempo de espera</a:t>
            </a:r>
            <a:r>
              <a:rPr lang="es-ES_tradnl" dirty="0" smtClean="0"/>
              <a:t>. </a:t>
            </a:r>
            <a:r>
              <a:rPr lang="es-ES_tradnl" i="1" dirty="0" smtClean="0"/>
              <a:t>1h y 10min </a:t>
            </a:r>
            <a:endParaRPr lang="es-ES_tradnl" i="1" dirty="0"/>
          </a:p>
          <a:p>
            <a:r>
              <a:rPr lang="es-ES_tradnl" dirty="0"/>
              <a:t>* Día y hora de salida</a:t>
            </a:r>
            <a:r>
              <a:rPr lang="es-ES_tradnl" dirty="0" smtClean="0"/>
              <a:t>. </a:t>
            </a:r>
            <a:r>
              <a:rPr lang="es-ES_tradnl" i="1" dirty="0" smtClean="0"/>
              <a:t>Lunes 23 de noviembre de 2020 a las 19:40h </a:t>
            </a:r>
            <a:endParaRPr lang="es-ES_tradnl" i="1" dirty="0"/>
          </a:p>
          <a:p>
            <a:r>
              <a:rPr lang="es-ES_tradnl" dirty="0"/>
              <a:t>* Compañía aérea</a:t>
            </a:r>
            <a:r>
              <a:rPr lang="es-ES_tradnl" dirty="0" smtClean="0"/>
              <a:t>. </a:t>
            </a:r>
            <a:r>
              <a:rPr lang="es-ES_tradnl" i="1" dirty="0" err="1" smtClean="0"/>
              <a:t>Tap</a:t>
            </a:r>
            <a:r>
              <a:rPr lang="es-ES_tradnl" i="1" dirty="0" smtClean="0"/>
              <a:t> air Portugal </a:t>
            </a:r>
            <a:endParaRPr lang="es-ES_tradnl" i="1" dirty="0"/>
          </a:p>
          <a:p>
            <a:r>
              <a:rPr lang="es-ES_tradnl" dirty="0"/>
              <a:t>* Número de </a:t>
            </a:r>
            <a:r>
              <a:rPr lang="es-ES_tradnl" dirty="0" smtClean="0"/>
              <a:t>vuelo.</a:t>
            </a:r>
            <a:r>
              <a:rPr lang="es-ES_tradnl" i="1" dirty="0" smtClean="0"/>
              <a:t>tp203</a:t>
            </a:r>
            <a:r>
              <a:rPr lang="es-ES_tradnl" dirty="0" smtClean="0"/>
              <a:t> 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0543"/>
            <a:ext cx="5551714" cy="4147457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0785231" y="314640"/>
            <a:ext cx="1406769" cy="1406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1</a:t>
            </a:r>
            <a:endParaRPr lang="es-ES_tradnl" sz="6000" b="1" dirty="0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453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0703" y="365125"/>
            <a:ext cx="10983097" cy="1325563"/>
          </a:xfrm>
        </p:spPr>
        <p:txBody>
          <a:bodyPr>
            <a:normAutofit/>
          </a:bodyPr>
          <a:lstStyle/>
          <a:p>
            <a:pPr algn="ctr"/>
            <a:r>
              <a:rPr lang="es-ES_tradnl" sz="7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Escala</a:t>
            </a:r>
            <a:r>
              <a:rPr lang="es-ES_tradnl" sz="6000" b="1" dirty="0"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39460" y="2214694"/>
            <a:ext cx="7152540" cy="4490908"/>
          </a:xfrm>
        </p:spPr>
        <p:txBody>
          <a:bodyPr>
            <a:normAutofit lnSpcReduction="10000"/>
          </a:bodyPr>
          <a:lstStyle/>
          <a:p>
            <a:r>
              <a:rPr lang="es-ES_tradnl" dirty="0"/>
              <a:t>* Ciudad de escala</a:t>
            </a:r>
            <a:r>
              <a:rPr lang="es-ES_tradnl" dirty="0" smtClean="0"/>
              <a:t>. </a:t>
            </a:r>
            <a:r>
              <a:rPr lang="es-ES_tradnl" i="1" dirty="0" smtClean="0"/>
              <a:t>Nueva york </a:t>
            </a:r>
            <a:endParaRPr lang="es-ES_tradnl" i="1" dirty="0"/>
          </a:p>
          <a:p>
            <a:r>
              <a:rPr lang="es-ES_tradnl" dirty="0"/>
              <a:t>* Nombre del aeropuerto</a:t>
            </a:r>
            <a:r>
              <a:rPr lang="es-ES_tradnl" dirty="0" smtClean="0"/>
              <a:t>. </a:t>
            </a:r>
            <a:r>
              <a:rPr lang="es-ES_tradnl" i="1" dirty="0" err="1" smtClean="0"/>
              <a:t>Ewr</a:t>
            </a:r>
            <a:r>
              <a:rPr lang="es-ES_tradnl" i="1" dirty="0" smtClean="0"/>
              <a:t> nueva york Newark </a:t>
            </a:r>
            <a:endParaRPr lang="es-ES_tradnl" i="1" dirty="0"/>
          </a:p>
          <a:p>
            <a:r>
              <a:rPr lang="es-ES_tradnl" dirty="0"/>
              <a:t>* Día y hora de llegada</a:t>
            </a:r>
            <a:r>
              <a:rPr lang="es-ES_tradnl" i="1" dirty="0" smtClean="0"/>
              <a:t>. Lunes 23 de noviembre de 2020 a las 23:05h</a:t>
            </a:r>
            <a:endParaRPr lang="es-ES_tradnl" i="1" dirty="0"/>
          </a:p>
          <a:p>
            <a:r>
              <a:rPr lang="es-ES_tradnl" dirty="0"/>
              <a:t>* Tiempo de espera</a:t>
            </a:r>
            <a:r>
              <a:rPr lang="es-ES_tradnl" dirty="0" smtClean="0"/>
              <a:t>. </a:t>
            </a:r>
            <a:r>
              <a:rPr lang="es-ES_tradnl" i="1" dirty="0" smtClean="0"/>
              <a:t>1h y 50min </a:t>
            </a:r>
            <a:endParaRPr lang="es-ES_tradnl" i="1" dirty="0"/>
          </a:p>
          <a:p>
            <a:r>
              <a:rPr lang="es-ES_tradnl" dirty="0"/>
              <a:t>* Día y hora de salida</a:t>
            </a:r>
            <a:r>
              <a:rPr lang="es-ES_tradnl" dirty="0" smtClean="0"/>
              <a:t>. </a:t>
            </a:r>
            <a:r>
              <a:rPr lang="es-ES_tradnl" i="1" dirty="0" smtClean="0"/>
              <a:t>24 de noviembre de 2020 a las 0:55h </a:t>
            </a:r>
            <a:endParaRPr lang="es-ES_tradnl" i="1" dirty="0"/>
          </a:p>
          <a:p>
            <a:r>
              <a:rPr lang="es-ES_tradnl" dirty="0"/>
              <a:t>* Compañía aérea</a:t>
            </a:r>
            <a:r>
              <a:rPr lang="es-ES_tradnl" i="1" dirty="0" smtClean="0"/>
              <a:t>. </a:t>
            </a:r>
            <a:r>
              <a:rPr lang="es-ES_tradnl" i="1" dirty="0" err="1" smtClean="0"/>
              <a:t>Spirit</a:t>
            </a:r>
            <a:r>
              <a:rPr lang="es-ES_tradnl" i="1" dirty="0" smtClean="0"/>
              <a:t> Airlines </a:t>
            </a:r>
            <a:endParaRPr lang="es-ES_tradnl" i="1" dirty="0"/>
          </a:p>
          <a:p>
            <a:r>
              <a:rPr lang="es-ES_tradnl" dirty="0"/>
              <a:t>* Número de vuelo</a:t>
            </a:r>
            <a:r>
              <a:rPr lang="es-ES_tradnl" dirty="0" smtClean="0"/>
              <a:t>. </a:t>
            </a:r>
            <a:r>
              <a:rPr lang="es-ES_tradnl" i="1" dirty="0" smtClean="0"/>
              <a:t>nk1035</a:t>
            </a:r>
            <a:endParaRPr lang="es-ES_tradnl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6243"/>
            <a:ext cx="5039460" cy="4261757"/>
          </a:xfrm>
          <a:prstGeom prst="rect">
            <a:avLst/>
          </a:prstGeom>
        </p:spPr>
      </p:pic>
      <p:sp>
        <p:nvSpPr>
          <p:cNvPr id="6" name="Rectángulo redondeado 5">
            <a:hlinkClick r:id="rId3" action="ppaction://hlinksldjump"/>
          </p:cNvPr>
          <p:cNvSpPr/>
          <p:nvPr/>
        </p:nvSpPr>
        <p:spPr>
          <a:xfrm>
            <a:off x="10194791" y="6040583"/>
            <a:ext cx="1659466" cy="558800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hlinkClick r:id="rId3" action="ppaction://hlinksldjump"/>
              </a:rPr>
              <a:t>VOLVER</a:t>
            </a:r>
            <a:endParaRPr lang="es-ES_tradnl" dirty="0"/>
          </a:p>
        </p:txBody>
      </p:sp>
      <p:sp>
        <p:nvSpPr>
          <p:cNvPr id="7" name="Rectángulo 6"/>
          <p:cNvSpPr/>
          <p:nvPr/>
        </p:nvSpPr>
        <p:spPr>
          <a:xfrm>
            <a:off x="10785231" y="314640"/>
            <a:ext cx="1406769" cy="1406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1</a:t>
            </a:r>
            <a:endParaRPr lang="es-ES_tradnl" sz="6000" b="1" dirty="0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07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7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Destino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27897" y="2367092"/>
            <a:ext cx="5350329" cy="3424107"/>
          </a:xfrm>
        </p:spPr>
        <p:txBody>
          <a:bodyPr/>
          <a:lstStyle/>
          <a:p>
            <a:r>
              <a:rPr lang="es-ES_tradnl" dirty="0"/>
              <a:t>Ciudad de destino</a:t>
            </a:r>
            <a:r>
              <a:rPr lang="es-ES_tradnl" i="1" dirty="0" smtClean="0"/>
              <a:t>. San juan (puerto rico) </a:t>
            </a:r>
            <a:endParaRPr lang="es-ES_tradnl" i="1" dirty="0"/>
          </a:p>
          <a:p>
            <a:r>
              <a:rPr lang="es-ES_tradnl" dirty="0"/>
              <a:t>* Nombre del aeropuerto</a:t>
            </a:r>
            <a:r>
              <a:rPr lang="es-ES_tradnl" dirty="0" smtClean="0"/>
              <a:t>. </a:t>
            </a:r>
            <a:r>
              <a:rPr lang="es-ES_tradnl" i="1" dirty="0" err="1" smtClean="0"/>
              <a:t>Sju</a:t>
            </a:r>
            <a:r>
              <a:rPr lang="es-ES_tradnl" i="1" dirty="0" smtClean="0"/>
              <a:t> san juan Luis muñoz Marín </a:t>
            </a:r>
            <a:endParaRPr lang="es-ES_tradnl" i="1" dirty="0"/>
          </a:p>
          <a:p>
            <a:r>
              <a:rPr lang="es-ES_tradnl" dirty="0"/>
              <a:t>* Día y hora de llegada</a:t>
            </a:r>
            <a:r>
              <a:rPr lang="es-ES_tradnl" dirty="0" smtClean="0"/>
              <a:t>. </a:t>
            </a:r>
            <a:r>
              <a:rPr lang="es-ES_tradnl" i="1" dirty="0" smtClean="0"/>
              <a:t>Martes 24 de noviembre de 2020 a las 5:41h</a:t>
            </a:r>
            <a:r>
              <a:rPr lang="es-ES_tradnl" dirty="0" smtClean="0"/>
              <a:t> </a:t>
            </a:r>
            <a:endParaRPr lang="es-ES_tradnl" dirty="0"/>
          </a:p>
          <a:p>
            <a:r>
              <a:rPr lang="es-ES_tradnl" dirty="0"/>
              <a:t>* Precio total del viaje</a:t>
            </a:r>
            <a:r>
              <a:rPr lang="es-ES_tradnl" dirty="0" smtClean="0"/>
              <a:t>. </a:t>
            </a:r>
            <a:r>
              <a:rPr lang="es-ES_tradnl" i="1" dirty="0" smtClean="0"/>
              <a:t>470$</a:t>
            </a:r>
            <a:r>
              <a:rPr lang="es-ES_tradnl" dirty="0" smtClean="0"/>
              <a:t> 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367092"/>
            <a:ext cx="5796642" cy="4490908"/>
          </a:xfrm>
          <a:prstGeom prst="rect">
            <a:avLst/>
          </a:prstGeom>
        </p:spPr>
      </p:pic>
      <p:sp>
        <p:nvSpPr>
          <p:cNvPr id="5" name="Rectángulo redondeado 4">
            <a:hlinkClick r:id="rId3" action="ppaction://hlinksldjump"/>
          </p:cNvPr>
          <p:cNvSpPr/>
          <p:nvPr/>
        </p:nvSpPr>
        <p:spPr>
          <a:xfrm>
            <a:off x="9787467" y="5791201"/>
            <a:ext cx="1659466" cy="558800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hlinkClick r:id="rId3" action="ppaction://hlinksldjump"/>
              </a:rPr>
              <a:t>VOLVER</a:t>
            </a:r>
            <a:endParaRPr lang="es-ES_tradnl" dirty="0"/>
          </a:p>
        </p:txBody>
      </p:sp>
      <p:sp>
        <p:nvSpPr>
          <p:cNvPr id="6" name="Rectángulo 5"/>
          <p:cNvSpPr/>
          <p:nvPr/>
        </p:nvSpPr>
        <p:spPr>
          <a:xfrm>
            <a:off x="10785231" y="314640"/>
            <a:ext cx="1406769" cy="1406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1</a:t>
            </a:r>
            <a:endParaRPr lang="es-ES_tradnl" sz="6000" b="1" dirty="0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0135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7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Alojamiento </a:t>
            </a:r>
            <a:endParaRPr lang="es-ES_tradnl" sz="7200" b="1" dirty="0">
              <a:solidFill>
                <a:schemeClr val="accent6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/>
              <a:t>* Nombre del hotel</a:t>
            </a:r>
            <a:r>
              <a:rPr lang="es-ES_tradnl" i="1" dirty="0" smtClean="0"/>
              <a:t>. </a:t>
            </a:r>
            <a:r>
              <a:rPr lang="en-US" i="1" dirty="0"/>
              <a:t>Courtyard by Marriott Isla Verde Beach </a:t>
            </a:r>
            <a:r>
              <a:rPr lang="en-US" i="1" dirty="0" smtClean="0"/>
              <a:t>Resort</a:t>
            </a:r>
          </a:p>
          <a:p>
            <a:r>
              <a:rPr lang="es-ES_tradnl" dirty="0" smtClean="0"/>
              <a:t>* </a:t>
            </a:r>
            <a:r>
              <a:rPr lang="es-ES_tradnl" dirty="0"/>
              <a:t>Categoría</a:t>
            </a:r>
            <a:r>
              <a:rPr lang="es-ES_tradnl" dirty="0" smtClean="0"/>
              <a:t>. </a:t>
            </a:r>
            <a:r>
              <a:rPr lang="es-ES_tradnl" i="1" dirty="0" smtClean="0"/>
              <a:t>4 estrellas </a:t>
            </a:r>
            <a:endParaRPr lang="es-ES_tradnl" i="1" dirty="0"/>
          </a:p>
          <a:p>
            <a:r>
              <a:rPr lang="es-ES_tradnl" dirty="0" smtClean="0"/>
              <a:t>* Realiza una breve descripción del hotel. </a:t>
            </a:r>
            <a:r>
              <a:rPr lang="es-ES_tradnl" i="1" dirty="0"/>
              <a:t>Este complejo se encuentra en la playa Isla Verde de San Juan y ofrece habitaciones de lujo con balcón privado y vistas directas o parciales al mar. Las habitaciones del </a:t>
            </a:r>
            <a:r>
              <a:rPr lang="es-ES_tradnl" i="1" dirty="0" err="1"/>
              <a:t>Courtyard</a:t>
            </a:r>
            <a:r>
              <a:rPr lang="es-ES_tradnl" i="1" dirty="0"/>
              <a:t> Isla Verde Beach disponen de aire acondicionado, ventanales, nevera pequeña, TV de pantalla plana y reproductor de DVD.</a:t>
            </a:r>
            <a:br>
              <a:rPr lang="es-ES_tradnl" i="1" dirty="0"/>
            </a:br>
            <a:r>
              <a:rPr lang="es-ES_tradnl" i="1" dirty="0"/>
              <a:t>Los huéspedes podrán disfrutar de música en directo y exóticos cócteles caribeños en el Picante Lounge.</a:t>
            </a:r>
            <a:endParaRPr lang="es-ES_tradnl" i="1" dirty="0" smtClean="0"/>
          </a:p>
          <a:p>
            <a:r>
              <a:rPr lang="es-ES_tradnl" dirty="0" smtClean="0"/>
              <a:t>* </a:t>
            </a:r>
            <a:r>
              <a:rPr lang="es-ES_tradnl" dirty="0"/>
              <a:t>Precio de la habitación</a:t>
            </a:r>
            <a:r>
              <a:rPr lang="es-ES_tradnl" i="1" dirty="0" smtClean="0"/>
              <a:t>. </a:t>
            </a:r>
            <a:r>
              <a:rPr lang="es-ES_tradnl" i="1" dirty="0"/>
              <a:t>1.306</a:t>
            </a:r>
            <a:r>
              <a:rPr lang="es-ES_tradnl" dirty="0"/>
              <a:t> 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785231" y="314640"/>
            <a:ext cx="1406769" cy="1406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1</a:t>
            </a:r>
            <a:endParaRPr lang="es-ES_tradnl" sz="6000" b="1" dirty="0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99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63456" y="0"/>
            <a:ext cx="3113082" cy="2693978"/>
          </a:xfrm>
        </p:spPr>
        <p:txBody>
          <a:bodyPr>
            <a:normAutofit/>
          </a:bodyPr>
          <a:lstStyle/>
          <a:p>
            <a:r>
              <a:rPr lang="es-ES" sz="7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Hotel</a:t>
            </a:r>
            <a:r>
              <a:rPr lang="es-ES" sz="4400" dirty="0" smtClean="0">
                <a:solidFill>
                  <a:schemeClr val="bg2"/>
                </a:solidFill>
                <a:latin typeface="Arial Black" panose="020B0A04020102020204" pitchFamily="34" charset="0"/>
              </a:rPr>
              <a:t> </a:t>
            </a:r>
            <a:endParaRPr lang="es-ES_tradnl" sz="44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Marcador de contenido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9264"/>
            <a:ext cx="3121152" cy="2078736"/>
          </a:xfr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0528"/>
            <a:ext cx="3121152" cy="2078736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21152" cy="2697253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52" y="0"/>
            <a:ext cx="3121152" cy="2697253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52" y="2697253"/>
            <a:ext cx="3121152" cy="2078736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152" y="4775989"/>
            <a:ext cx="3121152" cy="207873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75989"/>
            <a:ext cx="3267456" cy="2078736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04" y="2700528"/>
            <a:ext cx="3121152" cy="2078736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304" y="0"/>
            <a:ext cx="3121152" cy="2700528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456" y="4775989"/>
            <a:ext cx="2828544" cy="2078736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152" y="2697253"/>
            <a:ext cx="2974848" cy="2078736"/>
          </a:xfrm>
          <a:prstGeom prst="rect">
            <a:avLst/>
          </a:prstGeom>
        </p:spPr>
      </p:pic>
      <p:sp>
        <p:nvSpPr>
          <p:cNvPr id="14" name="Rectángulo redondeado 13">
            <a:hlinkClick r:id="rId13" action="ppaction://hlinksldjump"/>
          </p:cNvPr>
          <p:cNvSpPr/>
          <p:nvPr/>
        </p:nvSpPr>
        <p:spPr>
          <a:xfrm>
            <a:off x="10777728" y="2175933"/>
            <a:ext cx="1346199" cy="451949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  <a:hlinkClick r:id="rId13" action="ppaction://hlinksldjump"/>
              </a:rPr>
              <a:t>VOLVER</a:t>
            </a:r>
            <a:endParaRPr lang="es-ES_trad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45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7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Traslado </a:t>
            </a:r>
            <a:endParaRPr lang="es-ES_tradnl" sz="7200" b="1" dirty="0">
              <a:solidFill>
                <a:schemeClr val="accent6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Distancia entre aeropuerto y destino en hotel</a:t>
            </a:r>
            <a:r>
              <a:rPr lang="es-ES_tradnl" dirty="0" smtClean="0"/>
              <a:t>. </a:t>
            </a:r>
            <a:r>
              <a:rPr lang="es-ES_tradnl" i="1" dirty="0" smtClean="0"/>
              <a:t>4,8 km</a:t>
            </a:r>
            <a:endParaRPr lang="es-ES_tradnl" i="1" dirty="0"/>
          </a:p>
          <a:p>
            <a:r>
              <a:rPr lang="es-ES_tradnl" dirty="0"/>
              <a:t>* Duración del traslado</a:t>
            </a:r>
            <a:r>
              <a:rPr lang="es-ES_tradnl" dirty="0" smtClean="0"/>
              <a:t>. </a:t>
            </a:r>
            <a:r>
              <a:rPr lang="es-ES_tradnl" i="1" dirty="0" smtClean="0"/>
              <a:t>6 min </a:t>
            </a:r>
            <a:endParaRPr lang="es-ES_tradnl" i="1" dirty="0"/>
          </a:p>
          <a:p>
            <a:r>
              <a:rPr lang="es-ES_tradnl" dirty="0"/>
              <a:t>* Medio de transporte</a:t>
            </a:r>
            <a:r>
              <a:rPr lang="es-ES_tradnl" dirty="0" smtClean="0"/>
              <a:t>. </a:t>
            </a:r>
            <a:r>
              <a:rPr lang="es-ES_tradnl" i="1" dirty="0" smtClean="0"/>
              <a:t>Coche de alquiler </a:t>
            </a:r>
          </a:p>
          <a:p>
            <a:r>
              <a:rPr lang="es-ES_tradnl" dirty="0" smtClean="0"/>
              <a:t>* </a:t>
            </a:r>
            <a:r>
              <a:rPr lang="es-ES_tradnl" dirty="0"/>
              <a:t>Precio del traslado... si se conoce o se puede conocer</a:t>
            </a:r>
            <a:r>
              <a:rPr lang="es-ES_tradnl" dirty="0" smtClean="0"/>
              <a:t>. </a:t>
            </a:r>
            <a:r>
              <a:rPr lang="es-ES_tradnl" i="1" dirty="0" smtClean="0"/>
              <a:t>240 euros por todos los días del viaje </a:t>
            </a:r>
            <a:endParaRPr lang="es-ES_tradnl" i="1" dirty="0"/>
          </a:p>
        </p:txBody>
      </p:sp>
      <p:sp>
        <p:nvSpPr>
          <p:cNvPr id="4" name="Rectángulo redondeado 3">
            <a:hlinkClick r:id="rId2" action="ppaction://hlinksldjump"/>
          </p:cNvPr>
          <p:cNvSpPr/>
          <p:nvPr/>
        </p:nvSpPr>
        <p:spPr>
          <a:xfrm>
            <a:off x="9787467" y="5791201"/>
            <a:ext cx="1659466" cy="558800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hlinkClick r:id="rId2" action="ppaction://hlinksldjump"/>
              </a:rPr>
              <a:t>VOLVER</a:t>
            </a:r>
            <a:endParaRPr lang="es-ES_tradnl" dirty="0"/>
          </a:p>
        </p:txBody>
      </p:sp>
      <p:sp>
        <p:nvSpPr>
          <p:cNvPr id="5" name="Rectángulo 4"/>
          <p:cNvSpPr/>
          <p:nvPr/>
        </p:nvSpPr>
        <p:spPr>
          <a:xfrm>
            <a:off x="10785231" y="314640"/>
            <a:ext cx="1406769" cy="1406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1</a:t>
            </a:r>
            <a:endParaRPr lang="es-ES_tradnl" sz="6000" b="1" dirty="0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700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7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Coche de alquiler </a:t>
            </a:r>
            <a:endParaRPr lang="es-ES_tradnl" sz="7200" b="1" dirty="0">
              <a:solidFill>
                <a:schemeClr val="accent6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3" y="1987062"/>
            <a:ext cx="9200010" cy="3777487"/>
          </a:xfrm>
        </p:spPr>
      </p:pic>
      <p:sp>
        <p:nvSpPr>
          <p:cNvPr id="5" name="Rectángulo redondeado 4">
            <a:hlinkClick r:id="rId3" action="ppaction://hlinksldjump"/>
          </p:cNvPr>
          <p:cNvSpPr/>
          <p:nvPr/>
        </p:nvSpPr>
        <p:spPr>
          <a:xfrm>
            <a:off x="10269605" y="6132023"/>
            <a:ext cx="1659466" cy="558800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hlinkClick r:id="rId3" action="ppaction://hlinksldjump"/>
              </a:rPr>
              <a:t>VOLVER</a:t>
            </a:r>
            <a:endParaRPr lang="es-ES_tradnl" dirty="0"/>
          </a:p>
        </p:txBody>
      </p:sp>
      <p:sp>
        <p:nvSpPr>
          <p:cNvPr id="6" name="Rectángulo 5"/>
          <p:cNvSpPr/>
          <p:nvPr/>
        </p:nvSpPr>
        <p:spPr>
          <a:xfrm>
            <a:off x="10785231" y="314640"/>
            <a:ext cx="1406769" cy="1406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1</a:t>
            </a:r>
            <a:endParaRPr lang="es-ES_tradnl" sz="6000" b="1" dirty="0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5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365125"/>
            <a:ext cx="7227277" cy="1199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latin typeface="Arial Black" panose="020B0A04020102020204" pitchFamily="34" charset="0"/>
              </a:rPr>
              <a:t>Índice punto 1</a:t>
            </a:r>
            <a:endParaRPr lang="es-ES_tradnl" sz="6000" b="1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s-ES" dirty="0" smtClean="0">
                <a:hlinkClick r:id="rId2" action="ppaction://hlinksldjump"/>
              </a:rPr>
              <a:t>Origen</a:t>
            </a:r>
            <a:endParaRPr lang="es-ES" dirty="0" smtClean="0"/>
          </a:p>
          <a:p>
            <a:pPr marL="0" indent="0" algn="ctr">
              <a:buNone/>
            </a:pPr>
            <a:r>
              <a:rPr lang="es-ES" dirty="0" smtClean="0">
                <a:hlinkClick r:id="rId3" action="ppaction://hlinksldjump"/>
              </a:rPr>
              <a:t>Escalas</a:t>
            </a:r>
            <a:endParaRPr lang="es-ES" dirty="0" smtClean="0"/>
          </a:p>
          <a:p>
            <a:pPr marL="0" indent="0" algn="ctr">
              <a:buNone/>
            </a:pPr>
            <a:r>
              <a:rPr lang="es-ES" dirty="0" smtClean="0">
                <a:hlinkClick r:id="rId4" action="ppaction://hlinksldjump"/>
              </a:rPr>
              <a:t>Destino</a:t>
            </a:r>
            <a:endParaRPr lang="es-ES" dirty="0" smtClean="0"/>
          </a:p>
          <a:p>
            <a:pPr marL="0" indent="0" algn="ctr">
              <a:buNone/>
            </a:pPr>
            <a:r>
              <a:rPr lang="es-ES" dirty="0" smtClean="0">
                <a:hlinkClick r:id="rId5" action="ppaction://hlinksldjump"/>
              </a:rPr>
              <a:t>Traslados</a:t>
            </a:r>
            <a:endParaRPr lang="es-ES" dirty="0" smtClean="0"/>
          </a:p>
          <a:p>
            <a:pPr marL="0" indent="0" algn="ctr">
              <a:buNone/>
            </a:pPr>
            <a:r>
              <a:rPr lang="es-ES" dirty="0">
                <a:hlinkClick r:id="rId6" action="ppaction://hlinksldjump"/>
              </a:rPr>
              <a:t>A</a:t>
            </a:r>
            <a:r>
              <a:rPr lang="es-ES" dirty="0" smtClean="0">
                <a:hlinkClick r:id="rId6" action="ppaction://hlinksldjump"/>
              </a:rPr>
              <a:t>lojamiento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2355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365125"/>
            <a:ext cx="7227277" cy="11999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latin typeface="Arial Black" panose="020B0A04020102020204" pitchFamily="34" charset="0"/>
              </a:rPr>
              <a:t>Índice punto 2</a:t>
            </a:r>
            <a:endParaRPr lang="es-ES_tradnl" sz="6000" b="1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s-ES_tradnl" dirty="0" smtClean="0">
                <a:hlinkClick r:id="rId2" action="ppaction://hlinksldjump"/>
              </a:rPr>
              <a:t>Sobre el país </a:t>
            </a:r>
            <a:endParaRPr lang="es-ES_tradnl" dirty="0" smtClean="0"/>
          </a:p>
          <a:p>
            <a:pPr marL="0" indent="0" algn="ctr">
              <a:buNone/>
            </a:pPr>
            <a:r>
              <a:rPr lang="es-ES_tradnl" dirty="0" smtClean="0">
                <a:hlinkClick r:id="rId3" action="ppaction://hlinksldjump"/>
              </a:rPr>
              <a:t>Climatología</a:t>
            </a:r>
            <a:r>
              <a:rPr lang="es-ES_tradnl" dirty="0" smtClean="0"/>
              <a:t> </a:t>
            </a:r>
          </a:p>
          <a:p>
            <a:pPr marL="0" indent="0" algn="ctr">
              <a:buNone/>
            </a:pPr>
            <a:r>
              <a:rPr lang="es-ES_tradnl" dirty="0" smtClean="0">
                <a:hlinkClick r:id="rId4" action="ppaction://hlinksldjump"/>
              </a:rPr>
              <a:t>Relieve y el agua </a:t>
            </a:r>
            <a:endParaRPr lang="es-ES_tradnl" dirty="0" smtClean="0"/>
          </a:p>
          <a:p>
            <a:pPr marL="0" indent="0" algn="ctr">
              <a:buNone/>
            </a:pPr>
            <a:r>
              <a:rPr lang="es-ES" dirty="0" smtClean="0">
                <a:hlinkClick r:id="rId5" action="ppaction://hlinksldjump"/>
              </a:rPr>
              <a:t>Alquiler de coche 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12121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301095"/>
            <a:ext cx="7535334" cy="1047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825625"/>
          </a:xfrm>
        </p:spPr>
        <p:txBody>
          <a:bodyPr>
            <a:normAutofit/>
          </a:bodyPr>
          <a:lstStyle/>
          <a:p>
            <a:r>
              <a:rPr lang="es-ES" sz="6000" b="1" dirty="0">
                <a:latin typeface="Arial Black" panose="020B0A04020102020204" pitchFamily="34" charset="0"/>
              </a:rPr>
              <a:t>Índice punto 3 </a:t>
            </a:r>
            <a:endParaRPr lang="es-ES_tradnl" sz="6000" b="1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4028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9631" y="314640"/>
            <a:ext cx="10515600" cy="1325563"/>
          </a:xfrm>
          <a:noFill/>
        </p:spPr>
        <p:txBody>
          <a:bodyPr>
            <a:normAutofit/>
          </a:bodyPr>
          <a:lstStyle/>
          <a:p>
            <a:r>
              <a:rPr lang="es-ES_tradnl" sz="7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Sobre el país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3015" y="1761368"/>
            <a:ext cx="10515600" cy="4765135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s-ES_tradnl" dirty="0" smtClean="0"/>
              <a:t>Idioma: </a:t>
            </a:r>
            <a:r>
              <a:rPr lang="es-ES_tradnl" i="1" dirty="0" smtClean="0"/>
              <a:t>Español </a:t>
            </a:r>
            <a:endParaRPr lang="es-ES_tradnl" i="1" dirty="0"/>
          </a:p>
          <a:p>
            <a:pPr marL="0" indent="0">
              <a:buNone/>
            </a:pPr>
            <a:r>
              <a:rPr lang="es-ES_tradnl" dirty="0" smtClean="0"/>
              <a:t>Población: </a:t>
            </a:r>
            <a:r>
              <a:rPr lang="es-ES_tradnl" i="1" dirty="0" smtClean="0"/>
              <a:t>3.670.454 </a:t>
            </a:r>
            <a:r>
              <a:rPr lang="es-ES_tradnl" i="1" dirty="0" err="1" smtClean="0"/>
              <a:t>hab</a:t>
            </a:r>
            <a:r>
              <a:rPr lang="es-ES_tradnl" i="1" dirty="0" smtClean="0"/>
              <a:t> </a:t>
            </a:r>
          </a:p>
          <a:p>
            <a:pPr marL="0" indent="0">
              <a:buNone/>
            </a:pPr>
            <a:r>
              <a:rPr lang="es-ES_tradnl" dirty="0" smtClean="0"/>
              <a:t>Posición</a:t>
            </a:r>
            <a:r>
              <a:rPr lang="es-ES_tradnl" i="1" dirty="0" smtClean="0"/>
              <a:t>: 127º</a:t>
            </a:r>
          </a:p>
          <a:p>
            <a:pPr marL="0" indent="0">
              <a:buNone/>
            </a:pPr>
            <a:r>
              <a:rPr lang="es-ES_tradnl" dirty="0" smtClean="0"/>
              <a:t>Superficie</a:t>
            </a:r>
            <a:r>
              <a:rPr lang="es-ES_tradnl" dirty="0"/>
              <a:t>: </a:t>
            </a:r>
            <a:r>
              <a:rPr lang="es-ES_tradnl" i="1" dirty="0" smtClean="0"/>
              <a:t>9104</a:t>
            </a:r>
            <a:r>
              <a:rPr lang="es-ES_tradnl" i="1" dirty="0"/>
              <a:t> </a:t>
            </a:r>
            <a:r>
              <a:rPr lang="es-ES_tradnl" i="1" dirty="0" smtClean="0"/>
              <a:t>km² </a:t>
            </a:r>
          </a:p>
          <a:p>
            <a:pPr marL="0" indent="0">
              <a:buNone/>
            </a:pPr>
            <a:r>
              <a:rPr lang="es-ES_tradnl" dirty="0" smtClean="0"/>
              <a:t>Posición:</a:t>
            </a:r>
            <a:r>
              <a:rPr lang="es-ES_tradnl" i="1" dirty="0"/>
              <a:t>169.º</a:t>
            </a:r>
          </a:p>
          <a:p>
            <a:pPr marL="0" indent="0">
              <a:buNone/>
            </a:pPr>
            <a:r>
              <a:rPr lang="es-ES_tradnl" dirty="0"/>
              <a:t>Riqueza</a:t>
            </a:r>
            <a:r>
              <a:rPr lang="es-ES_tradnl" dirty="0" smtClean="0"/>
              <a:t>: </a:t>
            </a:r>
            <a:r>
              <a:rPr lang="es-ES_tradnl" i="1" dirty="0" smtClean="0"/>
              <a:t>103.134 millones </a:t>
            </a:r>
          </a:p>
          <a:p>
            <a:pPr marL="0" indent="0">
              <a:buNone/>
            </a:pPr>
            <a:r>
              <a:rPr lang="es-ES_tradnl" dirty="0" smtClean="0"/>
              <a:t>Posición: </a:t>
            </a:r>
            <a:r>
              <a:rPr lang="es-ES_tradnl" i="1" dirty="0" smtClean="0"/>
              <a:t>56º</a:t>
            </a:r>
            <a:endParaRPr lang="es-ES_tradnl" i="1" dirty="0"/>
          </a:p>
          <a:p>
            <a:pPr marL="0" indent="0">
              <a:buNone/>
            </a:pPr>
            <a:r>
              <a:rPr lang="es-ES_tradnl" dirty="0"/>
              <a:t>IDH</a:t>
            </a:r>
            <a:r>
              <a:rPr lang="es-ES_tradnl" i="1" dirty="0"/>
              <a:t>: 0,850 </a:t>
            </a:r>
            <a:endParaRPr lang="es-ES_tradnl" i="1" dirty="0" smtClean="0"/>
          </a:p>
          <a:p>
            <a:pPr marL="0" indent="0">
              <a:buNone/>
            </a:pPr>
            <a:r>
              <a:rPr lang="es-ES_tradnl" dirty="0" smtClean="0"/>
              <a:t>Posición: </a:t>
            </a:r>
            <a:r>
              <a:rPr lang="es-ES_tradnl" i="1" dirty="0" smtClean="0"/>
              <a:t>38º  </a:t>
            </a:r>
            <a:endParaRPr lang="es-ES_tradnl" i="1" dirty="0"/>
          </a:p>
          <a:p>
            <a:pPr marL="0" indent="0">
              <a:buNone/>
            </a:pPr>
            <a:r>
              <a:rPr lang="es-ES_tradnl" dirty="0"/>
              <a:t>Moneda</a:t>
            </a:r>
            <a:r>
              <a:rPr lang="es-ES_tradnl" dirty="0" smtClean="0"/>
              <a:t>: </a:t>
            </a:r>
            <a:r>
              <a:rPr lang="es-ES_tradnl" i="1" dirty="0" smtClean="0"/>
              <a:t>USD</a:t>
            </a:r>
            <a:endParaRPr lang="es-ES_tradnl" i="1" dirty="0"/>
          </a:p>
          <a:p>
            <a:pPr marL="0" indent="0">
              <a:buNone/>
            </a:pPr>
            <a:r>
              <a:rPr lang="es-ES_tradnl" dirty="0"/>
              <a:t>Forma de gobierno</a:t>
            </a:r>
            <a:r>
              <a:rPr lang="es-ES_tradnl" dirty="0" smtClean="0"/>
              <a:t>: </a:t>
            </a:r>
            <a:r>
              <a:rPr lang="es-ES_tradnl" i="1" dirty="0" smtClean="0"/>
              <a:t>República </a:t>
            </a:r>
            <a:endParaRPr lang="es-ES_tradnl" i="1" dirty="0"/>
          </a:p>
          <a:p>
            <a:pPr marL="0" indent="0">
              <a:buNone/>
            </a:pPr>
            <a:r>
              <a:rPr lang="es-ES_tradnl" dirty="0"/>
              <a:t>Jefe del </a:t>
            </a:r>
            <a:r>
              <a:rPr lang="es-ES_tradnl" dirty="0" smtClean="0"/>
              <a:t>Estado: </a:t>
            </a:r>
            <a:r>
              <a:rPr lang="es-ES_tradnl" i="1" dirty="0" smtClean="0"/>
              <a:t>Wanda Vázquez </a:t>
            </a:r>
            <a:r>
              <a:rPr lang="es-ES_tradnl" i="1" dirty="0" err="1" smtClean="0"/>
              <a:t>Garced</a:t>
            </a:r>
            <a:endParaRPr lang="es-ES_tradnl" i="1" dirty="0"/>
          </a:p>
          <a:p>
            <a:pPr marL="0" indent="0">
              <a:buNone/>
            </a:pPr>
            <a:r>
              <a:rPr lang="es-ES_tradnl" dirty="0"/>
              <a:t>Presidente del Gobierno</a:t>
            </a:r>
            <a:r>
              <a:rPr lang="es-ES_tradnl" i="1" dirty="0" smtClean="0"/>
              <a:t>: </a:t>
            </a:r>
            <a:r>
              <a:rPr lang="es-ES_tradnl" i="1" dirty="0"/>
              <a:t>Wanda Vázquez </a:t>
            </a:r>
            <a:r>
              <a:rPr lang="es-ES_tradnl" i="1" dirty="0" err="1" smtClean="0"/>
              <a:t>Garced</a:t>
            </a:r>
            <a:endParaRPr lang="es-ES_tradnl" i="1" dirty="0"/>
          </a:p>
          <a:p>
            <a:pPr marL="0" indent="0">
              <a:buNone/>
            </a:pPr>
            <a:r>
              <a:rPr lang="es-ES_tradnl" dirty="0" smtClean="0"/>
              <a:t>Capital: </a:t>
            </a:r>
            <a:r>
              <a:rPr lang="es-ES_tradnl" i="1" dirty="0" smtClean="0"/>
              <a:t>San Juan </a:t>
            </a:r>
          </a:p>
          <a:p>
            <a:pPr marL="0" indent="0">
              <a:buNone/>
            </a:pPr>
            <a:r>
              <a:rPr lang="es-ES_tradnl" dirty="0" smtClean="0"/>
              <a:t>Otras </a:t>
            </a:r>
            <a:r>
              <a:rPr lang="es-ES_tradnl" dirty="0"/>
              <a:t>5 ciudades importantes</a:t>
            </a:r>
            <a:r>
              <a:rPr lang="es-ES_tradnl" dirty="0" smtClean="0"/>
              <a:t>: </a:t>
            </a:r>
            <a:r>
              <a:rPr lang="es-ES_tradnl" i="1" dirty="0" smtClean="0"/>
              <a:t>Bayamón, Carolinas, Ponce y Caguas, Guaynabo.</a:t>
            </a:r>
            <a:endParaRPr lang="es-ES_tradnl" i="1" dirty="0"/>
          </a:p>
          <a:p>
            <a:pPr marL="0" indent="0">
              <a:buNone/>
            </a:pPr>
            <a:r>
              <a:rPr lang="es-ES_tradnl" dirty="0"/>
              <a:t>Población de la capital</a:t>
            </a:r>
            <a:r>
              <a:rPr lang="es-ES_tradnl" dirty="0" smtClean="0"/>
              <a:t>: </a:t>
            </a:r>
            <a:r>
              <a:rPr lang="es-ES_tradnl" i="1" dirty="0" smtClean="0"/>
              <a:t>347.052 </a:t>
            </a:r>
            <a:endParaRPr lang="es-ES_tradnl" i="1" dirty="0"/>
          </a:p>
        </p:txBody>
      </p:sp>
      <p:sp>
        <p:nvSpPr>
          <p:cNvPr id="4" name="Rectángulo 3"/>
          <p:cNvSpPr/>
          <p:nvPr/>
        </p:nvSpPr>
        <p:spPr>
          <a:xfrm>
            <a:off x="10785231" y="314640"/>
            <a:ext cx="1406769" cy="1406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6000" b="1" dirty="0" smtClean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2</a:t>
            </a:r>
            <a:endParaRPr lang="es-ES_tradnl" sz="6000" b="1" dirty="0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8" name="Rectángulo redondeado 7">
            <a:hlinkClick r:id="rId2" action="ppaction://hlinksldjump"/>
          </p:cNvPr>
          <p:cNvSpPr/>
          <p:nvPr/>
        </p:nvSpPr>
        <p:spPr>
          <a:xfrm>
            <a:off x="10279837" y="6038383"/>
            <a:ext cx="1659466" cy="558800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hlinkClick r:id="rId3" action="ppaction://hlinksldjump"/>
              </a:rPr>
              <a:t>VOLVER</a:t>
            </a:r>
            <a:endParaRPr lang="es-ES_tradnl" dirty="0"/>
          </a:p>
        </p:txBody>
      </p:sp>
      <p:sp>
        <p:nvSpPr>
          <p:cNvPr id="6" name="Rectángulo 5"/>
          <p:cNvSpPr/>
          <p:nvPr/>
        </p:nvSpPr>
        <p:spPr>
          <a:xfrm>
            <a:off x="10785230" y="349980"/>
            <a:ext cx="1406769" cy="1406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6000" b="1" dirty="0" smtClean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2</a:t>
            </a:r>
            <a:endParaRPr lang="es-ES_tradnl" sz="6000" b="1" dirty="0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4207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7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Climatología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dirty="0"/>
              <a:t>Anota las características más importantes del clima de esa ciudad</a:t>
            </a:r>
            <a:r>
              <a:rPr lang="es-ES_tradnl" dirty="0" smtClean="0"/>
              <a:t>. </a:t>
            </a:r>
            <a:r>
              <a:rPr lang="es-ES_tradnl" i="1" dirty="0" smtClean="0"/>
              <a:t>Tropical cálido-húmedo y temperatura media anual de 26ºC.</a:t>
            </a:r>
            <a:endParaRPr lang="es-ES_tradnl" i="1" dirty="0"/>
          </a:p>
          <a:p>
            <a:pPr marL="0" indent="0">
              <a:buNone/>
            </a:pPr>
            <a:r>
              <a:rPr lang="es-ES_tradnl" dirty="0" smtClean="0"/>
              <a:t> </a:t>
            </a:r>
            <a:r>
              <a:rPr lang="es-ES_tradnl" dirty="0"/>
              <a:t>Anota la temperatura del mes más cálido y la del mes más frío</a:t>
            </a:r>
            <a:r>
              <a:rPr lang="es-ES_tradnl" dirty="0" smtClean="0"/>
              <a:t>. Cálido: </a:t>
            </a:r>
            <a:r>
              <a:rPr lang="es-ES_tradnl" i="1" dirty="0" smtClean="0"/>
              <a:t>31ºC a 35ºC</a:t>
            </a:r>
            <a:endParaRPr lang="es-ES_tradnl" i="1" dirty="0"/>
          </a:p>
          <a:p>
            <a:pPr marL="0" indent="0">
              <a:buNone/>
            </a:pPr>
            <a:r>
              <a:rPr lang="es-ES_tradnl" dirty="0" smtClean="0"/>
              <a:t> </a:t>
            </a:r>
            <a:r>
              <a:rPr lang="es-ES_tradnl" dirty="0"/>
              <a:t>Anota las lluvias del mes que más llueve y las del que menos</a:t>
            </a:r>
            <a:r>
              <a:rPr lang="es-ES_tradnl" dirty="0" smtClean="0"/>
              <a:t>.</a:t>
            </a:r>
          </a:p>
          <a:p>
            <a:pPr marL="0" indent="0">
              <a:buNone/>
            </a:pPr>
            <a:r>
              <a:rPr lang="es-ES" i="1" dirty="0" smtClean="0"/>
              <a:t>+ agosto, - enero a abril </a:t>
            </a:r>
            <a:endParaRPr lang="es-ES_tradnl" i="1" dirty="0"/>
          </a:p>
          <a:p>
            <a:pPr marL="0" indent="0">
              <a:buNone/>
            </a:pPr>
            <a:r>
              <a:rPr lang="es-ES_tradnl" dirty="0" smtClean="0"/>
              <a:t> </a:t>
            </a:r>
            <a:r>
              <a:rPr lang="es-ES_tradnl" dirty="0"/>
              <a:t>¿Cuál es la </a:t>
            </a:r>
            <a:r>
              <a:rPr lang="es-ES_tradnl" dirty="0" smtClean="0"/>
              <a:t>temperatura </a:t>
            </a:r>
            <a:r>
              <a:rPr lang="es-ES_tradnl" dirty="0"/>
              <a:t>en el momento de viajar allí</a:t>
            </a:r>
            <a:r>
              <a:rPr lang="es-ES_tradnl" dirty="0" smtClean="0"/>
              <a:t>?</a:t>
            </a:r>
          </a:p>
          <a:p>
            <a:pPr marL="0" indent="0">
              <a:buNone/>
            </a:pPr>
            <a:r>
              <a:rPr lang="es-ES" i="1" dirty="0" smtClean="0"/>
              <a:t>30º / 21º </a:t>
            </a:r>
            <a:endParaRPr lang="es-ES_tradnl" i="1" dirty="0" smtClean="0"/>
          </a:p>
          <a:p>
            <a:pPr marL="0" indent="0">
              <a:buNone/>
            </a:pPr>
            <a:endParaRPr lang="es-ES_tradnl" dirty="0"/>
          </a:p>
        </p:txBody>
      </p:sp>
      <p:sp>
        <p:nvSpPr>
          <p:cNvPr id="4" name="Rectángulo 3"/>
          <p:cNvSpPr/>
          <p:nvPr/>
        </p:nvSpPr>
        <p:spPr>
          <a:xfrm>
            <a:off x="10785231" y="314640"/>
            <a:ext cx="1406769" cy="1406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6000" b="1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2</a:t>
            </a:r>
          </a:p>
        </p:txBody>
      </p:sp>
      <p:sp>
        <p:nvSpPr>
          <p:cNvPr id="7" name="Rectángulo redondeado 6">
            <a:hlinkClick r:id="rId2" action="ppaction://hlinksldjump"/>
          </p:cNvPr>
          <p:cNvSpPr/>
          <p:nvPr/>
        </p:nvSpPr>
        <p:spPr>
          <a:xfrm>
            <a:off x="10279837" y="6038383"/>
            <a:ext cx="1659466" cy="558800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hlinkClick r:id="rId2" action="ppaction://hlinksldjump"/>
              </a:rPr>
              <a:t>VOLVER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1214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7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E</a:t>
            </a:r>
            <a:r>
              <a:rPr lang="es-ES" sz="7200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l </a:t>
            </a:r>
            <a:r>
              <a:rPr lang="es-ES" sz="7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relieve y el agua </a:t>
            </a:r>
            <a:endParaRPr lang="es-ES_tradnl" sz="7200" b="1" dirty="0"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dirty="0"/>
              <a:t>¿La ciudad está en la costa o en el interior</a:t>
            </a:r>
            <a:r>
              <a:rPr lang="es-ES_tradnl" dirty="0" smtClean="0"/>
              <a:t>?</a:t>
            </a:r>
          </a:p>
          <a:p>
            <a:pPr marL="0" indent="0">
              <a:buNone/>
            </a:pPr>
            <a:r>
              <a:rPr lang="es-ES" i="1" dirty="0" smtClean="0"/>
              <a:t>Costa</a:t>
            </a:r>
            <a:endParaRPr lang="es-ES_tradnl" i="1" dirty="0"/>
          </a:p>
          <a:p>
            <a:pPr marL="0" indent="0">
              <a:buNone/>
            </a:pPr>
            <a:r>
              <a:rPr lang="es-ES_tradnl" dirty="0" smtClean="0"/>
              <a:t> </a:t>
            </a:r>
            <a:r>
              <a:rPr lang="es-ES_tradnl" dirty="0"/>
              <a:t>¿Tiene algún río cerca</a:t>
            </a:r>
            <a:r>
              <a:rPr lang="es-ES_tradnl" dirty="0" smtClean="0"/>
              <a:t>?</a:t>
            </a:r>
          </a:p>
          <a:p>
            <a:pPr marL="0" indent="0">
              <a:buNone/>
            </a:pPr>
            <a:r>
              <a:rPr lang="es-ES" i="1" dirty="0" smtClean="0"/>
              <a:t>Si, el rio piedras </a:t>
            </a:r>
            <a:endParaRPr lang="es-ES_tradnl" i="1" dirty="0"/>
          </a:p>
          <a:p>
            <a:pPr marL="0" indent="0">
              <a:buNone/>
            </a:pPr>
            <a:r>
              <a:rPr lang="es-ES_tradnl" dirty="0" smtClean="0"/>
              <a:t> </a:t>
            </a:r>
            <a:r>
              <a:rPr lang="es-ES_tradnl" dirty="0"/>
              <a:t>¿Cuál es el mar más próximo a la ciudad</a:t>
            </a:r>
            <a:r>
              <a:rPr lang="es-ES_tradnl" dirty="0" smtClean="0"/>
              <a:t>?</a:t>
            </a:r>
          </a:p>
          <a:p>
            <a:pPr marL="0" indent="0">
              <a:buNone/>
            </a:pPr>
            <a:r>
              <a:rPr lang="es-ES" i="1" dirty="0" smtClean="0"/>
              <a:t>El mar Caribe </a:t>
            </a:r>
            <a:endParaRPr lang="es-ES_tradnl" i="1" dirty="0"/>
          </a:p>
          <a:p>
            <a:pPr marL="0" indent="0">
              <a:buNone/>
            </a:pPr>
            <a:r>
              <a:rPr lang="es-ES_tradnl" dirty="0" smtClean="0"/>
              <a:t> </a:t>
            </a:r>
            <a:r>
              <a:rPr lang="es-ES_tradnl" dirty="0"/>
              <a:t>¿Qué río cruza la ciudad</a:t>
            </a:r>
            <a:r>
              <a:rPr lang="es-ES_tradnl" dirty="0" smtClean="0"/>
              <a:t>?</a:t>
            </a:r>
          </a:p>
          <a:p>
            <a:pPr marL="0" indent="0">
              <a:buNone/>
            </a:pPr>
            <a:r>
              <a:rPr lang="es-ES" i="1" dirty="0" smtClean="0"/>
              <a:t>El rio piedras </a:t>
            </a:r>
            <a:endParaRPr lang="es-ES_tradnl" i="1" dirty="0"/>
          </a:p>
          <a:p>
            <a:pPr marL="0" indent="0">
              <a:buNone/>
            </a:pPr>
            <a:r>
              <a:rPr lang="es-ES_tradnl" dirty="0" smtClean="0"/>
              <a:t> </a:t>
            </a:r>
            <a:r>
              <a:rPr lang="es-ES_tradnl" dirty="0"/>
              <a:t>¿Cómo se llama la montaña más próxima a la ciudad</a:t>
            </a:r>
            <a:r>
              <a:rPr lang="es-ES_tradnl" dirty="0" smtClean="0"/>
              <a:t>?</a:t>
            </a:r>
          </a:p>
          <a:p>
            <a:pPr marL="0" indent="0">
              <a:buNone/>
            </a:pPr>
            <a:r>
              <a:rPr lang="es-ES" i="1" dirty="0" smtClean="0"/>
              <a:t>El cerro de punta.</a:t>
            </a:r>
            <a:endParaRPr lang="es-ES_tradnl" i="1" dirty="0"/>
          </a:p>
        </p:txBody>
      </p:sp>
      <p:sp>
        <p:nvSpPr>
          <p:cNvPr id="4" name="Rectángulo 3"/>
          <p:cNvSpPr/>
          <p:nvPr/>
        </p:nvSpPr>
        <p:spPr>
          <a:xfrm>
            <a:off x="10785231" y="0"/>
            <a:ext cx="1406769" cy="1406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6000" b="1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2</a:t>
            </a:r>
          </a:p>
        </p:txBody>
      </p:sp>
      <p:sp>
        <p:nvSpPr>
          <p:cNvPr id="5" name="Rectángulo redondeado 4">
            <a:hlinkClick r:id="rId2" action="ppaction://hlinksldjump"/>
          </p:cNvPr>
          <p:cNvSpPr/>
          <p:nvPr/>
        </p:nvSpPr>
        <p:spPr>
          <a:xfrm>
            <a:off x="10279837" y="6038383"/>
            <a:ext cx="1659466" cy="558800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hlinkClick r:id="rId3" action="ppaction://hlinksldjump"/>
              </a:rPr>
              <a:t>VOLVER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8685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2057400"/>
          </a:xfrm>
        </p:spPr>
        <p:txBody>
          <a:bodyPr>
            <a:normAutofit/>
          </a:bodyPr>
          <a:lstStyle/>
          <a:p>
            <a:pPr algn="ctr"/>
            <a:r>
              <a:rPr lang="es-ES_tradnl" sz="7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Origen</a:t>
            </a:r>
            <a:r>
              <a:rPr lang="es-ES_tradnl" sz="72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endParaRPr lang="es-ES_tradnl" sz="7200" dirty="0">
              <a:solidFill>
                <a:schemeClr val="accent6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37531" y="2090057"/>
            <a:ext cx="6254469" cy="3424107"/>
          </a:xfrm>
        </p:spPr>
        <p:txBody>
          <a:bodyPr/>
          <a:lstStyle/>
          <a:p>
            <a:r>
              <a:rPr lang="es-ES_tradnl" dirty="0" smtClean="0"/>
              <a:t>Ciudad </a:t>
            </a:r>
            <a:r>
              <a:rPr lang="es-ES_tradnl" dirty="0"/>
              <a:t>de origen</a:t>
            </a:r>
            <a:r>
              <a:rPr lang="es-ES_tradnl" dirty="0" smtClean="0"/>
              <a:t>. </a:t>
            </a:r>
            <a:r>
              <a:rPr lang="es-ES_tradnl" i="1" dirty="0" smtClean="0"/>
              <a:t>Alicante </a:t>
            </a:r>
            <a:endParaRPr lang="es-ES_tradnl" i="1" dirty="0"/>
          </a:p>
          <a:p>
            <a:r>
              <a:rPr lang="es-ES_tradnl" dirty="0" smtClean="0"/>
              <a:t>Nombre </a:t>
            </a:r>
            <a:r>
              <a:rPr lang="es-ES_tradnl" dirty="0"/>
              <a:t>del aeropuerto</a:t>
            </a:r>
            <a:r>
              <a:rPr lang="es-ES_tradnl" dirty="0" smtClean="0"/>
              <a:t>. </a:t>
            </a:r>
            <a:r>
              <a:rPr lang="es-ES_tradnl" i="1" dirty="0" smtClean="0"/>
              <a:t>El </a:t>
            </a:r>
            <a:r>
              <a:rPr lang="es-ES_tradnl" i="1" dirty="0" err="1" smtClean="0"/>
              <a:t>altet</a:t>
            </a:r>
            <a:r>
              <a:rPr lang="es-ES_tradnl" i="1" dirty="0" smtClean="0"/>
              <a:t> alicante elche </a:t>
            </a:r>
            <a:endParaRPr lang="es-ES_tradnl" i="1" dirty="0"/>
          </a:p>
          <a:p>
            <a:r>
              <a:rPr lang="es-ES_tradnl" dirty="0" smtClean="0"/>
              <a:t>Día </a:t>
            </a:r>
            <a:r>
              <a:rPr lang="es-ES_tradnl" dirty="0"/>
              <a:t>y hora de salida del vuelo</a:t>
            </a:r>
            <a:r>
              <a:rPr lang="es-ES_tradnl" dirty="0" smtClean="0"/>
              <a:t>. </a:t>
            </a:r>
            <a:r>
              <a:rPr lang="es-ES_tradnl" i="1" dirty="0" smtClean="0"/>
              <a:t>Lunes 23 de noviembre de 2020 a las 13:35 </a:t>
            </a:r>
            <a:endParaRPr lang="es-ES_tradnl" i="1" dirty="0"/>
          </a:p>
          <a:p>
            <a:r>
              <a:rPr lang="es-ES_tradnl" dirty="0" smtClean="0"/>
              <a:t> </a:t>
            </a:r>
            <a:r>
              <a:rPr lang="es-ES_tradnl" dirty="0"/>
              <a:t>Compañía aérea</a:t>
            </a:r>
            <a:r>
              <a:rPr lang="es-ES_tradnl" dirty="0" smtClean="0"/>
              <a:t>. </a:t>
            </a:r>
            <a:r>
              <a:rPr lang="es-ES_tradnl" i="1" dirty="0" smtClean="0"/>
              <a:t>Iberia </a:t>
            </a:r>
            <a:endParaRPr lang="es-ES_tradnl" i="1" dirty="0"/>
          </a:p>
          <a:p>
            <a:r>
              <a:rPr lang="es-ES_tradnl" dirty="0" smtClean="0"/>
              <a:t> </a:t>
            </a:r>
            <a:r>
              <a:rPr lang="es-ES_tradnl" dirty="0"/>
              <a:t>Número de vuelo</a:t>
            </a:r>
            <a:r>
              <a:rPr lang="es-ES_tradnl" dirty="0" smtClean="0"/>
              <a:t>. </a:t>
            </a:r>
            <a:r>
              <a:rPr lang="es-ES_tradnl" i="1" dirty="0" smtClean="0"/>
              <a:t>ib8861</a:t>
            </a:r>
            <a:endParaRPr lang="es-ES_tradnl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2186"/>
            <a:ext cx="5600700" cy="4065814"/>
          </a:xfrm>
          <a:prstGeom prst="rect">
            <a:avLst/>
          </a:prstGeom>
        </p:spPr>
      </p:pic>
      <p:sp>
        <p:nvSpPr>
          <p:cNvPr id="6" name="Rectángulo redondeado 5">
            <a:hlinkClick r:id="rId3" action="ppaction://hlinksldjump"/>
          </p:cNvPr>
          <p:cNvSpPr/>
          <p:nvPr/>
        </p:nvSpPr>
        <p:spPr>
          <a:xfrm>
            <a:off x="9787467" y="5791201"/>
            <a:ext cx="1659466" cy="558800"/>
          </a:xfrm>
          <a:prstGeom prst="roundRect">
            <a:avLst/>
          </a:prstGeom>
          <a:solidFill>
            <a:schemeClr val="tx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hlinkClick r:id="rId3" action="ppaction://hlinksldjump"/>
              </a:rPr>
              <a:t>VOLVER</a:t>
            </a:r>
            <a:endParaRPr lang="es-ES_tradnl" dirty="0"/>
          </a:p>
        </p:txBody>
      </p:sp>
      <p:sp>
        <p:nvSpPr>
          <p:cNvPr id="5" name="Rectángulo 4"/>
          <p:cNvSpPr/>
          <p:nvPr/>
        </p:nvSpPr>
        <p:spPr>
          <a:xfrm>
            <a:off x="10785231" y="314640"/>
            <a:ext cx="1406769" cy="1406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1</a:t>
            </a:r>
            <a:endParaRPr lang="es-ES_tradnl" sz="6000" b="1" dirty="0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1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7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Escala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37531" y="1975207"/>
            <a:ext cx="6254469" cy="4115351"/>
          </a:xfrm>
        </p:spPr>
        <p:txBody>
          <a:bodyPr>
            <a:normAutofit lnSpcReduction="10000"/>
          </a:bodyPr>
          <a:lstStyle/>
          <a:p>
            <a:r>
              <a:rPr lang="es-ES_tradnl" dirty="0"/>
              <a:t>* Ciudad de escala</a:t>
            </a:r>
            <a:r>
              <a:rPr lang="es-ES_tradnl" dirty="0" smtClean="0"/>
              <a:t>. </a:t>
            </a:r>
            <a:r>
              <a:rPr lang="es-ES_tradnl" i="1" dirty="0" smtClean="0"/>
              <a:t>Madrid </a:t>
            </a:r>
            <a:endParaRPr lang="es-ES_tradnl" i="1" dirty="0"/>
          </a:p>
          <a:p>
            <a:r>
              <a:rPr lang="es-ES_tradnl" dirty="0"/>
              <a:t>* Nombre del aeropuerto</a:t>
            </a:r>
            <a:r>
              <a:rPr lang="es-ES_tradnl" dirty="0" smtClean="0"/>
              <a:t>. </a:t>
            </a:r>
            <a:r>
              <a:rPr lang="es-ES_tradnl" i="1" dirty="0" err="1" smtClean="0"/>
              <a:t>Mad</a:t>
            </a:r>
            <a:r>
              <a:rPr lang="es-ES_tradnl" i="1" dirty="0" smtClean="0"/>
              <a:t> Madrid </a:t>
            </a:r>
            <a:endParaRPr lang="es-ES_tradnl" i="1" dirty="0"/>
          </a:p>
          <a:p>
            <a:r>
              <a:rPr lang="es-ES_tradnl" dirty="0"/>
              <a:t>* Día y hora de llegada</a:t>
            </a:r>
            <a:r>
              <a:rPr lang="es-ES_tradnl" dirty="0" smtClean="0"/>
              <a:t>. </a:t>
            </a:r>
            <a:r>
              <a:rPr lang="es-ES_tradnl" i="1" dirty="0" smtClean="0"/>
              <a:t>Lunes 23 de noviembre de 2020 a las 14:45 </a:t>
            </a:r>
            <a:endParaRPr lang="es-ES_tradnl" i="1" dirty="0"/>
          </a:p>
          <a:p>
            <a:r>
              <a:rPr lang="es-ES_tradnl" dirty="0"/>
              <a:t>* Tiempo de espera</a:t>
            </a:r>
            <a:r>
              <a:rPr lang="es-ES_tradnl" i="1" dirty="0" smtClean="0"/>
              <a:t>. 3h y 05min </a:t>
            </a:r>
            <a:endParaRPr lang="es-ES_tradnl" i="1" dirty="0"/>
          </a:p>
          <a:p>
            <a:r>
              <a:rPr lang="es-ES_tradnl" dirty="0"/>
              <a:t>* Día y hora de salida</a:t>
            </a:r>
            <a:r>
              <a:rPr lang="es-ES_tradnl" dirty="0" smtClean="0"/>
              <a:t>. </a:t>
            </a:r>
            <a:r>
              <a:rPr lang="es-ES_tradnl" i="1" dirty="0" smtClean="0"/>
              <a:t>Lunes 23 de noviembre de 2020 a las 17:50h </a:t>
            </a:r>
            <a:endParaRPr lang="es-ES_tradnl" i="1" dirty="0"/>
          </a:p>
          <a:p>
            <a:r>
              <a:rPr lang="es-ES_tradnl" dirty="0"/>
              <a:t>* Compañía aérea</a:t>
            </a:r>
            <a:r>
              <a:rPr lang="es-ES_tradnl" dirty="0" smtClean="0"/>
              <a:t>. </a:t>
            </a:r>
            <a:r>
              <a:rPr lang="es-ES_tradnl" i="1" dirty="0" err="1" smtClean="0"/>
              <a:t>Tap</a:t>
            </a:r>
            <a:r>
              <a:rPr lang="es-ES_tradnl" i="1" dirty="0" smtClean="0"/>
              <a:t> air Portugal</a:t>
            </a:r>
            <a:r>
              <a:rPr lang="es-ES_tradnl" dirty="0" smtClean="0"/>
              <a:t> </a:t>
            </a:r>
            <a:endParaRPr lang="es-ES_tradnl" dirty="0"/>
          </a:p>
          <a:p>
            <a:r>
              <a:rPr lang="es-ES_tradnl" dirty="0"/>
              <a:t>* Número de vuelo</a:t>
            </a:r>
            <a:r>
              <a:rPr lang="es-ES_tradnl" dirty="0" smtClean="0"/>
              <a:t>. </a:t>
            </a:r>
            <a:r>
              <a:rPr lang="es-ES_tradnl" i="1" dirty="0" smtClean="0"/>
              <a:t>Tp1021</a:t>
            </a:r>
            <a:r>
              <a:rPr lang="es-ES_tradnl" dirty="0" smtClean="0"/>
              <a:t> 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890157"/>
            <a:ext cx="5731328" cy="3967843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0785231" y="314640"/>
            <a:ext cx="1406769" cy="1406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b="1" dirty="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rPr>
              <a:t>1</a:t>
            </a:r>
            <a:endParaRPr lang="es-ES_tradnl" sz="6000" b="1" dirty="0">
              <a:solidFill>
                <a:schemeClr val="tx1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27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1235</TotalTime>
  <Words>620</Words>
  <Application>Microsoft Office PowerPoint</Application>
  <PresentationFormat>Panorámica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PUERTO RICO </vt:lpstr>
      <vt:lpstr>Índice punto 1</vt:lpstr>
      <vt:lpstr>Índice punto 2</vt:lpstr>
      <vt:lpstr>Índice punto 3 </vt:lpstr>
      <vt:lpstr>Sobre el país </vt:lpstr>
      <vt:lpstr>Climatología </vt:lpstr>
      <vt:lpstr>El relieve y el agua </vt:lpstr>
      <vt:lpstr>Origen </vt:lpstr>
      <vt:lpstr>Escala </vt:lpstr>
      <vt:lpstr>Escala </vt:lpstr>
      <vt:lpstr>Escala </vt:lpstr>
      <vt:lpstr>Destino </vt:lpstr>
      <vt:lpstr>Alojamiento </vt:lpstr>
      <vt:lpstr>Hotel </vt:lpstr>
      <vt:lpstr>Traslado </vt:lpstr>
      <vt:lpstr>Coche de alquiler </vt:lpstr>
    </vt:vector>
  </TitlesOfParts>
  <Company>IES Mare Nostrum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PUERTO RICO</dc:title>
  <dc:creator>gimenez17548</dc:creator>
  <cp:lastModifiedBy>gimenez17548</cp:lastModifiedBy>
  <cp:revision>29</cp:revision>
  <dcterms:created xsi:type="dcterms:W3CDTF">2020-10-23T09:25:16Z</dcterms:created>
  <dcterms:modified xsi:type="dcterms:W3CDTF">2020-12-01T12:53:52Z</dcterms:modified>
</cp:coreProperties>
</file>