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ng l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19T05:34:49.653">
    <p:pos x="6000" y="0"/>
    <p:text>Do we need to add a slide to how we collected the data?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30bd22c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30bd22c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30bd22c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30bd22c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30bd22c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30bd22c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30bd22c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30bd22c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30bd22c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30bd22c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30bd22cb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30bd22cb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04 - Yelp Metro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Kidest Habtemariam, Jung Lee, Guoyu Sun, Erika Wolf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Yelp Analysis?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04 is made up of individuals who enjoy to travel and try new restaurants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people of different ages and income </a:t>
            </a:r>
            <a:r>
              <a:rPr lang="en"/>
              <a:t>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age and income level in metropolitan areas in the US impact the price of food?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Yelp API: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Census Data: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Data Analysis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Populations of Washington, Illinois, and New York range </a:t>
            </a:r>
            <a:r>
              <a:rPr lang="en"/>
              <a:t>drastically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 ranges of these states range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income ranges per age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these factors effect restaurant prices in each area?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Overview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Summary of sole Yelp Data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Insert visualizations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correlation between price, cuisine, location,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Repeat slide as many times as necessary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Ensemble Learning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Logistic Regression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CC4125"/>
      </a:dk1>
      <a:lt1>
        <a:srgbClr val="FFFFFF"/>
      </a:lt1>
      <a:dk2>
        <a:srgbClr val="434343"/>
      </a:dk2>
      <a:lt2>
        <a:srgbClr val="434343"/>
      </a:lt2>
      <a:accent1>
        <a:srgbClr val="434343"/>
      </a:accent1>
      <a:accent2>
        <a:srgbClr val="000000"/>
      </a:accent2>
      <a:accent3>
        <a:srgbClr val="CC4125"/>
      </a:accent3>
      <a:accent4>
        <a:srgbClr val="DD7E6B"/>
      </a:accent4>
      <a:accent5>
        <a:srgbClr val="CCCCCC"/>
      </a:accent5>
      <a:accent6>
        <a:srgbClr val="D9D9D9"/>
      </a:accent6>
      <a:hlink>
        <a:srgbClr val="666666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