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E9A31-C43C-4EBA-9D78-581C5C8D5FE5}" v="65" dt="2024-02-04T03:42:24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Kelly Domingues Nunes Rodrigues Andrade" userId="b531dd25f573e89d" providerId="LiveId" clId="{ED1E9A31-C43C-4EBA-9D78-581C5C8D5FE5}"/>
    <pc:docChg chg="custSel addSld modSld sldOrd">
      <pc:chgData name="Erika Kelly Domingues Nunes Rodrigues Andrade" userId="b531dd25f573e89d" providerId="LiveId" clId="{ED1E9A31-C43C-4EBA-9D78-581C5C8D5FE5}" dt="2024-02-04T03:43:59.507" v="224" actId="1076"/>
      <pc:docMkLst>
        <pc:docMk/>
      </pc:docMkLst>
      <pc:sldChg chg="addSp modSp">
        <pc:chgData name="Erika Kelly Domingues Nunes Rodrigues Andrade" userId="b531dd25f573e89d" providerId="LiveId" clId="{ED1E9A31-C43C-4EBA-9D78-581C5C8D5FE5}" dt="2024-02-04T03:26:50.080" v="17" actId="1076"/>
        <pc:sldMkLst>
          <pc:docMk/>
          <pc:sldMk cId="1049803142" sldId="256"/>
        </pc:sldMkLst>
        <pc:picChg chg="add mod">
          <ac:chgData name="Erika Kelly Domingues Nunes Rodrigues Andrade" userId="b531dd25f573e89d" providerId="LiveId" clId="{ED1E9A31-C43C-4EBA-9D78-581C5C8D5FE5}" dt="2024-02-04T03:26:50.080" v="17" actId="1076"/>
          <ac:picMkLst>
            <pc:docMk/>
            <pc:sldMk cId="1049803142" sldId="256"/>
            <ac:picMk id="1026" creationId="{50D7E490-441A-D85D-B1ED-B676C446BB39}"/>
          </ac:picMkLst>
        </pc:picChg>
        <pc:picChg chg="mod">
          <ac:chgData name="Erika Kelly Domingues Nunes Rodrigues Andrade" userId="b531dd25f573e89d" providerId="LiveId" clId="{ED1E9A31-C43C-4EBA-9D78-581C5C8D5FE5}" dt="2024-02-04T03:26:47.382" v="16" actId="1076"/>
          <ac:picMkLst>
            <pc:docMk/>
            <pc:sldMk cId="1049803142" sldId="256"/>
            <ac:picMk id="1031" creationId="{712C2271-8A12-1641-CDE6-8E36690BD855}"/>
          </ac:picMkLst>
        </pc:picChg>
      </pc:sldChg>
      <pc:sldChg chg="addSp modSp mod">
        <pc:chgData name="Erika Kelly Domingues Nunes Rodrigues Andrade" userId="b531dd25f573e89d" providerId="LiveId" clId="{ED1E9A31-C43C-4EBA-9D78-581C5C8D5FE5}" dt="2024-02-04T03:25:30.782" v="11" actId="14100"/>
        <pc:sldMkLst>
          <pc:docMk/>
          <pc:sldMk cId="3739340891" sldId="257"/>
        </pc:sldMkLst>
        <pc:picChg chg="add mod">
          <ac:chgData name="Erika Kelly Domingues Nunes Rodrigues Andrade" userId="b531dd25f573e89d" providerId="LiveId" clId="{ED1E9A31-C43C-4EBA-9D78-581C5C8D5FE5}" dt="2024-02-04T03:25:30.782" v="11" actId="14100"/>
          <ac:picMkLst>
            <pc:docMk/>
            <pc:sldMk cId="3739340891" sldId="257"/>
            <ac:picMk id="2" creationId="{76B3E382-D4A8-68C1-8EC1-A01812B9BC6E}"/>
          </ac:picMkLst>
        </pc:picChg>
      </pc:sldChg>
      <pc:sldChg chg="addSp modSp new mod">
        <pc:chgData name="Erika Kelly Domingues Nunes Rodrigues Andrade" userId="b531dd25f573e89d" providerId="LiveId" clId="{ED1E9A31-C43C-4EBA-9D78-581C5C8D5FE5}" dt="2024-02-04T03:22:06.609" v="3" actId="14100"/>
        <pc:sldMkLst>
          <pc:docMk/>
          <pc:sldMk cId="1840900347" sldId="258"/>
        </pc:sldMkLst>
        <pc:picChg chg="add mod">
          <ac:chgData name="Erika Kelly Domingues Nunes Rodrigues Andrade" userId="b531dd25f573e89d" providerId="LiveId" clId="{ED1E9A31-C43C-4EBA-9D78-581C5C8D5FE5}" dt="2024-02-04T03:22:06.609" v="3" actId="14100"/>
          <ac:picMkLst>
            <pc:docMk/>
            <pc:sldMk cId="1840900347" sldId="258"/>
            <ac:picMk id="2" creationId="{885FF165-B938-275F-D812-4530A26E6F98}"/>
          </ac:picMkLst>
        </pc:picChg>
      </pc:sldChg>
      <pc:sldChg chg="addSp modSp new">
        <pc:chgData name="Erika Kelly Domingues Nunes Rodrigues Andrade" userId="b531dd25f573e89d" providerId="LiveId" clId="{ED1E9A31-C43C-4EBA-9D78-581C5C8D5FE5}" dt="2024-02-04T03:23:05.497" v="5"/>
        <pc:sldMkLst>
          <pc:docMk/>
          <pc:sldMk cId="1295705144" sldId="259"/>
        </pc:sldMkLst>
        <pc:picChg chg="add mod">
          <ac:chgData name="Erika Kelly Domingues Nunes Rodrigues Andrade" userId="b531dd25f573e89d" providerId="LiveId" clId="{ED1E9A31-C43C-4EBA-9D78-581C5C8D5FE5}" dt="2024-02-04T03:23:05.497" v="5"/>
          <ac:picMkLst>
            <pc:docMk/>
            <pc:sldMk cId="1295705144" sldId="259"/>
            <ac:picMk id="2" creationId="{9D59EBA3-C9DC-36DF-ADF2-D3B239A07B20}"/>
          </ac:picMkLst>
        </pc:picChg>
      </pc:sldChg>
      <pc:sldChg chg="addSp delSp modSp new mod ord">
        <pc:chgData name="Erika Kelly Domingues Nunes Rodrigues Andrade" userId="b531dd25f573e89d" providerId="LiveId" clId="{ED1E9A31-C43C-4EBA-9D78-581C5C8D5FE5}" dt="2024-02-04T03:43:59.507" v="224" actId="1076"/>
        <pc:sldMkLst>
          <pc:docMk/>
          <pc:sldMk cId="2063661215" sldId="260"/>
        </pc:sldMkLst>
        <pc:spChg chg="add mod">
          <ac:chgData name="Erika Kelly Domingues Nunes Rodrigues Andrade" userId="b531dd25f573e89d" providerId="LiveId" clId="{ED1E9A31-C43C-4EBA-9D78-581C5C8D5FE5}" dt="2024-02-04T03:43:59.507" v="224" actId="1076"/>
          <ac:spMkLst>
            <pc:docMk/>
            <pc:sldMk cId="2063661215" sldId="260"/>
            <ac:spMk id="16" creationId="{E24D26CB-730D-5BD1-1D9F-F648725665F7}"/>
          </ac:spMkLst>
        </pc:spChg>
        <pc:spChg chg="add mod">
          <ac:chgData name="Erika Kelly Domingues Nunes Rodrigues Andrade" userId="b531dd25f573e89d" providerId="LiveId" clId="{ED1E9A31-C43C-4EBA-9D78-581C5C8D5FE5}" dt="2024-02-04T03:34:51.466" v="114" actId="207"/>
          <ac:spMkLst>
            <pc:docMk/>
            <pc:sldMk cId="2063661215" sldId="260"/>
            <ac:spMk id="19" creationId="{31A9DB3B-F8BC-2AF4-94B4-B8E371B4F1C5}"/>
          </ac:spMkLst>
        </pc:spChg>
        <pc:spChg chg="add mod">
          <ac:chgData name="Erika Kelly Domingues Nunes Rodrigues Andrade" userId="b531dd25f573e89d" providerId="LiveId" clId="{ED1E9A31-C43C-4EBA-9D78-581C5C8D5FE5}" dt="2024-02-04T03:35:23.771" v="120" actId="1076"/>
          <ac:spMkLst>
            <pc:docMk/>
            <pc:sldMk cId="2063661215" sldId="260"/>
            <ac:spMk id="22" creationId="{77DE7809-C3A9-1171-54B6-2A7BF660B8D4}"/>
          </ac:spMkLst>
        </pc:spChg>
        <pc:spChg chg="add mod">
          <ac:chgData name="Erika Kelly Domingues Nunes Rodrigues Andrade" userId="b531dd25f573e89d" providerId="LiveId" clId="{ED1E9A31-C43C-4EBA-9D78-581C5C8D5FE5}" dt="2024-02-04T03:35:40.851" v="121" actId="1076"/>
          <ac:spMkLst>
            <pc:docMk/>
            <pc:sldMk cId="2063661215" sldId="260"/>
            <ac:spMk id="23" creationId="{3DB5F713-9CC2-FFF4-C66B-922FF674F9D9}"/>
          </ac:spMkLst>
        </pc:spChg>
        <pc:spChg chg="add mod">
          <ac:chgData name="Erika Kelly Domingues Nunes Rodrigues Andrade" userId="b531dd25f573e89d" providerId="LiveId" clId="{ED1E9A31-C43C-4EBA-9D78-581C5C8D5FE5}" dt="2024-02-04T03:40:28.501" v="155" actId="1076"/>
          <ac:spMkLst>
            <pc:docMk/>
            <pc:sldMk cId="2063661215" sldId="260"/>
            <ac:spMk id="31" creationId="{E89A708D-3467-144D-3E62-378367374EB7}"/>
          </ac:spMkLst>
        </pc:spChg>
        <pc:spChg chg="add mod">
          <ac:chgData name="Erika Kelly Domingues Nunes Rodrigues Andrade" userId="b531dd25f573e89d" providerId="LiveId" clId="{ED1E9A31-C43C-4EBA-9D78-581C5C8D5FE5}" dt="2024-02-04T03:43:25.434" v="223" actId="1076"/>
          <ac:spMkLst>
            <pc:docMk/>
            <pc:sldMk cId="2063661215" sldId="260"/>
            <ac:spMk id="32" creationId="{9C573A55-12EF-EFEC-7718-808BB2096318}"/>
          </ac:spMkLst>
        </pc:spChg>
        <pc:spChg chg="add mod">
          <ac:chgData name="Erika Kelly Domingues Nunes Rodrigues Andrade" userId="b531dd25f573e89d" providerId="LiveId" clId="{ED1E9A31-C43C-4EBA-9D78-581C5C8D5FE5}" dt="2024-02-04T03:43:17.598" v="221" actId="1076"/>
          <ac:spMkLst>
            <pc:docMk/>
            <pc:sldMk cId="2063661215" sldId="260"/>
            <ac:spMk id="33" creationId="{248F4D42-7A77-FAD9-63DB-DACABC7C61AC}"/>
          </ac:spMkLst>
        </pc:spChg>
        <pc:spChg chg="add mod">
          <ac:chgData name="Erika Kelly Domingues Nunes Rodrigues Andrade" userId="b531dd25f573e89d" providerId="LiveId" clId="{ED1E9A31-C43C-4EBA-9D78-581C5C8D5FE5}" dt="2024-02-04T03:43:03.362" v="216" actId="1076"/>
          <ac:spMkLst>
            <pc:docMk/>
            <pc:sldMk cId="2063661215" sldId="260"/>
            <ac:spMk id="34" creationId="{D60F56FA-7F77-4C71-8E29-D8D9405ADF5A}"/>
          </ac:spMkLst>
        </pc:spChg>
        <pc:spChg chg="add mod">
          <ac:chgData name="Erika Kelly Domingues Nunes Rodrigues Andrade" userId="b531dd25f573e89d" providerId="LiveId" clId="{ED1E9A31-C43C-4EBA-9D78-581C5C8D5FE5}" dt="2024-02-04T03:42:05.475" v="188" actId="1076"/>
          <ac:spMkLst>
            <pc:docMk/>
            <pc:sldMk cId="2063661215" sldId="260"/>
            <ac:spMk id="35" creationId="{82926343-AB3C-955F-54A6-E245BBB07A4A}"/>
          </ac:spMkLst>
        </pc:spChg>
        <pc:spChg chg="add mod">
          <ac:chgData name="Erika Kelly Domingues Nunes Rodrigues Andrade" userId="b531dd25f573e89d" providerId="LiveId" clId="{ED1E9A31-C43C-4EBA-9D78-581C5C8D5FE5}" dt="2024-02-04T03:42:21.913" v="190" actId="1076"/>
          <ac:spMkLst>
            <pc:docMk/>
            <pc:sldMk cId="2063661215" sldId="260"/>
            <ac:spMk id="36" creationId="{FC011C18-5951-16C3-2E89-3E1A28449F25}"/>
          </ac:spMkLst>
        </pc:spChg>
        <pc:spChg chg="add mod">
          <ac:chgData name="Erika Kelly Domingues Nunes Rodrigues Andrade" userId="b531dd25f573e89d" providerId="LiveId" clId="{ED1E9A31-C43C-4EBA-9D78-581C5C8D5FE5}" dt="2024-02-04T03:42:55.578" v="214" actId="1076"/>
          <ac:spMkLst>
            <pc:docMk/>
            <pc:sldMk cId="2063661215" sldId="260"/>
            <ac:spMk id="37" creationId="{558F6BA7-FBF4-FEBB-CD8A-242C25498D31}"/>
          </ac:spMkLst>
        </pc:spChg>
        <pc:picChg chg="add mod">
          <ac:chgData name="Erika Kelly Domingues Nunes Rodrigues Andrade" userId="b531dd25f573e89d" providerId="LiveId" clId="{ED1E9A31-C43C-4EBA-9D78-581C5C8D5FE5}" dt="2024-02-04T03:30:07.395" v="46" actId="1076"/>
          <ac:picMkLst>
            <pc:docMk/>
            <pc:sldMk cId="2063661215" sldId="260"/>
            <ac:picMk id="2" creationId="{811AD029-A443-0EC6-8D7F-F1779CD895F6}"/>
          </ac:picMkLst>
        </pc:picChg>
        <pc:picChg chg="add mod">
          <ac:chgData name="Erika Kelly Domingues Nunes Rodrigues Andrade" userId="b531dd25f573e89d" providerId="LiveId" clId="{ED1E9A31-C43C-4EBA-9D78-581C5C8D5FE5}" dt="2024-02-04T03:30:07.395" v="46" actId="1076"/>
          <ac:picMkLst>
            <pc:docMk/>
            <pc:sldMk cId="2063661215" sldId="260"/>
            <ac:picMk id="3" creationId="{CB129141-6B7D-2C06-C270-ECC0F56947EA}"/>
          </ac:picMkLst>
        </pc:picChg>
        <pc:picChg chg="add mod">
          <ac:chgData name="Erika Kelly Domingues Nunes Rodrigues Andrade" userId="b531dd25f573e89d" providerId="LiveId" clId="{ED1E9A31-C43C-4EBA-9D78-581C5C8D5FE5}" dt="2024-02-04T03:37:25.278" v="138" actId="1035"/>
          <ac:picMkLst>
            <pc:docMk/>
            <pc:sldMk cId="2063661215" sldId="260"/>
            <ac:picMk id="5" creationId="{72601E32-78FD-8CC9-5745-70874A628DBD}"/>
          </ac:picMkLst>
        </pc:picChg>
        <pc:picChg chg="add mod">
          <ac:chgData name="Erika Kelly Domingues Nunes Rodrigues Andrade" userId="b531dd25f573e89d" providerId="LiveId" clId="{ED1E9A31-C43C-4EBA-9D78-581C5C8D5FE5}" dt="2024-02-04T03:43:59.507" v="224" actId="1076"/>
          <ac:picMkLst>
            <pc:docMk/>
            <pc:sldMk cId="2063661215" sldId="260"/>
            <ac:picMk id="6" creationId="{0C64E417-FA18-74B3-A8DA-21A22442FCD2}"/>
          </ac:picMkLst>
        </pc:picChg>
        <pc:picChg chg="add mod">
          <ac:chgData name="Erika Kelly Domingues Nunes Rodrigues Andrade" userId="b531dd25f573e89d" providerId="LiveId" clId="{ED1E9A31-C43C-4EBA-9D78-581C5C8D5FE5}" dt="2024-02-04T03:30:29.848" v="50" actId="1076"/>
          <ac:picMkLst>
            <pc:docMk/>
            <pc:sldMk cId="2063661215" sldId="260"/>
            <ac:picMk id="7" creationId="{7E7D482B-9CF3-89E6-9797-1989AF0AED87}"/>
          </ac:picMkLst>
        </pc:picChg>
        <pc:picChg chg="add mod">
          <ac:chgData name="Erika Kelly Domingues Nunes Rodrigues Andrade" userId="b531dd25f573e89d" providerId="LiveId" clId="{ED1E9A31-C43C-4EBA-9D78-581C5C8D5FE5}" dt="2024-02-04T03:30:29.848" v="50" actId="1076"/>
          <ac:picMkLst>
            <pc:docMk/>
            <pc:sldMk cId="2063661215" sldId="260"/>
            <ac:picMk id="8" creationId="{92D87429-7809-7BBC-6F2D-98CA69900815}"/>
          </ac:picMkLst>
        </pc:picChg>
        <pc:picChg chg="add del mod">
          <ac:chgData name="Erika Kelly Domingues Nunes Rodrigues Andrade" userId="b531dd25f573e89d" providerId="LiveId" clId="{ED1E9A31-C43C-4EBA-9D78-581C5C8D5FE5}" dt="2024-02-04T03:30:52.728" v="55" actId="478"/>
          <ac:picMkLst>
            <pc:docMk/>
            <pc:sldMk cId="2063661215" sldId="260"/>
            <ac:picMk id="9" creationId="{1702AD24-9419-78AE-3CDE-0835B706B48A}"/>
          </ac:picMkLst>
        </pc:picChg>
        <pc:picChg chg="add mod">
          <ac:chgData name="Erika Kelly Domingues Nunes Rodrigues Andrade" userId="b531dd25f573e89d" providerId="LiveId" clId="{ED1E9A31-C43C-4EBA-9D78-581C5C8D5FE5}" dt="2024-02-04T03:30:36.325" v="51" actId="1076"/>
          <ac:picMkLst>
            <pc:docMk/>
            <pc:sldMk cId="2063661215" sldId="260"/>
            <ac:picMk id="10" creationId="{7A8D2572-A3C6-AC0B-3A40-10CA5668A1CC}"/>
          </ac:picMkLst>
        </pc:picChg>
        <pc:picChg chg="add mod">
          <ac:chgData name="Erika Kelly Domingues Nunes Rodrigues Andrade" userId="b531dd25f573e89d" providerId="LiveId" clId="{ED1E9A31-C43C-4EBA-9D78-581C5C8D5FE5}" dt="2024-02-04T03:31:26.872" v="63" actId="14100"/>
          <ac:picMkLst>
            <pc:docMk/>
            <pc:sldMk cId="2063661215" sldId="260"/>
            <ac:picMk id="11" creationId="{AF4EB8C7-7706-EBA5-279C-ACFD2A3A0C56}"/>
          </ac:picMkLst>
        </pc:picChg>
        <pc:picChg chg="add mod">
          <ac:chgData name="Erika Kelly Domingues Nunes Rodrigues Andrade" userId="b531dd25f573e89d" providerId="LiveId" clId="{ED1E9A31-C43C-4EBA-9D78-581C5C8D5FE5}" dt="2024-02-04T03:31:10.044" v="59" actId="1076"/>
          <ac:picMkLst>
            <pc:docMk/>
            <pc:sldMk cId="2063661215" sldId="260"/>
            <ac:picMk id="12" creationId="{6BF40539-2D25-7AC2-AE71-1ED38403E41C}"/>
          </ac:picMkLst>
        </pc:picChg>
        <pc:picChg chg="add mod">
          <ac:chgData name="Erika Kelly Domingues Nunes Rodrigues Andrade" userId="b531dd25f573e89d" providerId="LiveId" clId="{ED1E9A31-C43C-4EBA-9D78-581C5C8D5FE5}" dt="2024-02-04T03:31:02.246" v="57" actId="1076"/>
          <ac:picMkLst>
            <pc:docMk/>
            <pc:sldMk cId="2063661215" sldId="260"/>
            <ac:picMk id="13" creationId="{0E867387-8123-BD49-B31E-6F90817C6FAB}"/>
          </ac:picMkLst>
        </pc:picChg>
        <pc:picChg chg="add mod">
          <ac:chgData name="Erika Kelly Domingues Nunes Rodrigues Andrade" userId="b531dd25f573e89d" providerId="LiveId" clId="{ED1E9A31-C43C-4EBA-9D78-581C5C8D5FE5}" dt="2024-02-04T03:31:18.527" v="61" actId="1076"/>
          <ac:picMkLst>
            <pc:docMk/>
            <pc:sldMk cId="2063661215" sldId="260"/>
            <ac:picMk id="14" creationId="{BB897835-3D9A-117E-180E-1BB8090138CE}"/>
          </ac:picMkLst>
        </pc:picChg>
        <pc:picChg chg="add mod">
          <ac:chgData name="Erika Kelly Domingues Nunes Rodrigues Andrade" userId="b531dd25f573e89d" providerId="LiveId" clId="{ED1E9A31-C43C-4EBA-9D78-581C5C8D5FE5}" dt="2024-02-04T03:31:56.291" v="67" actId="1076"/>
          <ac:picMkLst>
            <pc:docMk/>
            <pc:sldMk cId="2063661215" sldId="260"/>
            <ac:picMk id="15" creationId="{A7FF0E7B-2979-C94F-85F5-E07E18808D3C}"/>
          </ac:picMkLst>
        </pc:picChg>
        <pc:cxnChg chg="add mod">
          <ac:chgData name="Erika Kelly Domingues Nunes Rodrigues Andrade" userId="b531dd25f573e89d" providerId="LiveId" clId="{ED1E9A31-C43C-4EBA-9D78-581C5C8D5FE5}" dt="2024-02-04T03:37:25.278" v="138" actId="1035"/>
          <ac:cxnSpMkLst>
            <pc:docMk/>
            <pc:sldMk cId="2063661215" sldId="260"/>
            <ac:cxnSpMk id="18" creationId="{915C6339-286E-D8E4-0C74-C36D8BEB784B}"/>
          </ac:cxnSpMkLst>
        </pc:cxnChg>
        <pc:cxnChg chg="add mod">
          <ac:chgData name="Erika Kelly Domingues Nunes Rodrigues Andrade" userId="b531dd25f573e89d" providerId="LiveId" clId="{ED1E9A31-C43C-4EBA-9D78-581C5C8D5FE5}" dt="2024-02-04T03:37:36.866" v="142" actId="1037"/>
          <ac:cxnSpMkLst>
            <pc:docMk/>
            <pc:sldMk cId="2063661215" sldId="260"/>
            <ac:cxnSpMk id="24" creationId="{97F495C8-E564-5A08-9566-7770378A45D8}"/>
          </ac:cxnSpMkLst>
        </pc:cxnChg>
        <pc:cxnChg chg="add mod">
          <ac:chgData name="Erika Kelly Domingues Nunes Rodrigues Andrade" userId="b531dd25f573e89d" providerId="LiveId" clId="{ED1E9A31-C43C-4EBA-9D78-581C5C8D5FE5}" dt="2024-02-04T03:37:31.727" v="140" actId="1038"/>
          <ac:cxnSpMkLst>
            <pc:docMk/>
            <pc:sldMk cId="2063661215" sldId="260"/>
            <ac:cxnSpMk id="25" creationId="{F8DF81F7-82EF-B67E-083B-375D92A9B7BD}"/>
          </ac:cxnSpMkLst>
        </pc:cxnChg>
        <pc:cxnChg chg="add mod">
          <ac:chgData name="Erika Kelly Domingues Nunes Rodrigues Andrade" userId="b531dd25f573e89d" providerId="LiveId" clId="{ED1E9A31-C43C-4EBA-9D78-581C5C8D5FE5}" dt="2024-02-04T03:36:44.316" v="127" actId="1076"/>
          <ac:cxnSpMkLst>
            <pc:docMk/>
            <pc:sldMk cId="2063661215" sldId="260"/>
            <ac:cxnSpMk id="26" creationId="{75F3E744-136B-152B-4B2D-8D25A610C350}"/>
          </ac:cxnSpMkLst>
        </pc:cxnChg>
        <pc:cxnChg chg="add mod">
          <ac:chgData name="Erika Kelly Domingues Nunes Rodrigues Andrade" userId="b531dd25f573e89d" providerId="LiveId" clId="{ED1E9A31-C43C-4EBA-9D78-581C5C8D5FE5}" dt="2024-02-04T03:36:55.577" v="129" actId="1076"/>
          <ac:cxnSpMkLst>
            <pc:docMk/>
            <pc:sldMk cId="2063661215" sldId="260"/>
            <ac:cxnSpMk id="27" creationId="{BFC5C269-4BF8-9049-0CFB-3B137C2C1741}"/>
          </ac:cxnSpMkLst>
        </pc:cxnChg>
        <pc:cxnChg chg="add mod">
          <ac:chgData name="Erika Kelly Domingues Nunes Rodrigues Andrade" userId="b531dd25f573e89d" providerId="LiveId" clId="{ED1E9A31-C43C-4EBA-9D78-581C5C8D5FE5}" dt="2024-02-04T03:37:00.609" v="131" actId="1076"/>
          <ac:cxnSpMkLst>
            <pc:docMk/>
            <pc:sldMk cId="2063661215" sldId="260"/>
            <ac:cxnSpMk id="28" creationId="{FA0C5029-08DC-8C7D-7999-B08DB47931FD}"/>
          </ac:cxnSpMkLst>
        </pc:cxnChg>
        <pc:cxnChg chg="add mod">
          <ac:chgData name="Erika Kelly Domingues Nunes Rodrigues Andrade" userId="b531dd25f573e89d" providerId="LiveId" clId="{ED1E9A31-C43C-4EBA-9D78-581C5C8D5FE5}" dt="2024-02-04T03:37:12.861" v="133" actId="1076"/>
          <ac:cxnSpMkLst>
            <pc:docMk/>
            <pc:sldMk cId="2063661215" sldId="260"/>
            <ac:cxnSpMk id="29" creationId="{DE174EDA-5F14-5A18-2DD7-46739C0EEC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AB1AE-9215-7BC8-3B1B-EEB951B82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6DDAE4-05A0-78F6-BC45-DB0D2538C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87017-6E7D-546B-9E3D-289A7260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7C7B9-BBA1-90AF-6E84-36351616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0A88A-92AE-2FDE-648C-1068C9C2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8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453AB-A7CB-1045-32EF-8BA9814C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98C12B-1205-1D70-A975-B8C88B98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74F58-44AA-497E-7A5D-A819A07B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F6465-B96F-4F8F-FCF9-E8F38C48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F6978-95C3-096F-811D-751E7FD1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9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5435F3-1BF4-500E-1F8C-14227B2CD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0666E7-1815-3A1B-9EB8-3B5487A1A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B8915-C2C1-B209-E806-4979B535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066C0-B419-73A6-C049-FA162790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F1973-DBC4-2830-EC11-2C226C73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1CF6C-DE5E-C64F-F289-589BD94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D701D-3085-69EB-1970-B5E6D2A6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9F5CC-FCDF-CD26-F1CD-DB0F61F0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F79A8-6135-ACD0-F1F7-8CE258DF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782F4-3CAC-C64F-E834-E8C47979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4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3891-34BC-CC1C-0D0C-81C1255E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E661FE-B86E-1511-606D-6185239BA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8A8A3-A954-B632-1E7E-E923C45E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D1172-D3B1-96E9-8294-4EB0085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63BA7-95C3-EF7F-E964-7BD8C95D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5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8E1F-5289-7499-7F93-A4F0ADB9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C416F-8747-3918-8864-226D61FF0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2FE97A-9293-7663-2725-8F25C847D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05C801-E176-94AE-58CE-53327EA5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E44A3-1DEC-25F2-E70A-211697A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73BA4-CE48-F4B0-8D1E-1894B78D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86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C1572-3922-D0A9-F90C-CDDC093B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D538C-CAB6-F2D4-15A6-527DCC3A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D58CBB-D042-7188-8CA4-6BD6D62A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922807-F886-B116-C76A-0E814A901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CD18C-3F14-EAAD-6490-D802B7432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19C592-6CFC-F4FF-17DA-A66834C0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B575FA-24FA-081B-B58D-B75B6076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9F82C8-C085-4B15-3B80-9E03C27A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8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F20D8-0082-C89F-12FE-0EEC813F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B31BBB-30F0-6C4D-2521-A2250EBA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7B37BD-35CE-750A-16C0-8A0F7AED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BDFB27-3151-70A4-80DD-B292170F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F4BF1F-36D8-564F-5F40-72241488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7B4D84-B4F8-CA69-50F5-8BFBFF92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0AEA88-FBD3-10AA-E5CB-9BA89928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74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F7E91-DFDD-06EC-B998-DA13DCE9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3D69C-59BB-845B-54BE-35556B7D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D7812-2FB8-5043-B758-B6822D97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B93BAC-A868-8751-8CEA-76D3ACFB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78ADD-6159-1284-6BBB-243A5C37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C9979E-56E0-40A5-D375-0BF020FA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331B2-EA0B-BB88-CC66-BCA485E5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3E025C-3514-59B6-C986-8DCD792E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B1B80-8571-2454-BA21-2C2AC71B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079DC5-74F7-5F9C-E9F4-F2C144A1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F78AF-4912-DDCD-5C4F-E4F2A7B5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FFA38-6A92-BE27-F19F-B3F3BEDD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6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C4183D-D7AE-A77C-3F1C-C80DD9A3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5F8BC-4791-2646-BDB1-AF73B005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185DA-6B1E-29EF-1C07-54EC8624A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7B2B-FEAB-49FE-8D13-DFEAA4161535}" type="datetimeFigureOut">
              <a:rPr lang="pt-BR" smtClean="0"/>
              <a:t>04/02/2024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91A5F-AC59-5DC0-555F-13CD30B7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723B5-419D-197D-0CCE-6A3965481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8A5B-5F2C-499A-811C-B961809B1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B926995-386F-5437-6406-471094E6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230944"/>
            <a:ext cx="1485314" cy="14853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497983-E6CB-1A3A-FDA6-CF40BFA3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70" y="132470"/>
            <a:ext cx="1794803" cy="1794803"/>
          </a:xfrm>
          <a:prstGeom prst="rect">
            <a:avLst/>
          </a:prstGeom>
        </p:spPr>
      </p:pic>
      <p:pic>
        <p:nvPicPr>
          <p:cNvPr id="1027" name="Picture 3" descr="Attach or detach an external storage account – Microsoft Azure Storage  Explorer | Abou Conde's Blog">
            <a:extLst>
              <a:ext uri="{FF2B5EF4-FFF2-40B4-BE49-F238E27FC236}">
                <a16:creationId xmlns:a16="http://schemas.microsoft.com/office/drawing/2014/main" id="{AA33AE68-F2DD-BDD4-805D-6BEEE9F3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88" y="132470"/>
            <a:ext cx="1794803" cy="17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icrosoft Azure Blob Storage | element61">
            <a:extLst>
              <a:ext uri="{FF2B5EF4-FFF2-40B4-BE49-F238E27FC236}">
                <a16:creationId xmlns:a16="http://schemas.microsoft.com/office/drawing/2014/main" id="{1CD45CF2-ABF1-F092-7D45-AA937865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27" y="153793"/>
            <a:ext cx="1794804" cy="179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zure Data Factory: Conhecendo o Azure Data Factory – Consulta BD">
            <a:extLst>
              <a:ext uri="{FF2B5EF4-FFF2-40B4-BE49-F238E27FC236}">
                <a16:creationId xmlns:a16="http://schemas.microsoft.com/office/drawing/2014/main" id="{712C2271-8A12-1641-CDE6-8E36690B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45" y="132470"/>
            <a:ext cx="1794805" cy="17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atabricks - YouTube">
            <a:extLst>
              <a:ext uri="{FF2B5EF4-FFF2-40B4-BE49-F238E27FC236}">
                <a16:creationId xmlns:a16="http://schemas.microsoft.com/office/drawing/2014/main" id="{29583FD5-F88C-4C28-231B-C1107554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" y="18112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ome | Delta Lake">
            <a:extLst>
              <a:ext uri="{FF2B5EF4-FFF2-40B4-BE49-F238E27FC236}">
                <a16:creationId xmlns:a16="http://schemas.microsoft.com/office/drawing/2014/main" id="{18923531-BDEF-1C19-0E11-14D62BC9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72" y="2035346"/>
            <a:ext cx="1437797" cy="139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Understanding the Parquet file format | R-bloggers">
            <a:extLst>
              <a:ext uri="{FF2B5EF4-FFF2-40B4-BE49-F238E27FC236}">
                <a16:creationId xmlns:a16="http://schemas.microsoft.com/office/drawing/2014/main" id="{E798276D-6982-D9FC-678F-EE5DDB87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66" y="2002848"/>
            <a:ext cx="2143125" cy="14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wer BI Logo: valor, história, PNG">
            <a:extLst>
              <a:ext uri="{FF2B5EF4-FFF2-40B4-BE49-F238E27FC236}">
                <a16:creationId xmlns:a16="http://schemas.microsoft.com/office/drawing/2014/main" id="{C9615F6A-C55D-C4EF-5CAC-D73A7CC8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95" y="2035346"/>
            <a:ext cx="2488668" cy="139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 Site - Vetores e Arquivos PSD Grátis para Download">
            <a:extLst>
              <a:ext uri="{FF2B5EF4-FFF2-40B4-BE49-F238E27FC236}">
                <a16:creationId xmlns:a16="http://schemas.microsoft.com/office/drawing/2014/main" id="{50D7E490-441A-D85D-B1ED-B676C446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967" y="1811215"/>
            <a:ext cx="1794803" cy="177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11AD029-A443-0EC6-8D7F-F1779CD8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6" y="4392100"/>
            <a:ext cx="765374" cy="765374"/>
          </a:xfrm>
          <a:prstGeom prst="rect">
            <a:avLst/>
          </a:prstGeom>
        </p:spPr>
      </p:pic>
      <p:pic>
        <p:nvPicPr>
          <p:cNvPr id="3" name="Picture 2" descr="Logo Site - Vetores e Arquivos PSD Grátis para Download">
            <a:extLst>
              <a:ext uri="{FF2B5EF4-FFF2-40B4-BE49-F238E27FC236}">
                <a16:creationId xmlns:a16="http://schemas.microsoft.com/office/drawing/2014/main" id="{CB129141-6B7D-2C06-C270-ECC0F569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6" y="3128975"/>
            <a:ext cx="775672" cy="7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601E32-78FD-8CC9-5745-70874A628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54" y="3649714"/>
            <a:ext cx="1080305" cy="1043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64E417-FA18-74B3-A8DA-21A22442F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782" y="1093954"/>
            <a:ext cx="1286313" cy="1286313"/>
          </a:xfrm>
          <a:prstGeom prst="rect">
            <a:avLst/>
          </a:prstGeom>
        </p:spPr>
      </p:pic>
      <p:pic>
        <p:nvPicPr>
          <p:cNvPr id="7" name="Picture 3" descr="Attach or detach an external storage account – Microsoft Azure Storage  Explorer | Abou Conde's Blog">
            <a:extLst>
              <a:ext uri="{FF2B5EF4-FFF2-40B4-BE49-F238E27FC236}">
                <a16:creationId xmlns:a16="http://schemas.microsoft.com/office/drawing/2014/main" id="{7E7D482B-9CF3-89E6-9797-1989AF0AE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18" y="3180588"/>
            <a:ext cx="765375" cy="7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Microsoft Azure Blob Storage | element61">
            <a:extLst>
              <a:ext uri="{FF2B5EF4-FFF2-40B4-BE49-F238E27FC236}">
                <a16:creationId xmlns:a16="http://schemas.microsoft.com/office/drawing/2014/main" id="{92D87429-7809-7BBC-6F2D-98CA6990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49" y="4356830"/>
            <a:ext cx="732838" cy="73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abricks - YouTube">
            <a:extLst>
              <a:ext uri="{FF2B5EF4-FFF2-40B4-BE49-F238E27FC236}">
                <a16:creationId xmlns:a16="http://schemas.microsoft.com/office/drawing/2014/main" id="{7A8D2572-A3C6-AC0B-3A40-10CA5668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97" y="3429000"/>
            <a:ext cx="1437798" cy="14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ome | Delta Lake">
            <a:extLst>
              <a:ext uri="{FF2B5EF4-FFF2-40B4-BE49-F238E27FC236}">
                <a16:creationId xmlns:a16="http://schemas.microsoft.com/office/drawing/2014/main" id="{AF4EB8C7-7706-EBA5-279C-ACFD2A3A0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182" y="3683271"/>
            <a:ext cx="804714" cy="7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 descr="Understanding the Parquet file format | R-bloggers">
            <a:extLst>
              <a:ext uri="{FF2B5EF4-FFF2-40B4-BE49-F238E27FC236}">
                <a16:creationId xmlns:a16="http://schemas.microsoft.com/office/drawing/2014/main" id="{6BF40539-2D25-7AC2-AE71-1ED38403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98" y="4286596"/>
            <a:ext cx="1195974" cy="7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Attach or detach an external storage account – Microsoft Azure Storage  Explorer | Abou Conde's Blog">
            <a:extLst>
              <a:ext uri="{FF2B5EF4-FFF2-40B4-BE49-F238E27FC236}">
                <a16:creationId xmlns:a16="http://schemas.microsoft.com/office/drawing/2014/main" id="{0E867387-8123-BD49-B31E-6F90817C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98" y="3180588"/>
            <a:ext cx="765375" cy="7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Databricks - YouTube">
            <a:extLst>
              <a:ext uri="{FF2B5EF4-FFF2-40B4-BE49-F238E27FC236}">
                <a16:creationId xmlns:a16="http://schemas.microsoft.com/office/drawing/2014/main" id="{BB897835-3D9A-117E-180E-1BB80901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75" y="3400102"/>
            <a:ext cx="1437798" cy="14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 descr="Power BI Logo: valor, história, PNG">
            <a:extLst>
              <a:ext uri="{FF2B5EF4-FFF2-40B4-BE49-F238E27FC236}">
                <a16:creationId xmlns:a16="http://schemas.microsoft.com/office/drawing/2014/main" id="{A7FF0E7B-2979-C94F-85F5-E07E1880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898" y="3639937"/>
            <a:ext cx="1814149" cy="101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24D26CB-730D-5BD1-1D9F-F648725665F7}"/>
              </a:ext>
            </a:extLst>
          </p:cNvPr>
          <p:cNvSpPr txBox="1"/>
          <p:nvPr/>
        </p:nvSpPr>
        <p:spPr>
          <a:xfrm>
            <a:off x="4102749" y="1711587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Arquitetura do TCC – Engenharia de Dados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15C6339-286E-D8E4-0C74-C36D8BEB784B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1677798" y="4169328"/>
            <a:ext cx="369056" cy="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1A9DB3B-F8BC-2AF4-94B4-B8E371B4F1C5}"/>
              </a:ext>
            </a:extLst>
          </p:cNvPr>
          <p:cNvSpPr/>
          <p:nvPr/>
        </p:nvSpPr>
        <p:spPr>
          <a:xfrm>
            <a:off x="662730" y="3045204"/>
            <a:ext cx="1015068" cy="22482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7DE7809-C3A9-1171-54B6-2A7BF660B8D4}"/>
              </a:ext>
            </a:extLst>
          </p:cNvPr>
          <p:cNvSpPr/>
          <p:nvPr/>
        </p:nvSpPr>
        <p:spPr>
          <a:xfrm>
            <a:off x="3539734" y="3064543"/>
            <a:ext cx="1015068" cy="22482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DB5F713-9CC2-FFF4-C66B-922FF674F9D9}"/>
              </a:ext>
            </a:extLst>
          </p:cNvPr>
          <p:cNvSpPr/>
          <p:nvPr/>
        </p:nvSpPr>
        <p:spPr>
          <a:xfrm>
            <a:off x="6211669" y="3064543"/>
            <a:ext cx="1015068" cy="22482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7F495C8-E564-5A08-9566-7770378A45D8}"/>
              </a:ext>
            </a:extLst>
          </p:cNvPr>
          <p:cNvCxnSpPr>
            <a:cxnSpLocks/>
          </p:cNvCxnSpPr>
          <p:nvPr/>
        </p:nvCxnSpPr>
        <p:spPr>
          <a:xfrm flipV="1">
            <a:off x="3156571" y="4167620"/>
            <a:ext cx="369056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8DF81F7-82EF-B67E-083B-375D92A9B7BD}"/>
              </a:ext>
            </a:extLst>
          </p:cNvPr>
          <p:cNvCxnSpPr>
            <a:cxnSpLocks/>
          </p:cNvCxnSpPr>
          <p:nvPr/>
        </p:nvCxnSpPr>
        <p:spPr>
          <a:xfrm flipV="1">
            <a:off x="4565321" y="4165500"/>
            <a:ext cx="369056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5F3E744-136B-152B-4B2D-8D25A610C350}"/>
              </a:ext>
            </a:extLst>
          </p:cNvPr>
          <p:cNvCxnSpPr>
            <a:cxnSpLocks/>
          </p:cNvCxnSpPr>
          <p:nvPr/>
        </p:nvCxnSpPr>
        <p:spPr>
          <a:xfrm flipV="1">
            <a:off x="5831139" y="4176009"/>
            <a:ext cx="369056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FC5C269-4BF8-9049-0CFB-3B137C2C1741}"/>
              </a:ext>
            </a:extLst>
          </p:cNvPr>
          <p:cNvCxnSpPr>
            <a:cxnSpLocks/>
          </p:cNvCxnSpPr>
          <p:nvPr/>
        </p:nvCxnSpPr>
        <p:spPr>
          <a:xfrm flipV="1">
            <a:off x="7268120" y="4176833"/>
            <a:ext cx="369056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A0C5029-08DC-8C7D-7999-B08DB47931FD}"/>
              </a:ext>
            </a:extLst>
          </p:cNvPr>
          <p:cNvCxnSpPr>
            <a:cxnSpLocks/>
          </p:cNvCxnSpPr>
          <p:nvPr/>
        </p:nvCxnSpPr>
        <p:spPr>
          <a:xfrm flipV="1">
            <a:off x="8514548" y="4163586"/>
            <a:ext cx="369056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E174EDA-5F14-5A18-2DD7-46739C0EEC37}"/>
              </a:ext>
            </a:extLst>
          </p:cNvPr>
          <p:cNvCxnSpPr>
            <a:cxnSpLocks/>
          </p:cNvCxnSpPr>
          <p:nvPr/>
        </p:nvCxnSpPr>
        <p:spPr>
          <a:xfrm flipV="1">
            <a:off x="9748105" y="4174095"/>
            <a:ext cx="369056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89A708D-3467-144D-3E62-378367374EB7}"/>
              </a:ext>
            </a:extLst>
          </p:cNvPr>
          <p:cNvSpPr txBox="1"/>
          <p:nvPr/>
        </p:nvSpPr>
        <p:spPr>
          <a:xfrm>
            <a:off x="2171148" y="3122750"/>
            <a:ext cx="10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Ingestion</a:t>
            </a:r>
            <a:endParaRPr lang="pt-BR" sz="12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C573A55-12EF-EFEC-7718-808BB2096318}"/>
              </a:ext>
            </a:extLst>
          </p:cNvPr>
          <p:cNvSpPr txBox="1"/>
          <p:nvPr/>
        </p:nvSpPr>
        <p:spPr>
          <a:xfrm>
            <a:off x="3731985" y="2692500"/>
            <a:ext cx="10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Raw</a:t>
            </a:r>
            <a:endParaRPr lang="pt-BR" sz="12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48F4D42-7A77-FAD9-63DB-DACABC7C61AC}"/>
              </a:ext>
            </a:extLst>
          </p:cNvPr>
          <p:cNvSpPr txBox="1"/>
          <p:nvPr/>
        </p:nvSpPr>
        <p:spPr>
          <a:xfrm>
            <a:off x="6466338" y="2692500"/>
            <a:ext cx="10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ODS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60F56FA-7F77-4C71-8E29-D8D9405ADF5A}"/>
              </a:ext>
            </a:extLst>
          </p:cNvPr>
          <p:cNvSpPr txBox="1"/>
          <p:nvPr/>
        </p:nvSpPr>
        <p:spPr>
          <a:xfrm>
            <a:off x="9036855" y="2692500"/>
            <a:ext cx="10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Gold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926343-AB3C-955F-54A6-E245BBB07A4A}"/>
              </a:ext>
            </a:extLst>
          </p:cNvPr>
          <p:cNvSpPr txBox="1"/>
          <p:nvPr/>
        </p:nvSpPr>
        <p:spPr>
          <a:xfrm>
            <a:off x="5179995" y="3122750"/>
            <a:ext cx="10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ETL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011C18-5951-16C3-2E89-3E1A28449F25}"/>
              </a:ext>
            </a:extLst>
          </p:cNvPr>
          <p:cNvSpPr txBox="1"/>
          <p:nvPr/>
        </p:nvSpPr>
        <p:spPr>
          <a:xfrm>
            <a:off x="7873105" y="3136009"/>
            <a:ext cx="10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ETL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58F6BA7-FBF4-FEBB-CD8A-242C25498D31}"/>
              </a:ext>
            </a:extLst>
          </p:cNvPr>
          <p:cNvSpPr txBox="1"/>
          <p:nvPr/>
        </p:nvSpPr>
        <p:spPr>
          <a:xfrm>
            <a:off x="10132505" y="3122749"/>
            <a:ext cx="1351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Data </a:t>
            </a:r>
            <a:r>
              <a:rPr lang="pt-BR" sz="1200" dirty="0" err="1"/>
              <a:t>Visualization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6366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76B3E382-D4A8-68C1-8EC1-A01812B9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0" y="1367406"/>
            <a:ext cx="11220032" cy="42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5FF165-B938-275F-D812-4530A26E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0" y="746620"/>
            <a:ext cx="10978028" cy="53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9D59EBA3-C9DC-36DF-ADF2-D3B239A0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1714182"/>
            <a:ext cx="5400040" cy="34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05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Erika Kelly Domingues Nunes Rodrigues Andrade</dc:creator>
  <cp:lastModifiedBy>Erika Kelly Domingues Nunes Rodrigues Andrade</cp:lastModifiedBy>
  <cp:revision>1</cp:revision>
  <dcterms:created xsi:type="dcterms:W3CDTF">2024-02-03T22:38:57Z</dcterms:created>
  <dcterms:modified xsi:type="dcterms:W3CDTF">2024-02-04T03:44:10Z</dcterms:modified>
</cp:coreProperties>
</file>