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9f94ce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9f94ce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0ef58f8a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0ef58f8a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0ef58f8a8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0ef58f8a8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0ef58f8a8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0ef58f8a8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0ef58f8a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0ef58f8a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355d1fdb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355d1fdb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ef58f8a8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ef58f8a8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0ef58f8a8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0ef58f8a8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0ef58f8a8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0ef58f8a8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ozny.com/" TargetMode="External"/><Relationship Id="rId4" Type="http://schemas.openxmlformats.org/officeDocument/2006/relationships/hyperlink" Target="https://github.com/tozny/e3db-python" TargetMode="External"/><Relationship Id="rId5" Type="http://schemas.openxmlformats.org/officeDocument/2006/relationships/hyperlink" Target="https://github.com/tozny/e3db-python/blob/master/examples/simple.py" TargetMode="External"/><Relationship Id="rId6" Type="http://schemas.openxmlformats.org/officeDocument/2006/relationships/hyperlink" Target="https://www.youtube.com/watch?v=8dMUxKNjNgw" TargetMode="External"/><Relationship Id="rId7" Type="http://schemas.openxmlformats.org/officeDocument/2006/relationships/hyperlink" Target="https://stackoverflow.com/questions/33686747/save-a-list-to-a-txt-f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ode.visualstudio.com/Download" TargetMode="External"/><Relationship Id="rId4" Type="http://schemas.openxmlformats.org/officeDocument/2006/relationships/hyperlink" Target="https://github.com/tozny/e3db-python" TargetMode="External"/><Relationship Id="rId5" Type="http://schemas.openxmlformats.org/officeDocument/2006/relationships/hyperlink" Target="https://tozny.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Rock, Paper, Scissors Application in Python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Using Tozny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https://tozny.com/</a:t>
            </a:r>
            <a:endParaRPr/>
          </a:p>
          <a:p>
            <a:pPr indent="-342900" lvl="0" marL="457200" rtl="0" algn="l">
              <a:spcBef>
                <a:spcPts val="0"/>
              </a:spcBef>
              <a:spcAft>
                <a:spcPts val="0"/>
              </a:spcAft>
              <a:buSzPts val="1800"/>
              <a:buChar char="●"/>
            </a:pPr>
            <a:r>
              <a:rPr lang="en" u="sng">
                <a:solidFill>
                  <a:schemeClr val="hlink"/>
                </a:solidFill>
                <a:hlinkClick r:id="rId4"/>
              </a:rPr>
              <a:t>https://github.com/tozny/e3db-python</a:t>
            </a:r>
            <a:endParaRPr/>
          </a:p>
          <a:p>
            <a:pPr indent="-342900" lvl="0" marL="457200" rtl="0" algn="l">
              <a:spcBef>
                <a:spcPts val="0"/>
              </a:spcBef>
              <a:spcAft>
                <a:spcPts val="0"/>
              </a:spcAft>
              <a:buSzPts val="1800"/>
              <a:buChar char="●"/>
            </a:pPr>
            <a:r>
              <a:rPr lang="en" u="sng">
                <a:solidFill>
                  <a:schemeClr val="hlink"/>
                </a:solidFill>
                <a:hlinkClick r:id="rId5"/>
              </a:rPr>
              <a:t>https://github.com/tozny/e3db-python/blob/master/examples/simple.py</a:t>
            </a:r>
            <a:endParaRPr/>
          </a:p>
          <a:p>
            <a:pPr indent="-342900" lvl="0" marL="457200" rtl="0" algn="l">
              <a:spcBef>
                <a:spcPts val="0"/>
              </a:spcBef>
              <a:spcAft>
                <a:spcPts val="0"/>
              </a:spcAft>
              <a:buSzPts val="1800"/>
              <a:buChar char="●"/>
            </a:pPr>
            <a:r>
              <a:rPr lang="en" u="sng">
                <a:solidFill>
                  <a:schemeClr val="hlink"/>
                </a:solidFill>
                <a:hlinkClick r:id="rId6"/>
              </a:rPr>
              <a:t>https://www.youtube.com/watch?v=8dMUxKNjNgw</a:t>
            </a:r>
            <a:endParaRPr/>
          </a:p>
          <a:p>
            <a:pPr indent="-342900" lvl="0" marL="457200" rtl="0" algn="l">
              <a:spcBef>
                <a:spcPts val="0"/>
              </a:spcBef>
              <a:spcAft>
                <a:spcPts val="0"/>
              </a:spcAft>
              <a:buSzPts val="1800"/>
              <a:buChar char="●"/>
            </a:pPr>
            <a:r>
              <a:rPr lang="en" u="sng">
                <a:solidFill>
                  <a:schemeClr val="hlink"/>
                </a:solidFill>
                <a:hlinkClick r:id="rId7"/>
              </a:rPr>
              <a:t>https://stackoverflow.com/questions/33686747/save-a-list-to-a-txt-file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a:t>
            </a:r>
            <a:endParaRPr/>
          </a:p>
        </p:txBody>
      </p:sp>
      <p:sp>
        <p:nvSpPr>
          <p:cNvPr id="66" name="Google Shape;66;p14"/>
          <p:cNvSpPr txBox="1"/>
          <p:nvPr>
            <p:ph idx="1" type="body"/>
          </p:nvPr>
        </p:nvSpPr>
        <p:spPr>
          <a:xfrm>
            <a:off x="310896"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VScode from </a:t>
            </a:r>
            <a:r>
              <a:rPr lang="en" u="sng">
                <a:solidFill>
                  <a:schemeClr val="hlink"/>
                </a:solidFill>
                <a:hlinkClick r:id="rId3"/>
              </a:rPr>
              <a:t>https://code.visualstudio.com/Download</a:t>
            </a:r>
            <a:br>
              <a:rPr lang="en"/>
            </a:br>
            <a:endParaRPr/>
          </a:p>
          <a:p>
            <a:pPr indent="-325755" lvl="0" marL="457200" rtl="0" algn="l">
              <a:spcBef>
                <a:spcPts val="0"/>
              </a:spcBef>
              <a:spcAft>
                <a:spcPts val="0"/>
              </a:spcAft>
              <a:buSzPct val="100000"/>
              <a:buChar char="●"/>
            </a:pPr>
            <a:r>
              <a:rPr lang="en"/>
              <a:t>Firefox or Chrome Browsers</a:t>
            </a:r>
            <a:br>
              <a:rPr lang="en"/>
            </a:br>
            <a:endParaRPr/>
          </a:p>
          <a:p>
            <a:pPr indent="-325755" lvl="0" marL="457200" rtl="0" algn="l">
              <a:spcBef>
                <a:spcPts val="0"/>
              </a:spcBef>
              <a:spcAft>
                <a:spcPts val="0"/>
              </a:spcAft>
              <a:buSzPct val="100000"/>
              <a:buChar char="●"/>
            </a:pPr>
            <a:r>
              <a:rPr lang="en"/>
              <a:t>Tozny SDK from </a:t>
            </a:r>
            <a:r>
              <a:rPr lang="en" u="sng">
                <a:solidFill>
                  <a:schemeClr val="hlink"/>
                </a:solidFill>
                <a:hlinkClick r:id="rId4"/>
              </a:rPr>
              <a:t>https://github.com/tozny/e3db-python</a:t>
            </a:r>
            <a:br>
              <a:rPr lang="en"/>
            </a:br>
            <a:endParaRPr/>
          </a:p>
          <a:p>
            <a:pPr indent="-325755" lvl="0" marL="457200" rtl="0" algn="l">
              <a:spcBef>
                <a:spcPts val="0"/>
              </a:spcBef>
              <a:spcAft>
                <a:spcPts val="0"/>
              </a:spcAft>
              <a:buSzPct val="313174"/>
              <a:buChar char="●"/>
            </a:pPr>
            <a:r>
              <a:rPr lang="en"/>
              <a:t>Account at </a:t>
            </a:r>
            <a:r>
              <a:rPr lang="en" u="sng">
                <a:solidFill>
                  <a:schemeClr val="hlink"/>
                </a:solidFill>
                <a:hlinkClick r:id="rId5"/>
              </a:rPr>
              <a:t>https://tozny.com/</a:t>
            </a:r>
            <a:br>
              <a:rPr lang="en" sz="2700"/>
            </a:br>
            <a:endParaRPr sz="574"/>
          </a:p>
          <a:p>
            <a:pPr indent="0" lvl="0" marL="0" rtl="0" algn="l">
              <a:spcBef>
                <a:spcPts val="1200"/>
              </a:spcBef>
              <a:spcAft>
                <a:spcPts val="0"/>
              </a:spcAft>
              <a:buNone/>
            </a:pPr>
            <a:r>
              <a:rPr lang="en" sz="2900">
                <a:solidFill>
                  <a:schemeClr val="dk1"/>
                </a:solidFill>
                <a:latin typeface="Oswald"/>
                <a:ea typeface="Oswald"/>
                <a:cs typeface="Oswald"/>
                <a:sym typeface="Oswald"/>
              </a:rPr>
              <a:t>Language:</a:t>
            </a:r>
            <a:endParaRPr sz="2900">
              <a:solidFill>
                <a:schemeClr val="dk1"/>
              </a:solidFill>
              <a:latin typeface="Oswald"/>
              <a:ea typeface="Oswald"/>
              <a:cs typeface="Oswald"/>
              <a:sym typeface="Oswald"/>
            </a:endParaRPr>
          </a:p>
          <a:p>
            <a:pPr indent="-325755" lvl="0" marL="457200" rtl="0" algn="l">
              <a:spcBef>
                <a:spcPts val="1200"/>
              </a:spcBef>
              <a:spcAft>
                <a:spcPts val="0"/>
              </a:spcAft>
              <a:buSzPct val="100000"/>
              <a:buChar char="●"/>
            </a:pPr>
            <a:r>
              <a:rPr lang="en"/>
              <a:t>Python v3.8</a:t>
            </a:r>
            <a:endParaRPr/>
          </a:p>
          <a:p>
            <a:pPr indent="-304165" lvl="1" marL="914400" rtl="0" algn="l">
              <a:spcBef>
                <a:spcPts val="0"/>
              </a:spcBef>
              <a:spcAft>
                <a:spcPts val="0"/>
              </a:spcAft>
              <a:buSzPct val="100000"/>
              <a:buChar char="○"/>
            </a:pPr>
            <a:r>
              <a:rPr lang="en"/>
              <a:t>Imports</a:t>
            </a:r>
            <a:endParaRPr/>
          </a:p>
          <a:p>
            <a:pPr indent="-304164" lvl="2" marL="1371600" rtl="0" algn="l">
              <a:spcBef>
                <a:spcPts val="0"/>
              </a:spcBef>
              <a:spcAft>
                <a:spcPts val="0"/>
              </a:spcAft>
              <a:buSzPct val="100000"/>
              <a:buChar char="■"/>
            </a:pPr>
            <a:r>
              <a:rPr lang="en"/>
              <a:t>e3db</a:t>
            </a:r>
            <a:endParaRPr/>
          </a:p>
          <a:p>
            <a:pPr indent="-304164" lvl="2" marL="1371600" rtl="0" algn="l">
              <a:spcBef>
                <a:spcPts val="0"/>
              </a:spcBef>
              <a:spcAft>
                <a:spcPts val="0"/>
              </a:spcAft>
              <a:buSzPct val="100000"/>
              <a:buChar char="■"/>
            </a:pPr>
            <a:r>
              <a:rPr lang="en"/>
              <a:t>pickle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simple 2 player game of rock, paper, scissors.</a:t>
            </a:r>
            <a:endParaRPr/>
          </a:p>
          <a:p>
            <a:pPr indent="-342900" lvl="0" marL="457200" rtl="0" algn="l">
              <a:spcBef>
                <a:spcPts val="0"/>
              </a:spcBef>
              <a:spcAft>
                <a:spcPts val="0"/>
              </a:spcAft>
              <a:buSzPts val="1800"/>
              <a:buChar char="●"/>
            </a:pPr>
            <a:r>
              <a:rPr lang="en"/>
              <a:t>One judge named Clarence</a:t>
            </a:r>
            <a:endParaRPr/>
          </a:p>
          <a:p>
            <a:pPr indent="-342900" lvl="0" marL="457200" rtl="0" algn="l">
              <a:spcBef>
                <a:spcPts val="0"/>
              </a:spcBef>
              <a:spcAft>
                <a:spcPts val="0"/>
              </a:spcAft>
              <a:buSzPts val="1800"/>
              <a:buChar char="●"/>
            </a:pPr>
            <a:r>
              <a:rPr lang="en"/>
              <a:t>The players have 3 rounds per game.</a:t>
            </a:r>
            <a:endParaRPr/>
          </a:p>
          <a:p>
            <a:pPr indent="-342900" lvl="0" marL="457200" rtl="0" algn="l">
              <a:spcBef>
                <a:spcPts val="0"/>
              </a:spcBef>
              <a:spcAft>
                <a:spcPts val="0"/>
              </a:spcAft>
              <a:buSzPts val="1800"/>
              <a:buChar char="●"/>
            </a:pPr>
            <a:r>
              <a:rPr lang="en"/>
              <a:t>The players have 3 chances to correctly type their move or they will automatically lose.</a:t>
            </a:r>
            <a:endParaRPr/>
          </a:p>
          <a:p>
            <a:pPr indent="-342900" lvl="0" marL="457200" rtl="0" algn="l">
              <a:spcBef>
                <a:spcPts val="0"/>
              </a:spcBef>
              <a:spcAft>
                <a:spcPts val="0"/>
              </a:spcAft>
              <a:buSzPts val="1800"/>
              <a:buChar char="●"/>
            </a:pPr>
            <a:r>
              <a:rPr lang="en"/>
              <a:t>1st script lets the players play and encrypt the moves they made.</a:t>
            </a:r>
            <a:endParaRPr/>
          </a:p>
          <a:p>
            <a:pPr indent="-317500" lvl="1" marL="914400" rtl="0" algn="l">
              <a:spcBef>
                <a:spcPts val="0"/>
              </a:spcBef>
              <a:spcAft>
                <a:spcPts val="0"/>
              </a:spcAft>
              <a:buSzPts val="1400"/>
              <a:buChar char="○"/>
            </a:pPr>
            <a:r>
              <a:rPr lang="en"/>
              <a:t>Only the player that made the move and the judge can read the move.</a:t>
            </a:r>
            <a:endParaRPr/>
          </a:p>
          <a:p>
            <a:pPr indent="-342900" lvl="0" marL="457200" rtl="0" algn="l">
              <a:spcBef>
                <a:spcPts val="0"/>
              </a:spcBef>
              <a:spcAft>
                <a:spcPts val="0"/>
              </a:spcAft>
              <a:buSzPts val="1800"/>
              <a:buChar char="●"/>
            </a:pPr>
            <a:r>
              <a:rPr lang="en"/>
              <a:t>2nd script lets the judge decrypt the players moves, determine the winner, and encrypt the winner list.</a:t>
            </a:r>
            <a:endParaRPr/>
          </a:p>
          <a:p>
            <a:pPr indent="-342900" lvl="0" marL="457200" rtl="0" algn="l">
              <a:spcBef>
                <a:spcPts val="0"/>
              </a:spcBef>
              <a:spcAft>
                <a:spcPts val="0"/>
              </a:spcAft>
              <a:buSzPts val="1800"/>
              <a:buChar char="●"/>
            </a:pPr>
            <a:r>
              <a:rPr lang="en"/>
              <a:t>3rd script lets the players see who won.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project:</a:t>
            </a:r>
            <a:endParaRPr/>
          </a:p>
        </p:txBody>
      </p:sp>
      <p:sp>
        <p:nvSpPr>
          <p:cNvPr id="78" name="Google Shape;78;p16"/>
          <p:cNvSpPr txBox="1"/>
          <p:nvPr>
            <p:ph idx="1" type="body"/>
          </p:nvPr>
        </p:nvSpPr>
        <p:spPr>
          <a:xfrm>
            <a:off x="311700" y="116285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Core/Product requirements:</a:t>
            </a:r>
            <a:endParaRPr/>
          </a:p>
          <a:p>
            <a:pPr indent="-325755" lvl="0" marL="457200" rtl="0" algn="l">
              <a:spcBef>
                <a:spcPts val="1200"/>
              </a:spcBef>
              <a:spcAft>
                <a:spcPts val="0"/>
              </a:spcAft>
              <a:buSzPct val="100000"/>
              <a:buChar char="●"/>
            </a:pPr>
            <a:r>
              <a:rPr lang="en"/>
              <a:t>Game of Rock Paper Scissors. </a:t>
            </a:r>
            <a:endParaRPr/>
          </a:p>
          <a:p>
            <a:pPr indent="-325755" lvl="0" marL="457200" rtl="0" algn="l">
              <a:spcBef>
                <a:spcPts val="0"/>
              </a:spcBef>
              <a:spcAft>
                <a:spcPts val="0"/>
              </a:spcAft>
              <a:buSzPct val="100000"/>
              <a:buChar char="●"/>
            </a:pPr>
            <a:r>
              <a:rPr lang="en"/>
              <a:t>It has 2 Players (Alicia &amp; Bruce) and 1 Judge (Clarence). </a:t>
            </a:r>
            <a:endParaRPr/>
          </a:p>
          <a:p>
            <a:pPr indent="-304165" lvl="1" marL="914400" rtl="0" algn="l">
              <a:spcBef>
                <a:spcPts val="0"/>
              </a:spcBef>
              <a:spcAft>
                <a:spcPts val="0"/>
              </a:spcAft>
              <a:buSzPct val="100000"/>
              <a:buChar char="○"/>
            </a:pPr>
            <a:r>
              <a:rPr lang="en"/>
              <a:t>Each player uses the SDK to write an encrypted move that can only be read by the Judge or themselves. </a:t>
            </a:r>
            <a:endParaRPr/>
          </a:p>
          <a:p>
            <a:pPr indent="-304165" lvl="1" marL="914400" rtl="0" algn="l">
              <a:spcBef>
                <a:spcPts val="0"/>
              </a:spcBef>
              <a:spcAft>
                <a:spcPts val="0"/>
              </a:spcAft>
              <a:buSzPct val="100000"/>
              <a:buChar char="○"/>
            </a:pPr>
            <a:r>
              <a:rPr lang="en"/>
              <a:t>The Judge uses SDK to decrypt and read moves from both players per round.  </a:t>
            </a:r>
            <a:endParaRPr/>
          </a:p>
          <a:p>
            <a:pPr indent="-304165" lvl="1" marL="914400" rtl="0" algn="l">
              <a:spcBef>
                <a:spcPts val="0"/>
              </a:spcBef>
              <a:spcAft>
                <a:spcPts val="0"/>
              </a:spcAft>
              <a:buSzPct val="100000"/>
              <a:buChar char="○"/>
            </a:pPr>
            <a:r>
              <a:rPr lang="en"/>
              <a:t>The Judge uses the SDK to encrypt and write the winner that can be decrypted and read by all parties. </a:t>
            </a:r>
            <a:endParaRPr/>
          </a:p>
          <a:p>
            <a:pPr indent="-323056" lvl="0" marL="457200" rtl="0" algn="l">
              <a:spcBef>
                <a:spcPts val="0"/>
              </a:spcBef>
              <a:spcAft>
                <a:spcPts val="0"/>
              </a:spcAft>
              <a:buSzPct val="100000"/>
              <a:buChar char="●"/>
            </a:pPr>
            <a:r>
              <a:rPr lang="en" sz="1750"/>
              <a:t>This app will be a set of 3 python scripts. </a:t>
            </a:r>
            <a:endParaRPr sz="1750"/>
          </a:p>
          <a:p>
            <a:pPr indent="-314960" lvl="1" marL="914400" rtl="0" algn="l">
              <a:spcBef>
                <a:spcPts val="0"/>
              </a:spcBef>
              <a:spcAft>
                <a:spcPts val="0"/>
              </a:spcAft>
              <a:buSzPct val="100000"/>
              <a:buChar char="○"/>
            </a:pPr>
            <a:r>
              <a:rPr lang="en" sz="1600"/>
              <a:t>play.py, judge.py, winner.py</a:t>
            </a:r>
            <a:endParaRPr sz="1600"/>
          </a:p>
          <a:p>
            <a:pPr indent="-314960" lvl="1" marL="914400" rtl="0" algn="l">
              <a:spcBef>
                <a:spcPts val="0"/>
              </a:spcBef>
              <a:spcAft>
                <a:spcPts val="0"/>
              </a:spcAft>
              <a:buSzPct val="100000"/>
              <a:buChar char="○"/>
            </a:pPr>
            <a:r>
              <a:rPr lang="en" sz="1600"/>
              <a:t>Imports: e3db, pickle</a:t>
            </a:r>
            <a:endParaRPr sz="1600"/>
          </a:p>
          <a:p>
            <a:pPr indent="-314960" lvl="1" marL="914400" rtl="0" algn="l">
              <a:spcBef>
                <a:spcPts val="0"/>
              </a:spcBef>
              <a:spcAft>
                <a:spcPts val="0"/>
              </a:spcAft>
              <a:buSzPct val="100000"/>
              <a:buChar char="○"/>
            </a:pPr>
            <a:r>
              <a:rPr lang="en" sz="1600"/>
              <a:t>The scripts require the use of a_record_ids.txt, b_record_ids.txt, and w_record_ids.txt</a:t>
            </a:r>
            <a:endParaRPr sz="1600"/>
          </a:p>
          <a:p>
            <a:pPr indent="-325755" lvl="0" marL="457200" rtl="0" algn="l">
              <a:spcBef>
                <a:spcPts val="0"/>
              </a:spcBef>
              <a:spcAft>
                <a:spcPts val="0"/>
              </a:spcAft>
              <a:buSzPct val="100000"/>
              <a:buChar char="●"/>
            </a:pPr>
            <a:r>
              <a:rPr lang="en"/>
              <a:t>Tozny account for tokens. </a:t>
            </a:r>
            <a:endParaRPr/>
          </a:p>
          <a:p>
            <a:pPr indent="-304165" lvl="1" marL="914400" rtl="0" algn="l">
              <a:spcBef>
                <a:spcPts val="0"/>
              </a:spcBef>
              <a:spcAft>
                <a:spcPts val="0"/>
              </a:spcAft>
              <a:buSzPct val="100000"/>
              <a:buChar char="○"/>
            </a:pPr>
            <a:r>
              <a:rPr lang="en"/>
              <a:t>Tokens for parties. </a:t>
            </a:r>
            <a:endParaRPr/>
          </a:p>
          <a:p>
            <a:pPr indent="-312261" lvl="2" marL="1371600" rtl="0" algn="l">
              <a:spcBef>
                <a:spcPts val="0"/>
              </a:spcBef>
              <a:spcAft>
                <a:spcPts val="0"/>
              </a:spcAft>
              <a:buSzPct val="100000"/>
              <a:buChar char="■"/>
            </a:pPr>
            <a:r>
              <a:rPr lang="en" sz="1550"/>
              <a:t>Configuration of tokens = register them to generate public/private key pairs. (registrationX.py)</a:t>
            </a:r>
            <a:endParaRPr sz="1550"/>
          </a:p>
          <a:p>
            <a:pPr indent="-325755" lvl="0" marL="457200" rtl="0" algn="l">
              <a:spcBef>
                <a:spcPts val="0"/>
              </a:spcBef>
              <a:spcAft>
                <a:spcPts val="0"/>
              </a:spcAft>
              <a:buSzPct val="100000"/>
              <a:buChar char="●"/>
            </a:pPr>
            <a:r>
              <a:rPr lang="en"/>
              <a:t>Installation of Tozny SDK. </a:t>
            </a:r>
            <a:endParaRPr/>
          </a:p>
          <a:p>
            <a:pPr indent="-325755" lvl="0" marL="457200" rtl="0" algn="l">
              <a:spcBef>
                <a:spcPts val="0"/>
              </a:spcBef>
              <a:spcAft>
                <a:spcPts val="0"/>
              </a:spcAft>
              <a:buSzPct val="100000"/>
              <a:buChar char="●"/>
            </a:pPr>
            <a:r>
              <a:rPr lang="en"/>
              <a:t>Delivered via VScode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Start off by creating a simple game of rock paper scissors for 2 players with 1 round where the winner is immediately determined at end.</a:t>
            </a:r>
            <a:endParaRPr/>
          </a:p>
          <a:p>
            <a:pPr indent="-334327" lvl="0" marL="457200" rtl="0" algn="l">
              <a:spcBef>
                <a:spcPts val="0"/>
              </a:spcBef>
              <a:spcAft>
                <a:spcPts val="0"/>
              </a:spcAft>
              <a:buSzPct val="100000"/>
              <a:buChar char="●"/>
            </a:pPr>
            <a:r>
              <a:rPr lang="en"/>
              <a:t>Set up the Tozny clients and registrations.</a:t>
            </a:r>
            <a:endParaRPr/>
          </a:p>
          <a:p>
            <a:pPr indent="-334327" lvl="0" marL="457200" rtl="0" algn="l">
              <a:spcBef>
                <a:spcPts val="0"/>
              </a:spcBef>
              <a:spcAft>
                <a:spcPts val="0"/>
              </a:spcAft>
              <a:buSzPct val="100000"/>
              <a:buChar char="●"/>
            </a:pPr>
            <a:r>
              <a:rPr lang="en"/>
              <a:t>Create the empty files required.</a:t>
            </a:r>
            <a:endParaRPr/>
          </a:p>
          <a:p>
            <a:pPr indent="-334327" lvl="0" marL="457200" rtl="0" algn="l">
              <a:spcBef>
                <a:spcPts val="0"/>
              </a:spcBef>
              <a:spcAft>
                <a:spcPts val="0"/>
              </a:spcAft>
              <a:buSzPct val="100000"/>
              <a:buChar char="●"/>
            </a:pPr>
            <a:r>
              <a:rPr lang="en"/>
              <a:t>Create code snippets of how to Encrypt, Decrypt, and Share the Tozny client data for reference.</a:t>
            </a:r>
            <a:endParaRPr/>
          </a:p>
          <a:p>
            <a:pPr indent="-334327" lvl="0" marL="457200" rtl="0" algn="l">
              <a:spcBef>
                <a:spcPts val="0"/>
              </a:spcBef>
              <a:spcAft>
                <a:spcPts val="0"/>
              </a:spcAft>
              <a:buSzPct val="100000"/>
              <a:buChar char="●"/>
            </a:pPr>
            <a:r>
              <a:rPr lang="en"/>
              <a:t>Split the mini-game up into parts:</a:t>
            </a:r>
            <a:endParaRPr/>
          </a:p>
          <a:p>
            <a:pPr indent="-310832" lvl="1" marL="914400" rtl="0" algn="l">
              <a:spcBef>
                <a:spcPts val="0"/>
              </a:spcBef>
              <a:spcAft>
                <a:spcPts val="0"/>
              </a:spcAft>
              <a:buSzPct val="100000"/>
              <a:buChar char="○"/>
            </a:pPr>
            <a:r>
              <a:rPr lang="en"/>
              <a:t>Game logic</a:t>
            </a:r>
            <a:endParaRPr/>
          </a:p>
          <a:p>
            <a:pPr indent="-310832" lvl="1" marL="914400" rtl="0" algn="l">
              <a:spcBef>
                <a:spcPts val="0"/>
              </a:spcBef>
              <a:spcAft>
                <a:spcPts val="0"/>
              </a:spcAft>
              <a:buSzPct val="100000"/>
              <a:buChar char="○"/>
            </a:pPr>
            <a:r>
              <a:rPr lang="en"/>
              <a:t>Game Function</a:t>
            </a:r>
            <a:endParaRPr/>
          </a:p>
          <a:p>
            <a:pPr indent="-310832" lvl="1" marL="914400" rtl="0" algn="l">
              <a:spcBef>
                <a:spcPts val="0"/>
              </a:spcBef>
              <a:spcAft>
                <a:spcPts val="0"/>
              </a:spcAft>
              <a:buSzPct val="100000"/>
              <a:buChar char="○"/>
            </a:pPr>
            <a:r>
              <a:rPr lang="en"/>
              <a:t>Players</a:t>
            </a:r>
            <a:endParaRPr/>
          </a:p>
          <a:p>
            <a:pPr indent="-310832" lvl="1" marL="914400" rtl="0" algn="l">
              <a:spcBef>
                <a:spcPts val="0"/>
              </a:spcBef>
              <a:spcAft>
                <a:spcPts val="0"/>
              </a:spcAft>
              <a:buSzPct val="100000"/>
              <a:buChar char="○"/>
            </a:pPr>
            <a:r>
              <a:rPr lang="en"/>
              <a:t>Winners</a:t>
            </a:r>
            <a:endParaRPr/>
          </a:p>
          <a:p>
            <a:pPr indent="-310832" lvl="2" marL="1371600" rtl="0" algn="l">
              <a:spcBef>
                <a:spcPts val="0"/>
              </a:spcBef>
              <a:spcAft>
                <a:spcPts val="0"/>
              </a:spcAft>
              <a:buSzPct val="100000"/>
              <a:buChar char="■"/>
            </a:pPr>
            <a:r>
              <a:rPr lang="en"/>
              <a:t>Judging</a:t>
            </a:r>
            <a:endParaRPr/>
          </a:p>
          <a:p>
            <a:pPr indent="-334327" lvl="0" marL="457200" rtl="0" algn="l">
              <a:spcBef>
                <a:spcPts val="0"/>
              </a:spcBef>
              <a:spcAft>
                <a:spcPts val="0"/>
              </a:spcAft>
              <a:buSzPct val="100000"/>
              <a:buChar char="●"/>
            </a:pPr>
            <a:r>
              <a:rPr lang="en"/>
              <a:t>Verify the constraints of each party involved in regard to the game function they will be a part of.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 Continued:</a:t>
            </a:r>
            <a:endParaRPr/>
          </a:p>
        </p:txBody>
      </p:sp>
      <p:sp>
        <p:nvSpPr>
          <p:cNvPr id="90" name="Google Shape;90;p18"/>
          <p:cNvSpPr txBox="1"/>
          <p:nvPr>
            <p:ph idx="1" type="body"/>
          </p:nvPr>
        </p:nvSpPr>
        <p:spPr>
          <a:xfrm>
            <a:off x="311700" y="1152475"/>
            <a:ext cx="8520600" cy="3803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Component breakdown:</a:t>
            </a:r>
            <a:endParaRPr/>
          </a:p>
          <a:p>
            <a:pPr indent="-304165" lvl="1" marL="914400" rtl="0" algn="l">
              <a:spcBef>
                <a:spcPts val="0"/>
              </a:spcBef>
              <a:spcAft>
                <a:spcPts val="0"/>
              </a:spcAft>
              <a:buSzPct val="100000"/>
              <a:buChar char="○"/>
            </a:pPr>
            <a:r>
              <a:rPr lang="en"/>
              <a:t>play.py</a:t>
            </a:r>
            <a:endParaRPr/>
          </a:p>
          <a:p>
            <a:pPr indent="-304164" lvl="2" marL="1371600" rtl="0" algn="l">
              <a:spcBef>
                <a:spcPts val="0"/>
              </a:spcBef>
              <a:spcAft>
                <a:spcPts val="0"/>
              </a:spcAft>
              <a:buSzPct val="100000"/>
              <a:buChar char="■"/>
            </a:pPr>
            <a:r>
              <a:rPr lang="en"/>
              <a:t>Game</a:t>
            </a:r>
            <a:endParaRPr/>
          </a:p>
          <a:p>
            <a:pPr indent="-304164" lvl="3" marL="1828800" rtl="0" algn="l">
              <a:spcBef>
                <a:spcPts val="0"/>
              </a:spcBef>
              <a:spcAft>
                <a:spcPts val="0"/>
              </a:spcAft>
              <a:buSzPct val="100000"/>
              <a:buChar char="●"/>
            </a:pPr>
            <a:r>
              <a:rPr lang="en"/>
              <a:t>rps.py = game logic</a:t>
            </a:r>
            <a:endParaRPr/>
          </a:p>
          <a:p>
            <a:pPr indent="-304164" lvl="3" marL="1828800" rtl="0" algn="l">
              <a:spcBef>
                <a:spcPts val="0"/>
              </a:spcBef>
              <a:spcAft>
                <a:spcPts val="0"/>
              </a:spcAft>
              <a:buSzPct val="100000"/>
              <a:buChar char="●"/>
            </a:pPr>
            <a:r>
              <a:rPr lang="en"/>
              <a:t>Rounds</a:t>
            </a:r>
            <a:endParaRPr/>
          </a:p>
          <a:p>
            <a:pPr indent="-304164" lvl="3" marL="1828800" rtl="0" algn="l">
              <a:spcBef>
                <a:spcPts val="0"/>
              </a:spcBef>
              <a:spcAft>
                <a:spcPts val="0"/>
              </a:spcAft>
              <a:buSzPct val="100000"/>
              <a:buChar char="●"/>
            </a:pPr>
            <a:r>
              <a:rPr lang="en"/>
              <a:t>Moves</a:t>
            </a:r>
            <a:endParaRPr/>
          </a:p>
          <a:p>
            <a:pPr indent="-304164" lvl="2" marL="1371600" rtl="0" algn="l">
              <a:spcBef>
                <a:spcPts val="0"/>
              </a:spcBef>
              <a:spcAft>
                <a:spcPts val="0"/>
              </a:spcAft>
              <a:buSzPct val="100000"/>
              <a:buChar char="■"/>
            </a:pPr>
            <a:r>
              <a:rPr lang="en"/>
              <a:t>Players</a:t>
            </a:r>
            <a:endParaRPr/>
          </a:p>
          <a:p>
            <a:pPr indent="-304164" lvl="3" marL="1828800" rtl="0" algn="l">
              <a:spcBef>
                <a:spcPts val="0"/>
              </a:spcBef>
              <a:spcAft>
                <a:spcPts val="0"/>
              </a:spcAft>
              <a:buSzPct val="100000"/>
              <a:buChar char="●"/>
            </a:pPr>
            <a:r>
              <a:rPr lang="en"/>
              <a:t>Alicia &amp; Bruce: Encrypt their own moves and share with Clarence</a:t>
            </a:r>
            <a:endParaRPr/>
          </a:p>
          <a:p>
            <a:pPr indent="-304164" lvl="2" marL="1371600" rtl="0" algn="l">
              <a:spcBef>
                <a:spcPts val="0"/>
              </a:spcBef>
              <a:spcAft>
                <a:spcPts val="0"/>
              </a:spcAft>
              <a:buSzPct val="100000"/>
              <a:buChar char="■"/>
            </a:pPr>
            <a:r>
              <a:rPr lang="en"/>
              <a:t>Creates a_record_ids.txt and b_record_ids.txt</a:t>
            </a:r>
            <a:endParaRPr/>
          </a:p>
          <a:p>
            <a:pPr indent="-304165" lvl="1" marL="914400" rtl="0" algn="l">
              <a:spcBef>
                <a:spcPts val="0"/>
              </a:spcBef>
              <a:spcAft>
                <a:spcPts val="0"/>
              </a:spcAft>
              <a:buSzPct val="100000"/>
              <a:buChar char="○"/>
            </a:pPr>
            <a:r>
              <a:rPr lang="en"/>
              <a:t>judge.py</a:t>
            </a:r>
            <a:endParaRPr/>
          </a:p>
          <a:p>
            <a:pPr indent="-304164" lvl="2" marL="1371600" rtl="0" algn="l">
              <a:spcBef>
                <a:spcPts val="0"/>
              </a:spcBef>
              <a:spcAft>
                <a:spcPts val="0"/>
              </a:spcAft>
              <a:buSzPct val="100000"/>
              <a:buChar char="■"/>
            </a:pPr>
            <a:r>
              <a:rPr lang="en"/>
              <a:t>Judge: Clarence</a:t>
            </a:r>
            <a:endParaRPr/>
          </a:p>
          <a:p>
            <a:pPr indent="-304164" lvl="3" marL="1828800" rtl="0" algn="l">
              <a:spcBef>
                <a:spcPts val="0"/>
              </a:spcBef>
              <a:spcAft>
                <a:spcPts val="0"/>
              </a:spcAft>
              <a:buSzPct val="100000"/>
              <a:buChar char="●"/>
            </a:pPr>
            <a:r>
              <a:rPr lang="en"/>
              <a:t>Decrypt player moves</a:t>
            </a:r>
            <a:endParaRPr/>
          </a:p>
          <a:p>
            <a:pPr indent="-304164" lvl="3" marL="1828800" rtl="0" algn="l">
              <a:spcBef>
                <a:spcPts val="0"/>
              </a:spcBef>
              <a:spcAft>
                <a:spcPts val="0"/>
              </a:spcAft>
              <a:buSzPct val="100000"/>
              <a:buChar char="●"/>
            </a:pPr>
            <a:r>
              <a:rPr lang="en"/>
              <a:t>Determine winners</a:t>
            </a:r>
            <a:endParaRPr/>
          </a:p>
          <a:p>
            <a:pPr indent="-304164" lvl="3" marL="1828800" rtl="0" algn="l">
              <a:spcBef>
                <a:spcPts val="0"/>
              </a:spcBef>
              <a:spcAft>
                <a:spcPts val="0"/>
              </a:spcAft>
              <a:buSzPct val="100000"/>
              <a:buChar char="●"/>
            </a:pPr>
            <a:r>
              <a:rPr lang="en"/>
              <a:t>Encrypt winner list</a:t>
            </a:r>
            <a:endParaRPr/>
          </a:p>
          <a:p>
            <a:pPr indent="-304164" lvl="2" marL="1371600" rtl="0" algn="l">
              <a:spcBef>
                <a:spcPts val="0"/>
              </a:spcBef>
              <a:spcAft>
                <a:spcPts val="0"/>
              </a:spcAft>
              <a:buSzPct val="100000"/>
              <a:buChar char="■"/>
            </a:pPr>
            <a:r>
              <a:rPr lang="en"/>
              <a:t>Requires a_record_ids.txt and b_record_ids.txt</a:t>
            </a:r>
            <a:endParaRPr/>
          </a:p>
          <a:p>
            <a:pPr indent="-304164" lvl="2" marL="1371600" rtl="0" algn="l">
              <a:spcBef>
                <a:spcPts val="0"/>
              </a:spcBef>
              <a:spcAft>
                <a:spcPts val="0"/>
              </a:spcAft>
              <a:buSzPct val="100000"/>
              <a:buChar char="■"/>
            </a:pPr>
            <a:r>
              <a:rPr lang="en"/>
              <a:t>Creates w_record_ids.txt</a:t>
            </a:r>
            <a:endParaRPr/>
          </a:p>
          <a:p>
            <a:pPr indent="-304165" lvl="1" marL="914400" rtl="0" algn="l">
              <a:spcBef>
                <a:spcPts val="0"/>
              </a:spcBef>
              <a:spcAft>
                <a:spcPts val="0"/>
              </a:spcAft>
              <a:buSzPct val="100000"/>
              <a:buChar char="○"/>
            </a:pPr>
            <a:r>
              <a:rPr lang="en"/>
              <a:t>Winner.py</a:t>
            </a:r>
            <a:endParaRPr/>
          </a:p>
          <a:p>
            <a:pPr indent="-304164" lvl="2" marL="1371600" rtl="0" algn="l">
              <a:spcBef>
                <a:spcPts val="0"/>
              </a:spcBef>
              <a:spcAft>
                <a:spcPts val="0"/>
              </a:spcAft>
              <a:buSzPct val="100000"/>
              <a:buChar char="■"/>
            </a:pPr>
            <a:r>
              <a:rPr lang="en"/>
              <a:t>Requires w_record_ids.txt</a:t>
            </a:r>
            <a:endParaRPr/>
          </a:p>
          <a:p>
            <a:pPr indent="-304164" lvl="2" marL="1371600" rtl="0" algn="l">
              <a:spcBef>
                <a:spcPts val="0"/>
              </a:spcBef>
              <a:spcAft>
                <a:spcPts val="0"/>
              </a:spcAft>
              <a:buSzPct val="100000"/>
              <a:buChar char="■"/>
            </a:pPr>
            <a:r>
              <a:rPr lang="en"/>
              <a:t>Players</a:t>
            </a:r>
            <a:endParaRPr/>
          </a:p>
          <a:p>
            <a:pPr indent="-304164" lvl="3" marL="1828800" rtl="0" algn="l">
              <a:spcBef>
                <a:spcPts val="0"/>
              </a:spcBef>
              <a:spcAft>
                <a:spcPts val="0"/>
              </a:spcAft>
              <a:buSzPct val="100000"/>
              <a:buChar char="●"/>
            </a:pPr>
            <a:r>
              <a:rPr lang="en"/>
              <a:t>Decrypt winner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App &amp; Pros/Cons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data needs to be shared only once from client to third-party client. Once the data is shared, it is recorded on the server and stays until access is revoked by the client that shared it. It is for this reason that a Try/Except code block is used in the code. Without it, if the share code is used again it creates a 409 duplicate error and prevents the code from continuing.</a:t>
            </a:r>
            <a:endParaRPr/>
          </a:p>
          <a:p>
            <a:pPr indent="-334327" lvl="0" marL="457200" rtl="0" algn="l">
              <a:spcBef>
                <a:spcPts val="0"/>
              </a:spcBef>
              <a:spcAft>
                <a:spcPts val="0"/>
              </a:spcAft>
              <a:buSzPct val="100000"/>
              <a:buChar char="●"/>
            </a:pPr>
            <a:r>
              <a:rPr lang="en"/>
              <a:t>The scripts must be run in a specific order:</a:t>
            </a:r>
            <a:endParaRPr/>
          </a:p>
          <a:p>
            <a:pPr indent="-310832" lvl="1" marL="914400" rtl="0" algn="l">
              <a:spcBef>
                <a:spcPts val="0"/>
              </a:spcBef>
              <a:spcAft>
                <a:spcPts val="0"/>
              </a:spcAft>
              <a:buSzPct val="100000"/>
              <a:buChar char="○"/>
            </a:pPr>
            <a:r>
              <a:rPr lang="en"/>
              <a:t>play.py</a:t>
            </a:r>
            <a:endParaRPr/>
          </a:p>
          <a:p>
            <a:pPr indent="-310832" lvl="1" marL="914400" rtl="0" algn="l">
              <a:spcBef>
                <a:spcPts val="0"/>
              </a:spcBef>
              <a:spcAft>
                <a:spcPts val="0"/>
              </a:spcAft>
              <a:buSzPct val="100000"/>
              <a:buChar char="○"/>
            </a:pPr>
            <a:r>
              <a:rPr lang="en"/>
              <a:t>judge.py</a:t>
            </a:r>
            <a:endParaRPr/>
          </a:p>
          <a:p>
            <a:pPr indent="-310832" lvl="1" marL="914400" rtl="0" algn="l">
              <a:spcBef>
                <a:spcPts val="0"/>
              </a:spcBef>
              <a:spcAft>
                <a:spcPts val="0"/>
              </a:spcAft>
              <a:buSzPct val="100000"/>
              <a:buChar char="○"/>
            </a:pPr>
            <a:r>
              <a:rPr lang="en"/>
              <a:t>winner.py</a:t>
            </a:r>
            <a:endParaRPr/>
          </a:p>
          <a:p>
            <a:pPr indent="-334327" lvl="0" marL="457200" rtl="0" algn="l">
              <a:spcBef>
                <a:spcPts val="0"/>
              </a:spcBef>
              <a:spcAft>
                <a:spcPts val="0"/>
              </a:spcAft>
              <a:buSzPct val="100000"/>
              <a:buChar char="●"/>
            </a:pPr>
            <a:r>
              <a:rPr lang="en"/>
              <a:t>The 3 registrationX.py files were simply created to </a:t>
            </a:r>
            <a:r>
              <a:rPr lang="en"/>
              <a:t>independently</a:t>
            </a:r>
            <a:r>
              <a:rPr lang="en"/>
              <a:t> register the 3 clients but they really could have been combined to 1 file. The issue was that the naming of the configuration files for each was very vaguely stated in the documentation.</a:t>
            </a:r>
            <a:endParaRPr/>
          </a:p>
          <a:p>
            <a:pPr indent="-334327" lvl="0" marL="457200" rtl="0" algn="l">
              <a:spcBef>
                <a:spcPts val="0"/>
              </a:spcBef>
              <a:spcAft>
                <a:spcPts val="0"/>
              </a:spcAft>
              <a:buSzPct val="100000"/>
              <a:buChar char="●"/>
            </a:pPr>
            <a:r>
              <a:rPr lang="en"/>
              <a:t>It’s not the prettiest, most user friendly app in the world but it gets the job done.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Troubleshooting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Initial verification of the new user account with Tozny was never fixed on the backend.</a:t>
            </a:r>
            <a:endParaRPr/>
          </a:p>
          <a:p>
            <a:pPr indent="-297497" lvl="1" marL="914400" rtl="0" algn="l">
              <a:spcBef>
                <a:spcPts val="0"/>
              </a:spcBef>
              <a:spcAft>
                <a:spcPts val="0"/>
              </a:spcAft>
              <a:buSzPct val="100000"/>
              <a:buChar char="○"/>
            </a:pPr>
            <a:r>
              <a:rPr lang="en"/>
              <a:t>I was given a token to use to register my clients but it did not work either.</a:t>
            </a:r>
            <a:endParaRPr/>
          </a:p>
          <a:p>
            <a:pPr indent="-297497" lvl="1" marL="914400" rtl="0" algn="l">
              <a:spcBef>
                <a:spcPts val="0"/>
              </a:spcBef>
              <a:spcAft>
                <a:spcPts val="0"/>
              </a:spcAft>
              <a:buSzPct val="100000"/>
              <a:buChar char="○"/>
            </a:pPr>
            <a:r>
              <a:rPr lang="en"/>
              <a:t>I was able to go ahead and create tokens and then register new clients with them in the end.</a:t>
            </a:r>
            <a:endParaRPr/>
          </a:p>
          <a:p>
            <a:pPr indent="-317182" lvl="0" marL="457200" rtl="0" algn="l">
              <a:spcBef>
                <a:spcPts val="0"/>
              </a:spcBef>
              <a:spcAft>
                <a:spcPts val="0"/>
              </a:spcAft>
              <a:buSzPct val="100000"/>
              <a:buChar char="●"/>
            </a:pPr>
            <a:r>
              <a:rPr lang="en"/>
              <a:t>Initial registration of the clients was difficult because it was not explicit in the documentation that you should not change the e3db.json file name. I changed the name to match my clients so I could tell the difference between them but later realized I could create a directory titled with their name and place the unchanged e3db.json file within it.</a:t>
            </a:r>
            <a:endParaRPr/>
          </a:p>
          <a:p>
            <a:pPr indent="-317182" lvl="0" marL="457200" rtl="0" algn="l">
              <a:spcBef>
                <a:spcPts val="0"/>
              </a:spcBef>
              <a:spcAft>
                <a:spcPts val="0"/>
              </a:spcAft>
              <a:buSzPct val="100000"/>
              <a:buChar char="●"/>
            </a:pPr>
            <a:r>
              <a:rPr lang="en"/>
              <a:t>There were several instances where when I did a call to the API it would return a conflict 409 error in terminal but would still follow through with populating the record for the client. </a:t>
            </a:r>
            <a:endParaRPr/>
          </a:p>
          <a:p>
            <a:pPr indent="-297497" lvl="1" marL="914400" rtl="0" algn="l">
              <a:spcBef>
                <a:spcPts val="0"/>
              </a:spcBef>
              <a:spcAft>
                <a:spcPts val="0"/>
              </a:spcAft>
              <a:buSzPct val="100000"/>
              <a:buChar char="○"/>
            </a:pPr>
            <a:r>
              <a:rPr lang="en"/>
              <a:t>It was sometimes because of my faulty internet connection </a:t>
            </a:r>
            <a:endParaRPr/>
          </a:p>
          <a:p>
            <a:pPr indent="-297497" lvl="1" marL="914400" rtl="0" algn="l">
              <a:spcBef>
                <a:spcPts val="0"/>
              </a:spcBef>
              <a:spcAft>
                <a:spcPts val="0"/>
              </a:spcAft>
              <a:buSzPct val="100000"/>
              <a:buChar char="○"/>
            </a:pPr>
            <a:r>
              <a:rPr lang="en"/>
              <a:t>Sometimes because I was accidentally making a duplicate request from a previous attempt to run the script and I did not delete the partial set of records it sent to the server before failing.</a:t>
            </a:r>
            <a:endParaRPr/>
          </a:p>
          <a:p>
            <a:pPr indent="-297497" lvl="1" marL="914400" rtl="0" algn="l">
              <a:spcBef>
                <a:spcPts val="0"/>
              </a:spcBef>
              <a:spcAft>
                <a:spcPts val="0"/>
              </a:spcAft>
              <a:buSzPct val="100000"/>
              <a:buChar char="○"/>
            </a:pPr>
            <a:r>
              <a:rPr lang="en"/>
              <a:t>Creating the specific share code of data from the client to a </a:t>
            </a:r>
            <a:r>
              <a:rPr lang="en"/>
              <a:t>third</a:t>
            </a:r>
            <a:r>
              <a:rPr lang="en"/>
              <a:t>-party client is only needed once and if used again without being put in a Try/Except block it will cause the error.</a:t>
            </a:r>
            <a:endParaRPr/>
          </a:p>
          <a:p>
            <a:pPr indent="-317182" lvl="0" marL="457200" rtl="0" algn="l">
              <a:spcBef>
                <a:spcPts val="0"/>
              </a:spcBef>
              <a:spcAft>
                <a:spcPts val="0"/>
              </a:spcAft>
              <a:buSzPct val="100000"/>
              <a:buChar char="●"/>
            </a:pPr>
            <a:r>
              <a:rPr lang="en"/>
              <a:t>It </a:t>
            </a:r>
            <a:r>
              <a:rPr lang="en"/>
              <a:t>definitely</a:t>
            </a:r>
            <a:r>
              <a:rPr lang="en"/>
              <a:t> matters what order you execute the scripts in.</a:t>
            </a:r>
            <a:endParaRPr/>
          </a:p>
          <a:p>
            <a:pPr indent="-297497" lvl="1" marL="914400" rtl="0" algn="l">
              <a:spcBef>
                <a:spcPts val="0"/>
              </a:spcBef>
              <a:spcAft>
                <a:spcPts val="0"/>
              </a:spcAft>
              <a:buSzPct val="100000"/>
              <a:buChar char="○"/>
            </a:pPr>
            <a:r>
              <a:rPr lang="en"/>
              <a:t>I decided to change the order of script file execution rather than follow the order given in the technical request because it made more sense to me based on the constraints. So rather than run the winner.py file before the judge.py file it is the other way around.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Later Improvements: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Combine the </a:t>
            </a:r>
            <a:r>
              <a:rPr lang="en"/>
              <a:t>separate</a:t>
            </a:r>
            <a:r>
              <a:rPr lang="en"/>
              <a:t> scripts into one.</a:t>
            </a:r>
            <a:endParaRPr/>
          </a:p>
          <a:p>
            <a:pPr indent="-342900" lvl="0" marL="457200" rtl="0" algn="l">
              <a:spcBef>
                <a:spcPts val="0"/>
              </a:spcBef>
              <a:spcAft>
                <a:spcPts val="0"/>
              </a:spcAft>
              <a:buSzPts val="1800"/>
              <a:buAutoNum type="arabicPeriod"/>
            </a:pPr>
            <a:r>
              <a:rPr lang="en"/>
              <a:t>Add the ability for the app to ask if the user is a player or a judge to present the data that is accessible to them.</a:t>
            </a:r>
            <a:endParaRPr/>
          </a:p>
          <a:p>
            <a:pPr indent="-317500" lvl="1" marL="914400" rtl="0" algn="l">
              <a:spcBef>
                <a:spcPts val="0"/>
              </a:spcBef>
              <a:spcAft>
                <a:spcPts val="0"/>
              </a:spcAft>
              <a:buSzPts val="1400"/>
              <a:buAutoNum type="alphaLcPeriod"/>
            </a:pPr>
            <a:r>
              <a:rPr lang="en"/>
              <a:t>Add the ability for the app to ask the user which round they’d like to see the winner for rather than report all rounds at once.</a:t>
            </a:r>
            <a:endParaRPr/>
          </a:p>
          <a:p>
            <a:pPr indent="-342900" lvl="0" marL="457200" rtl="0" algn="l">
              <a:spcBef>
                <a:spcPts val="0"/>
              </a:spcBef>
              <a:spcAft>
                <a:spcPts val="0"/>
              </a:spcAft>
              <a:buSzPts val="1800"/>
              <a:buAutoNum type="arabicPeriod"/>
            </a:pPr>
            <a:r>
              <a:rPr lang="en"/>
              <a:t>Put the application into a website with a nicer graphical user interface.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