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301" r:id="rId4"/>
    <p:sldId id="259" r:id="rId5"/>
    <p:sldId id="305" r:id="rId6"/>
    <p:sldId id="304" r:id="rId7"/>
    <p:sldId id="260" r:id="rId8"/>
    <p:sldId id="262" r:id="rId9"/>
    <p:sldId id="263" r:id="rId10"/>
    <p:sldId id="29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AB4E"/>
    <a:srgbClr val="ED1B25"/>
    <a:srgbClr val="FB802C"/>
    <a:srgbClr val="255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5E477-2827-455C-B1C2-A3FBEC015A0A}" v="4" dt="2020-06-10T16:28:02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84371" autoAdjust="0"/>
  </p:normalViewPr>
  <p:slideViewPr>
    <p:cSldViewPr>
      <p:cViewPr varScale="1">
        <p:scale>
          <a:sx n="96" d="100"/>
          <a:sy n="96" d="100"/>
        </p:scale>
        <p:origin x="204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e Ostuni" userId="b6a0a9bd2ef8212d" providerId="LiveId" clId="{40A6B6AD-6A28-4318-99BB-B4135DF65047}"/>
    <pc:docChg chg="custSel delSld modSld">
      <pc:chgData name="Gabriele Ostuni" userId="b6a0a9bd2ef8212d" providerId="LiveId" clId="{40A6B6AD-6A28-4318-99BB-B4135DF65047}" dt="2020-04-14T14:05:02.556" v="1275" actId="1076"/>
      <pc:docMkLst>
        <pc:docMk/>
      </pc:docMkLst>
      <pc:sldChg chg="addSp delSp modSp modNotesTx">
        <pc:chgData name="Gabriele Ostuni" userId="b6a0a9bd2ef8212d" providerId="LiveId" clId="{40A6B6AD-6A28-4318-99BB-B4135DF65047}" dt="2020-04-14T13:54:19.052" v="1270" actId="114"/>
        <pc:sldMkLst>
          <pc:docMk/>
          <pc:sldMk cId="1058055028" sldId="257"/>
        </pc:sldMkLst>
        <pc:spChg chg="mod">
          <ac:chgData name="Gabriele Ostuni" userId="b6a0a9bd2ef8212d" providerId="LiveId" clId="{40A6B6AD-6A28-4318-99BB-B4135DF65047}" dt="2020-04-14T13:54:19.052" v="1270" actId="114"/>
          <ac:spMkLst>
            <pc:docMk/>
            <pc:sldMk cId="1058055028" sldId="257"/>
            <ac:spMk id="2" creationId="{9744E3F6-107A-41EA-8D79-DF203A64FB00}"/>
          </ac:spMkLst>
        </pc:spChg>
        <pc:spChg chg="mod">
          <ac:chgData name="Gabriele Ostuni" userId="b6a0a9bd2ef8212d" providerId="LiveId" clId="{40A6B6AD-6A28-4318-99BB-B4135DF65047}" dt="2020-04-13T20:10:04.480" v="932" actId="790"/>
          <ac:spMkLst>
            <pc:docMk/>
            <pc:sldMk cId="1058055028" sldId="257"/>
            <ac:spMk id="7" creationId="{EFADB564-366C-4F38-9A56-42084F304C21}"/>
          </ac:spMkLst>
        </pc:spChg>
        <pc:picChg chg="add mod">
          <ac:chgData name="Gabriele Ostuni" userId="b6a0a9bd2ef8212d" providerId="LiveId" clId="{40A6B6AD-6A28-4318-99BB-B4135DF65047}" dt="2020-04-11T16:37:47.607" v="52" actId="1076"/>
          <ac:picMkLst>
            <pc:docMk/>
            <pc:sldMk cId="1058055028" sldId="257"/>
            <ac:picMk id="8" creationId="{B5602820-33B5-4E69-9C87-69EB0A7078C3}"/>
          </ac:picMkLst>
        </pc:picChg>
        <pc:picChg chg="del">
          <ac:chgData name="Gabriele Ostuni" userId="b6a0a9bd2ef8212d" providerId="LiveId" clId="{40A6B6AD-6A28-4318-99BB-B4135DF65047}" dt="2020-04-11T16:37:43.044" v="48" actId="478"/>
          <ac:picMkLst>
            <pc:docMk/>
            <pc:sldMk cId="1058055028" sldId="257"/>
            <ac:picMk id="9" creationId="{7AE08902-8F00-4188-97CE-0B7C214C0BD9}"/>
          </ac:picMkLst>
        </pc:picChg>
      </pc:sldChg>
      <pc:sldChg chg="addSp delSp modSp">
        <pc:chgData name="Gabriele Ostuni" userId="b6a0a9bd2ef8212d" providerId="LiveId" clId="{40A6B6AD-6A28-4318-99BB-B4135DF65047}" dt="2020-04-14T13:54:26.037" v="1274" actId="20577"/>
        <pc:sldMkLst>
          <pc:docMk/>
          <pc:sldMk cId="1042277148" sldId="258"/>
        </pc:sldMkLst>
        <pc:spChg chg="mod">
          <ac:chgData name="Gabriele Ostuni" userId="b6a0a9bd2ef8212d" providerId="LiveId" clId="{40A6B6AD-6A28-4318-99BB-B4135DF65047}" dt="2020-04-14T13:54:26.037" v="1274" actId="20577"/>
          <ac:spMkLst>
            <pc:docMk/>
            <pc:sldMk cId="1042277148" sldId="258"/>
            <ac:spMk id="3" creationId="{15C7BE4B-1345-4AE0-880A-13B2425CCE8A}"/>
          </ac:spMkLst>
        </pc:spChg>
        <pc:spChg chg="mod">
          <ac:chgData name="Gabriele Ostuni" userId="b6a0a9bd2ef8212d" providerId="LiveId" clId="{40A6B6AD-6A28-4318-99BB-B4135DF65047}" dt="2020-04-11T16:44:19.639" v="65" actId="20577"/>
          <ac:spMkLst>
            <pc:docMk/>
            <pc:sldMk cId="1042277148" sldId="258"/>
            <ac:spMk id="7" creationId="{00000000-0000-0000-0000-000000000000}"/>
          </ac:spMkLst>
        </pc:spChg>
        <pc:spChg chg="del mod">
          <ac:chgData name="Gabriele Ostuni" userId="b6a0a9bd2ef8212d" providerId="LiveId" clId="{40A6B6AD-6A28-4318-99BB-B4135DF65047}" dt="2020-04-11T16:44:29.420" v="70" actId="478"/>
          <ac:spMkLst>
            <pc:docMk/>
            <pc:sldMk cId="1042277148" sldId="258"/>
            <ac:spMk id="13" creationId="{E4BCBD4B-44BF-4FDF-BEAD-E7CF4C0925CE}"/>
          </ac:spMkLst>
        </pc:spChg>
        <pc:spChg chg="del">
          <ac:chgData name="Gabriele Ostuni" userId="b6a0a9bd2ef8212d" providerId="LiveId" clId="{40A6B6AD-6A28-4318-99BB-B4135DF65047}" dt="2020-04-11T16:44:26.499" v="68" actId="478"/>
          <ac:spMkLst>
            <pc:docMk/>
            <pc:sldMk cId="1042277148" sldId="258"/>
            <ac:spMk id="14" creationId="{6F70F8A8-37F4-44EB-B4FB-A3CFB9FB4F98}"/>
          </ac:spMkLst>
        </pc:spChg>
        <pc:picChg chg="del">
          <ac:chgData name="Gabriele Ostuni" userId="b6a0a9bd2ef8212d" providerId="LiveId" clId="{40A6B6AD-6A28-4318-99BB-B4135DF65047}" dt="2020-04-11T16:44:24.733" v="66" actId="478"/>
          <ac:picMkLst>
            <pc:docMk/>
            <pc:sldMk cId="1042277148" sldId="258"/>
            <ac:picMk id="2" creationId="{44D7DDC0-DD6A-470D-9F7E-4F49E1C9A17E}"/>
          </ac:picMkLst>
        </pc:picChg>
        <pc:picChg chg="add mod">
          <ac:chgData name="Gabriele Ostuni" userId="b6a0a9bd2ef8212d" providerId="LiveId" clId="{40A6B6AD-6A28-4318-99BB-B4135DF65047}" dt="2020-04-11T16:44:35.342" v="74" actId="1076"/>
          <ac:picMkLst>
            <pc:docMk/>
            <pc:sldMk cId="1042277148" sldId="258"/>
            <ac:picMk id="8" creationId="{EA78CEA1-9FB8-4240-BFB5-A8741E847119}"/>
          </ac:picMkLst>
        </pc:picChg>
        <pc:picChg chg="del">
          <ac:chgData name="Gabriele Ostuni" userId="b6a0a9bd2ef8212d" providerId="LiveId" clId="{40A6B6AD-6A28-4318-99BB-B4135DF65047}" dt="2020-04-11T16:44:25.311" v="67" actId="478"/>
          <ac:picMkLst>
            <pc:docMk/>
            <pc:sldMk cId="1042277148" sldId="258"/>
            <ac:picMk id="12" creationId="{9E974833-B7EE-4467-855F-EABA031E0273}"/>
          </ac:picMkLst>
        </pc:picChg>
      </pc:sldChg>
      <pc:sldChg chg="delSp modSp">
        <pc:chgData name="Gabriele Ostuni" userId="b6a0a9bd2ef8212d" providerId="LiveId" clId="{40A6B6AD-6A28-4318-99BB-B4135DF65047}" dt="2020-04-13T20:17:28.102" v="1083" actId="313"/>
        <pc:sldMkLst>
          <pc:docMk/>
          <pc:sldMk cId="231967230" sldId="259"/>
        </pc:sldMkLst>
        <pc:spChg chg="mod">
          <ac:chgData name="Gabriele Ostuni" userId="b6a0a9bd2ef8212d" providerId="LiveId" clId="{40A6B6AD-6A28-4318-99BB-B4135DF65047}" dt="2020-04-13T20:17:28.102" v="1083" actId="313"/>
          <ac:spMkLst>
            <pc:docMk/>
            <pc:sldMk cId="231967230" sldId="259"/>
            <ac:spMk id="2" creationId="{00000000-0000-0000-0000-000000000000}"/>
          </ac:spMkLst>
        </pc:spChg>
        <pc:spChg chg="mod">
          <ac:chgData name="Gabriele Ostuni" userId="b6a0a9bd2ef8212d" providerId="LiveId" clId="{40A6B6AD-6A28-4318-99BB-B4135DF65047}" dt="2020-04-13T20:17:22.805" v="1082" actId="20577"/>
          <ac:spMkLst>
            <pc:docMk/>
            <pc:sldMk cId="231967230" sldId="259"/>
            <ac:spMk id="3" creationId="{21B37E9D-5AAD-47C6-A952-06F99F1F70F7}"/>
          </ac:spMkLst>
        </pc:spChg>
        <pc:spChg chg="del">
          <ac:chgData name="Gabriele Ostuni" userId="b6a0a9bd2ef8212d" providerId="LiveId" clId="{40A6B6AD-6A28-4318-99BB-B4135DF65047}" dt="2020-04-11T16:51:54.349" v="613" actId="478"/>
          <ac:spMkLst>
            <pc:docMk/>
            <pc:sldMk cId="231967230" sldId="259"/>
            <ac:spMk id="9" creationId="{8C2A9025-CDBC-4D10-BB04-35E937C00391}"/>
          </ac:spMkLst>
        </pc:spChg>
        <pc:picChg chg="del">
          <ac:chgData name="Gabriele Ostuni" userId="b6a0a9bd2ef8212d" providerId="LiveId" clId="{40A6B6AD-6A28-4318-99BB-B4135DF65047}" dt="2020-04-11T16:51:50.130" v="612" actId="478"/>
          <ac:picMkLst>
            <pc:docMk/>
            <pc:sldMk cId="231967230" sldId="259"/>
            <ac:picMk id="8" creationId="{512643EE-02C4-4F83-8F3B-C5F611065BAE}"/>
          </ac:picMkLst>
        </pc:picChg>
      </pc:sldChg>
      <pc:sldChg chg="modSp">
        <pc:chgData name="Gabriele Ostuni" userId="b6a0a9bd2ef8212d" providerId="LiveId" clId="{40A6B6AD-6A28-4318-99BB-B4135DF65047}" dt="2020-04-13T20:20:43.035" v="1221" actId="313"/>
        <pc:sldMkLst>
          <pc:docMk/>
          <pc:sldMk cId="1490592224" sldId="260"/>
        </pc:sldMkLst>
        <pc:spChg chg="mod">
          <ac:chgData name="Gabriele Ostuni" userId="b6a0a9bd2ef8212d" providerId="LiveId" clId="{40A6B6AD-6A28-4318-99BB-B4135DF65047}" dt="2020-04-13T20:20:43.035" v="1221" actId="313"/>
          <ac:spMkLst>
            <pc:docMk/>
            <pc:sldMk cId="1490592224" sldId="260"/>
            <ac:spMk id="4" creationId="{39D8652F-8285-4FDD-BF17-75C1F0CF167F}"/>
          </ac:spMkLst>
        </pc:spChg>
      </pc:sldChg>
      <pc:sldChg chg="del">
        <pc:chgData name="Gabriele Ostuni" userId="b6a0a9bd2ef8212d" providerId="LiveId" clId="{40A6B6AD-6A28-4318-99BB-B4135DF65047}" dt="2020-04-11T16:54:34.047" v="922" actId="47"/>
        <pc:sldMkLst>
          <pc:docMk/>
          <pc:sldMk cId="1629226035" sldId="261"/>
        </pc:sldMkLst>
      </pc:sldChg>
      <pc:sldChg chg="modSp">
        <pc:chgData name="Gabriele Ostuni" userId="b6a0a9bd2ef8212d" providerId="LiveId" clId="{40A6B6AD-6A28-4318-99BB-B4135DF65047}" dt="2020-04-13T20:20:58.191" v="1222" actId="790"/>
        <pc:sldMkLst>
          <pc:docMk/>
          <pc:sldMk cId="2720699239" sldId="263"/>
        </pc:sldMkLst>
        <pc:spChg chg="mod">
          <ac:chgData name="Gabriele Ostuni" userId="b6a0a9bd2ef8212d" providerId="LiveId" clId="{40A6B6AD-6A28-4318-99BB-B4135DF65047}" dt="2020-04-13T20:20:58.191" v="1222" actId="790"/>
          <ac:spMkLst>
            <pc:docMk/>
            <pc:sldMk cId="2720699239" sldId="263"/>
            <ac:spMk id="6" creationId="{60638CA5-BB83-4D3C-B458-6A211B77D419}"/>
          </ac:spMkLst>
        </pc:spChg>
      </pc:sldChg>
      <pc:sldChg chg="modSp">
        <pc:chgData name="Gabriele Ostuni" userId="b6a0a9bd2ef8212d" providerId="LiveId" clId="{40A6B6AD-6A28-4318-99BB-B4135DF65047}" dt="2020-04-13T20:22:23.157" v="1224" actId="790"/>
        <pc:sldMkLst>
          <pc:docMk/>
          <pc:sldMk cId="1307730828" sldId="298"/>
        </pc:sldMkLst>
        <pc:spChg chg="mod">
          <ac:chgData name="Gabriele Ostuni" userId="b6a0a9bd2ef8212d" providerId="LiveId" clId="{40A6B6AD-6A28-4318-99BB-B4135DF65047}" dt="2020-04-13T20:22:23.157" v="1224" actId="790"/>
          <ac:spMkLst>
            <pc:docMk/>
            <pc:sldMk cId="1307730828" sldId="298"/>
            <ac:spMk id="2" creationId="{96F9FF08-B19D-4ED1-8C91-E5FAA2E1EBDD}"/>
          </ac:spMkLst>
        </pc:spChg>
        <pc:spChg chg="mod">
          <ac:chgData name="Gabriele Ostuni" userId="b6a0a9bd2ef8212d" providerId="LiveId" clId="{40A6B6AD-6A28-4318-99BB-B4135DF65047}" dt="2020-04-13T20:22:18.251" v="1223" actId="790"/>
          <ac:spMkLst>
            <pc:docMk/>
            <pc:sldMk cId="1307730828" sldId="298"/>
            <ac:spMk id="3" creationId="{52F62651-1416-44B3-921E-0CF2706A8008}"/>
          </ac:spMkLst>
        </pc:spChg>
      </pc:sldChg>
      <pc:sldChg chg="addSp delSp modSp modAnim">
        <pc:chgData name="Gabriele Ostuni" userId="b6a0a9bd2ef8212d" providerId="LiveId" clId="{40A6B6AD-6A28-4318-99BB-B4135DF65047}" dt="2020-04-13T20:16:54.892" v="1054" actId="20577"/>
        <pc:sldMkLst>
          <pc:docMk/>
          <pc:sldMk cId="4061742601" sldId="301"/>
        </pc:sldMkLst>
        <pc:spChg chg="mod">
          <ac:chgData name="Gabriele Ostuni" userId="b6a0a9bd2ef8212d" providerId="LiveId" clId="{40A6B6AD-6A28-4318-99BB-B4135DF65047}" dt="2020-04-13T20:16:54.892" v="1054" actId="20577"/>
          <ac:spMkLst>
            <pc:docMk/>
            <pc:sldMk cId="4061742601" sldId="301"/>
            <ac:spMk id="3" creationId="{15C7BE4B-1345-4AE0-880A-13B2425CCE8A}"/>
          </ac:spMkLst>
        </pc:spChg>
        <pc:spChg chg="mod">
          <ac:chgData name="Gabriele Ostuni" userId="b6a0a9bd2ef8212d" providerId="LiveId" clId="{40A6B6AD-6A28-4318-99BB-B4135DF65047}" dt="2020-04-11T16:45:48.090" v="288" actId="20577"/>
          <ac:spMkLst>
            <pc:docMk/>
            <pc:sldMk cId="4061742601" sldId="301"/>
            <ac:spMk id="7" creationId="{00000000-0000-0000-0000-000000000000}"/>
          </ac:spMkLst>
        </pc:spChg>
        <pc:picChg chg="del">
          <ac:chgData name="Gabriele Ostuni" userId="b6a0a9bd2ef8212d" providerId="LiveId" clId="{40A6B6AD-6A28-4318-99BB-B4135DF65047}" dt="2020-04-11T16:45:50.371" v="289" actId="478"/>
          <ac:picMkLst>
            <pc:docMk/>
            <pc:sldMk cId="4061742601" sldId="301"/>
            <ac:picMk id="4" creationId="{1D591C05-A382-44E0-9194-9F0EDBB1A688}"/>
          </ac:picMkLst>
        </pc:picChg>
        <pc:picChg chg="add">
          <ac:chgData name="Gabriele Ostuni" userId="b6a0a9bd2ef8212d" providerId="LiveId" clId="{40A6B6AD-6A28-4318-99BB-B4135DF65047}" dt="2020-04-11T16:45:53.949" v="290"/>
          <ac:picMkLst>
            <pc:docMk/>
            <pc:sldMk cId="4061742601" sldId="301"/>
            <ac:picMk id="5" creationId="{C16D7795-5DE5-459E-A042-6D727E23519E}"/>
          </ac:picMkLst>
        </pc:picChg>
        <pc:picChg chg="add">
          <ac:chgData name="Gabriele Ostuni" userId="b6a0a9bd2ef8212d" providerId="LiveId" clId="{40A6B6AD-6A28-4318-99BB-B4135DF65047}" dt="2020-04-11T16:45:53.949" v="290"/>
          <ac:picMkLst>
            <pc:docMk/>
            <pc:sldMk cId="4061742601" sldId="301"/>
            <ac:picMk id="6" creationId="{D66330A4-B866-4388-A8CC-221F52D43640}"/>
          </ac:picMkLst>
        </pc:picChg>
      </pc:sldChg>
      <pc:sldChg chg="addSp delSp modSp del">
        <pc:chgData name="Gabriele Ostuni" userId="b6a0a9bd2ef8212d" providerId="LiveId" clId="{40A6B6AD-6A28-4318-99BB-B4135DF65047}" dt="2020-04-11T16:54:01.863" v="876" actId="47"/>
        <pc:sldMkLst>
          <pc:docMk/>
          <pc:sldMk cId="395388695" sldId="303"/>
        </pc:sldMkLst>
        <pc:spChg chg="del">
          <ac:chgData name="Gabriele Ostuni" userId="b6a0a9bd2ef8212d" providerId="LiveId" clId="{40A6B6AD-6A28-4318-99BB-B4135DF65047}" dt="2020-04-11T16:53:36.070" v="871" actId="478"/>
          <ac:spMkLst>
            <pc:docMk/>
            <pc:sldMk cId="395388695" sldId="303"/>
            <ac:spMk id="8" creationId="{9028F086-6C94-44E5-94EF-3886AA4890BE}"/>
          </ac:spMkLst>
        </pc:spChg>
        <pc:spChg chg="del">
          <ac:chgData name="Gabriele Ostuni" userId="b6a0a9bd2ef8212d" providerId="LiveId" clId="{40A6B6AD-6A28-4318-99BB-B4135DF65047}" dt="2020-04-11T16:53:36.070" v="871" actId="478"/>
          <ac:spMkLst>
            <pc:docMk/>
            <pc:sldMk cId="395388695" sldId="303"/>
            <ac:spMk id="9" creationId="{A485BB9A-024E-4903-8C2F-350CA725D794}"/>
          </ac:spMkLst>
        </pc:spChg>
        <pc:picChg chg="del">
          <ac:chgData name="Gabriele Ostuni" userId="b6a0a9bd2ef8212d" providerId="LiveId" clId="{40A6B6AD-6A28-4318-99BB-B4135DF65047}" dt="2020-04-11T16:53:36.070" v="871" actId="478"/>
          <ac:picMkLst>
            <pc:docMk/>
            <pc:sldMk cId="395388695" sldId="303"/>
            <ac:picMk id="5" creationId="{5F524C93-1C7F-4BDD-9D1A-6B5540B30AD8}"/>
          </ac:picMkLst>
        </pc:picChg>
        <pc:picChg chg="add del">
          <ac:chgData name="Gabriele Ostuni" userId="b6a0a9bd2ef8212d" providerId="LiveId" clId="{40A6B6AD-6A28-4318-99BB-B4135DF65047}" dt="2020-04-11T16:53:42.679" v="875"/>
          <ac:picMkLst>
            <pc:docMk/>
            <pc:sldMk cId="395388695" sldId="303"/>
            <ac:picMk id="10" creationId="{E182B428-B709-4602-A103-14A576B90F9C}"/>
          </ac:picMkLst>
        </pc:picChg>
        <pc:picChg chg="del">
          <ac:chgData name="Gabriele Ostuni" userId="b6a0a9bd2ef8212d" providerId="LiveId" clId="{40A6B6AD-6A28-4318-99BB-B4135DF65047}" dt="2020-04-11T16:53:36.070" v="871" actId="478"/>
          <ac:picMkLst>
            <pc:docMk/>
            <pc:sldMk cId="395388695" sldId="303"/>
            <ac:picMk id="11" creationId="{FFC11F7B-2F8E-47B9-89C7-13D121695D74}"/>
          </ac:picMkLst>
        </pc:picChg>
        <pc:picChg chg="del mod">
          <ac:chgData name="Gabriele Ostuni" userId="b6a0a9bd2ef8212d" providerId="LiveId" clId="{40A6B6AD-6A28-4318-99BB-B4135DF65047}" dt="2020-04-11T16:53:37.679" v="873" actId="478"/>
          <ac:picMkLst>
            <pc:docMk/>
            <pc:sldMk cId="395388695" sldId="303"/>
            <ac:picMk id="12" creationId="{C771731F-5EDD-46F3-9E93-A70CC3DFBA43}"/>
          </ac:picMkLst>
        </pc:picChg>
        <pc:picChg chg="del">
          <ac:chgData name="Gabriele Ostuni" userId="b6a0a9bd2ef8212d" providerId="LiveId" clId="{40A6B6AD-6A28-4318-99BB-B4135DF65047}" dt="2020-04-11T16:53:36.070" v="871" actId="478"/>
          <ac:picMkLst>
            <pc:docMk/>
            <pc:sldMk cId="395388695" sldId="303"/>
            <ac:picMk id="14" creationId="{9A7C19A3-9AEE-44F9-A93D-0F703E9AD0C6}"/>
          </ac:picMkLst>
        </pc:picChg>
        <pc:picChg chg="del">
          <ac:chgData name="Gabriele Ostuni" userId="b6a0a9bd2ef8212d" providerId="LiveId" clId="{40A6B6AD-6A28-4318-99BB-B4135DF65047}" dt="2020-04-11T16:53:36.070" v="871" actId="478"/>
          <ac:picMkLst>
            <pc:docMk/>
            <pc:sldMk cId="395388695" sldId="303"/>
            <ac:picMk id="15" creationId="{75BCE306-1111-45BB-9012-175E0F5A5AB3}"/>
          </ac:picMkLst>
        </pc:picChg>
      </pc:sldChg>
      <pc:sldChg chg="modSp">
        <pc:chgData name="Gabriele Ostuni" userId="b6a0a9bd2ef8212d" providerId="LiveId" clId="{40A6B6AD-6A28-4318-99BB-B4135DF65047}" dt="2020-04-14T14:05:02.556" v="1275" actId="1076"/>
        <pc:sldMkLst>
          <pc:docMk/>
          <pc:sldMk cId="1206453491" sldId="305"/>
        </pc:sldMkLst>
        <pc:spChg chg="mod">
          <ac:chgData name="Gabriele Ostuni" userId="b6a0a9bd2ef8212d" providerId="LiveId" clId="{40A6B6AD-6A28-4318-99BB-B4135DF65047}" dt="2020-04-13T20:20:20.521" v="1219" actId="27636"/>
          <ac:spMkLst>
            <pc:docMk/>
            <pc:sldMk cId="1206453491" sldId="305"/>
            <ac:spMk id="2" creationId="{00000000-0000-0000-0000-000000000000}"/>
          </ac:spMkLst>
        </pc:spChg>
        <pc:spChg chg="mod">
          <ac:chgData name="Gabriele Ostuni" userId="b6a0a9bd2ef8212d" providerId="LiveId" clId="{40A6B6AD-6A28-4318-99BB-B4135DF65047}" dt="2020-04-14T14:05:02.556" v="1275" actId="1076"/>
          <ac:spMkLst>
            <pc:docMk/>
            <pc:sldMk cId="1206453491" sldId="305"/>
            <ac:spMk id="3" creationId="{21B37E9D-5AAD-47C6-A952-06F99F1F70F7}"/>
          </ac:spMkLst>
        </pc:spChg>
      </pc:sldChg>
    </pc:docChg>
  </pc:docChgLst>
  <pc:docChgLst>
    <pc:chgData name="Gabriele Ostuni" userId="b6a0a9bd2ef8212d" providerId="LiveId" clId="{8210BDF8-AFC2-4281-8C7D-462BC6CAB121}"/>
    <pc:docChg chg="modSld">
      <pc:chgData name="Gabriele Ostuni" userId="b6a0a9bd2ef8212d" providerId="LiveId" clId="{8210BDF8-AFC2-4281-8C7D-462BC6CAB121}" dt="2020-04-06T12:13:19.922" v="1" actId="1076"/>
      <pc:docMkLst>
        <pc:docMk/>
      </pc:docMkLst>
      <pc:sldChg chg="addSp modSp mod">
        <pc:chgData name="Gabriele Ostuni" userId="b6a0a9bd2ef8212d" providerId="LiveId" clId="{8210BDF8-AFC2-4281-8C7D-462BC6CAB121}" dt="2020-04-06T12:13:19.922" v="1" actId="1076"/>
        <pc:sldMkLst>
          <pc:docMk/>
          <pc:sldMk cId="1058055028" sldId="257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1058055028" sldId="257"/>
            <ac:picMk id="2" creationId="{FC7667FA-905D-4B04-855B-AD8D1250D378}"/>
          </ac:picMkLst>
        </pc:picChg>
        <pc:picChg chg="mod">
          <ac:chgData name="Gabriele Ostuni" userId="b6a0a9bd2ef8212d" providerId="LiveId" clId="{8210BDF8-AFC2-4281-8C7D-462BC6CAB121}" dt="2020-04-06T12:13:19.922" v="1" actId="1076"/>
          <ac:picMkLst>
            <pc:docMk/>
            <pc:sldMk cId="1058055028" sldId="257"/>
            <ac:picMk id="4" creationId="{00000000-0000-0000-0000-000000000000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1042277148" sldId="258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1042277148" sldId="258"/>
            <ac:picMk id="2" creationId="{D27656AC-B17C-4A53-96A7-6AC02E2F118F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231967230" sldId="259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231967230" sldId="259"/>
            <ac:picMk id="3" creationId="{33EF1E23-B870-4736-A62D-D8D03FB693C7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1629226035" sldId="261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1629226035" sldId="261"/>
            <ac:picMk id="3" creationId="{15B51257-6E0C-4AD8-80E3-8D3ACB64EA99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3189911502" sldId="265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3189911502" sldId="265"/>
            <ac:picMk id="3" creationId="{2050882F-9833-4733-8297-F1A884DD7031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927890169" sldId="269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927890169" sldId="269"/>
            <ac:picMk id="3" creationId="{8BC4B7D6-7143-4F0B-8028-73DD74889733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206152436" sldId="270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206152436" sldId="270"/>
            <ac:picMk id="3" creationId="{BA668F1E-FABE-4640-8800-DA50BA44A08A}"/>
          </ac:picMkLst>
        </pc:picChg>
      </pc:sldChg>
    </pc:docChg>
  </pc:docChgLst>
  <pc:docChgLst>
    <pc:chgData name="Gabriele Ostuni" userId="b6a0a9bd2ef8212d" providerId="LiveId" clId="{1885E477-2827-455C-B1C2-A3FBEC015A0A}"/>
    <pc:docChg chg="custSel modSld">
      <pc:chgData name="Gabriele Ostuni" userId="b6a0a9bd2ef8212d" providerId="LiveId" clId="{1885E477-2827-455C-B1C2-A3FBEC015A0A}" dt="2020-06-10T16:30:05.210" v="130" actId="20577"/>
      <pc:docMkLst>
        <pc:docMk/>
      </pc:docMkLst>
      <pc:sldChg chg="addSp delSp modSp mod modNotesTx">
        <pc:chgData name="Gabriele Ostuni" userId="b6a0a9bd2ef8212d" providerId="LiveId" clId="{1885E477-2827-455C-B1C2-A3FBEC015A0A}" dt="2020-06-04T19:17:25.281" v="38" actId="1076"/>
        <pc:sldMkLst>
          <pc:docMk/>
          <pc:sldMk cId="1058055028" sldId="257"/>
        </pc:sldMkLst>
        <pc:picChg chg="del">
          <ac:chgData name="Gabriele Ostuni" userId="b6a0a9bd2ef8212d" providerId="LiveId" clId="{1885E477-2827-455C-B1C2-A3FBEC015A0A}" dt="2020-06-04T19:17:15.255" v="31" actId="478"/>
          <ac:picMkLst>
            <pc:docMk/>
            <pc:sldMk cId="1058055028" sldId="257"/>
            <ac:picMk id="4" creationId="{00000000-0000-0000-0000-000000000000}"/>
          </ac:picMkLst>
        </pc:picChg>
        <pc:picChg chg="add mod">
          <ac:chgData name="Gabriele Ostuni" userId="b6a0a9bd2ef8212d" providerId="LiveId" clId="{1885E477-2827-455C-B1C2-A3FBEC015A0A}" dt="2020-06-04T19:17:25.281" v="38" actId="1076"/>
          <ac:picMkLst>
            <pc:docMk/>
            <pc:sldMk cId="1058055028" sldId="257"/>
            <ac:picMk id="5" creationId="{4DF7BB79-7128-4D85-8880-296696B46AB9}"/>
          </ac:picMkLst>
        </pc:picChg>
      </pc:sldChg>
      <pc:sldChg chg="modSp mod">
        <pc:chgData name="Gabriele Ostuni" userId="b6a0a9bd2ef8212d" providerId="LiveId" clId="{1885E477-2827-455C-B1C2-A3FBEC015A0A}" dt="2020-06-10T16:29:53.155" v="122" actId="20577"/>
        <pc:sldMkLst>
          <pc:docMk/>
          <pc:sldMk cId="231967230" sldId="259"/>
        </pc:sldMkLst>
        <pc:spChg chg="mod">
          <ac:chgData name="Gabriele Ostuni" userId="b6a0a9bd2ef8212d" providerId="LiveId" clId="{1885E477-2827-455C-B1C2-A3FBEC015A0A}" dt="2020-06-10T16:29:53.155" v="122" actId="20577"/>
          <ac:spMkLst>
            <pc:docMk/>
            <pc:sldMk cId="231967230" sldId="259"/>
            <ac:spMk id="3" creationId="{21B37E9D-5AAD-47C6-A952-06F99F1F70F7}"/>
          </ac:spMkLst>
        </pc:spChg>
      </pc:sldChg>
      <pc:sldChg chg="modSp">
        <pc:chgData name="Gabriele Ostuni" userId="b6a0a9bd2ef8212d" providerId="LiveId" clId="{1885E477-2827-455C-B1C2-A3FBEC015A0A}" dt="2020-06-10T16:28:02.357" v="45"/>
        <pc:sldMkLst>
          <pc:docMk/>
          <pc:sldMk cId="2720699239" sldId="263"/>
        </pc:sldMkLst>
        <pc:spChg chg="mod">
          <ac:chgData name="Gabriele Ostuni" userId="b6a0a9bd2ef8212d" providerId="LiveId" clId="{1885E477-2827-455C-B1C2-A3FBEC015A0A}" dt="2020-06-10T16:28:02.357" v="45"/>
          <ac:spMkLst>
            <pc:docMk/>
            <pc:sldMk cId="2720699239" sldId="263"/>
            <ac:spMk id="2" creationId="{00000000-0000-0000-0000-000000000000}"/>
          </ac:spMkLst>
        </pc:spChg>
      </pc:sldChg>
      <pc:sldChg chg="addSp delSp modSp mod">
        <pc:chgData name="Gabriele Ostuni" userId="b6a0a9bd2ef8212d" providerId="LiveId" clId="{1885E477-2827-455C-B1C2-A3FBEC015A0A}" dt="2020-06-04T19:17:35.102" v="44" actId="14100"/>
        <pc:sldMkLst>
          <pc:docMk/>
          <pc:sldMk cId="1307730828" sldId="298"/>
        </pc:sldMkLst>
        <pc:picChg chg="del">
          <ac:chgData name="Gabriele Ostuni" userId="b6a0a9bd2ef8212d" providerId="LiveId" clId="{1885E477-2827-455C-B1C2-A3FBEC015A0A}" dt="2020-06-04T19:17:30.372" v="39" actId="478"/>
          <ac:picMkLst>
            <pc:docMk/>
            <pc:sldMk cId="1307730828" sldId="298"/>
            <ac:picMk id="4" creationId="{00000000-0000-0000-0000-000000000000}"/>
          </ac:picMkLst>
        </pc:picChg>
        <pc:picChg chg="add mod">
          <ac:chgData name="Gabriele Ostuni" userId="b6a0a9bd2ef8212d" providerId="LiveId" clId="{1885E477-2827-455C-B1C2-A3FBEC015A0A}" dt="2020-06-04T19:17:35.102" v="44" actId="14100"/>
          <ac:picMkLst>
            <pc:docMk/>
            <pc:sldMk cId="1307730828" sldId="298"/>
            <ac:picMk id="7" creationId="{CAA5ABB7-CD5D-421C-881D-B4F816F51796}"/>
          </ac:picMkLst>
        </pc:picChg>
      </pc:sldChg>
      <pc:sldChg chg="modSp mod">
        <pc:chgData name="Gabriele Ostuni" userId="b6a0a9bd2ef8212d" providerId="LiveId" clId="{1885E477-2827-455C-B1C2-A3FBEC015A0A}" dt="2020-06-10T16:29:25.992" v="64" actId="20577"/>
        <pc:sldMkLst>
          <pc:docMk/>
          <pc:sldMk cId="4061742601" sldId="301"/>
        </pc:sldMkLst>
        <pc:spChg chg="mod">
          <ac:chgData name="Gabriele Ostuni" userId="b6a0a9bd2ef8212d" providerId="LiveId" clId="{1885E477-2827-455C-B1C2-A3FBEC015A0A}" dt="2020-06-10T16:29:25.992" v="64" actId="20577"/>
          <ac:spMkLst>
            <pc:docMk/>
            <pc:sldMk cId="4061742601" sldId="301"/>
            <ac:spMk id="3" creationId="{15C7BE4B-1345-4AE0-880A-13B2425CCE8A}"/>
          </ac:spMkLst>
        </pc:spChg>
      </pc:sldChg>
      <pc:sldChg chg="modSp mod">
        <pc:chgData name="Gabriele Ostuni" userId="b6a0a9bd2ef8212d" providerId="LiveId" clId="{1885E477-2827-455C-B1C2-A3FBEC015A0A}" dt="2020-06-10T16:30:05.210" v="130" actId="20577"/>
        <pc:sldMkLst>
          <pc:docMk/>
          <pc:sldMk cId="1206453491" sldId="305"/>
        </pc:sldMkLst>
        <pc:spChg chg="mod">
          <ac:chgData name="Gabriele Ostuni" userId="b6a0a9bd2ef8212d" providerId="LiveId" clId="{1885E477-2827-455C-B1C2-A3FBEC015A0A}" dt="2020-06-10T16:30:05.210" v="130" actId="20577"/>
          <ac:spMkLst>
            <pc:docMk/>
            <pc:sldMk cId="1206453491" sldId="305"/>
            <ac:spMk id="3" creationId="{21B37E9D-5AAD-47C6-A952-06F99F1F70F7}"/>
          </ac:spMkLst>
        </pc:spChg>
      </pc:sldChg>
    </pc:docChg>
  </pc:docChgLst>
  <pc:docChgLst>
    <pc:chgData name="Gabriele Ostuni" userId="b6a0a9bd2ef8212d" providerId="LiveId" clId="{63D5B6C0-D2BE-4FF1-AECC-9E5911D57489}"/>
    <pc:docChg chg="modSld">
      <pc:chgData name="Gabriele Ostuni" userId="b6a0a9bd2ef8212d" providerId="LiveId" clId="{63D5B6C0-D2BE-4FF1-AECC-9E5911D57489}" dt="2020-04-06T11:35:19.422" v="0"/>
      <pc:docMkLst>
        <pc:docMk/>
      </pc:docMkLst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058055028" sldId="257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042277148" sldId="258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31967230" sldId="259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490592224" sldId="260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629226035" sldId="261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4078485691" sldId="262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720699239" sldId="263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799908102" sldId="264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189911502" sldId="265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346522730" sldId="266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97293057" sldId="267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769131667" sldId="268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927890169" sldId="269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06152436" sldId="270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4145312641" sldId="271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469061329" sldId="272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975420073" sldId="273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595848052" sldId="274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627718790" sldId="275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4244695719" sldId="276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376918286" sldId="277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170700477" sldId="278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882418133" sldId="279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579096342" sldId="280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2631036" sldId="281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954017106" sldId="283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714191677" sldId="284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917415417" sldId="285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511586287" sldId="286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540472234" sldId="287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020538225" sldId="288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467061459" sldId="289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48673341" sldId="290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528739462" sldId="291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503875347" sldId="292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4150699242" sldId="293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785739464" sldId="294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364491137" sldId="295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682373068" sldId="296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307730828" sldId="298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380695246" sldId="299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582242823" sldId="300"/>
        </pc:sldMkLst>
      </pc:sldChg>
    </pc:docChg>
  </pc:docChgLst>
  <pc:docChgLst>
    <pc:chgData name="Gabriele Ostuni" userId="b6a0a9bd2ef8212d" providerId="LiveId" clId="{2B229134-69E9-4502-86C0-EB462A1832AA}"/>
    <pc:docChg chg="undo custSel addSld delSld modSld sldOrd">
      <pc:chgData name="Gabriele Ostuni" userId="b6a0a9bd2ef8212d" providerId="LiveId" clId="{2B229134-69E9-4502-86C0-EB462A1832AA}" dt="2020-04-07T20:32:01.726" v="1255" actId="123"/>
      <pc:docMkLst>
        <pc:docMk/>
      </pc:docMkLst>
      <pc:sldChg chg="modSp">
        <pc:chgData name="Gabriele Ostuni" userId="b6a0a9bd2ef8212d" providerId="LiveId" clId="{2B229134-69E9-4502-86C0-EB462A1832AA}" dt="2020-04-07T18:29:09.017" v="29" actId="20577"/>
        <pc:sldMkLst>
          <pc:docMk/>
          <pc:sldMk cId="1058055028" sldId="257"/>
        </pc:sldMkLst>
        <pc:spChg chg="mod">
          <ac:chgData name="Gabriele Ostuni" userId="b6a0a9bd2ef8212d" providerId="LiveId" clId="{2B229134-69E9-4502-86C0-EB462A1832AA}" dt="2020-04-07T18:29:09.017" v="29" actId="20577"/>
          <ac:spMkLst>
            <pc:docMk/>
            <pc:sldMk cId="1058055028" sldId="257"/>
            <ac:spMk id="2" creationId="{9744E3F6-107A-41EA-8D79-DF203A64FB00}"/>
          </ac:spMkLst>
        </pc:spChg>
        <pc:spChg chg="mod">
          <ac:chgData name="Gabriele Ostuni" userId="b6a0a9bd2ef8212d" providerId="LiveId" clId="{2B229134-69E9-4502-86C0-EB462A1832AA}" dt="2020-04-07T18:25:32.461" v="21" actId="20577"/>
          <ac:spMkLst>
            <pc:docMk/>
            <pc:sldMk cId="1058055028" sldId="257"/>
            <ac:spMk id="7" creationId="{EFADB564-366C-4F38-9A56-42084F304C21}"/>
          </ac:spMkLst>
        </pc:spChg>
      </pc:sldChg>
      <pc:sldChg chg="modSp">
        <pc:chgData name="Gabriele Ostuni" userId="b6a0a9bd2ef8212d" providerId="LiveId" clId="{2B229134-69E9-4502-86C0-EB462A1832AA}" dt="2020-04-07T18:44:30.268" v="82" actId="20577"/>
        <pc:sldMkLst>
          <pc:docMk/>
          <pc:sldMk cId="1042277148" sldId="258"/>
        </pc:sldMkLst>
        <pc:spChg chg="mod">
          <ac:chgData name="Gabriele Ostuni" userId="b6a0a9bd2ef8212d" providerId="LiveId" clId="{2B229134-69E9-4502-86C0-EB462A1832AA}" dt="2020-04-07T18:44:30.268" v="82" actId="20577"/>
          <ac:spMkLst>
            <pc:docMk/>
            <pc:sldMk cId="1042277148" sldId="258"/>
            <ac:spMk id="3" creationId="{15C7BE4B-1345-4AE0-880A-13B2425CCE8A}"/>
          </ac:spMkLst>
        </pc:spChg>
        <pc:spChg chg="mod">
          <ac:chgData name="Gabriele Ostuni" userId="b6a0a9bd2ef8212d" providerId="LiveId" clId="{2B229134-69E9-4502-86C0-EB462A1832AA}" dt="2020-04-07T18:43:15.692" v="32" actId="20577"/>
          <ac:spMkLst>
            <pc:docMk/>
            <pc:sldMk cId="1042277148" sldId="258"/>
            <ac:spMk id="7" creationId="{00000000-0000-0000-0000-000000000000}"/>
          </ac:spMkLst>
        </pc:spChg>
        <pc:spChg chg="mod">
          <ac:chgData name="Gabriele Ostuni" userId="b6a0a9bd2ef8212d" providerId="LiveId" clId="{2B229134-69E9-4502-86C0-EB462A1832AA}" dt="2020-04-07T18:44:14.190" v="55" actId="122"/>
          <ac:spMkLst>
            <pc:docMk/>
            <pc:sldMk cId="1042277148" sldId="258"/>
            <ac:spMk id="14" creationId="{6F70F8A8-37F4-44EB-B4FB-A3CFB9FB4F98}"/>
          </ac:spMkLst>
        </pc:spChg>
      </pc:sldChg>
      <pc:sldChg chg="modSp">
        <pc:chgData name="Gabriele Ostuni" userId="b6a0a9bd2ef8212d" providerId="LiveId" clId="{2B229134-69E9-4502-86C0-EB462A1832AA}" dt="2020-04-07T18:55:32.592" v="722" actId="1076"/>
        <pc:sldMkLst>
          <pc:docMk/>
          <pc:sldMk cId="231967230" sldId="259"/>
        </pc:sldMkLst>
        <pc:spChg chg="mod">
          <ac:chgData name="Gabriele Ostuni" userId="b6a0a9bd2ef8212d" providerId="LiveId" clId="{2B229134-69E9-4502-86C0-EB462A1832AA}" dt="2020-04-07T18:55:12.018" v="690" actId="20577"/>
          <ac:spMkLst>
            <pc:docMk/>
            <pc:sldMk cId="231967230" sldId="259"/>
            <ac:spMk id="2" creationId="{00000000-0000-0000-0000-000000000000}"/>
          </ac:spMkLst>
        </pc:spChg>
        <pc:spChg chg="mod">
          <ac:chgData name="Gabriele Ostuni" userId="b6a0a9bd2ef8212d" providerId="LiveId" clId="{2B229134-69E9-4502-86C0-EB462A1832AA}" dt="2020-04-07T18:55:31.173" v="721" actId="1076"/>
          <ac:spMkLst>
            <pc:docMk/>
            <pc:sldMk cId="231967230" sldId="259"/>
            <ac:spMk id="3" creationId="{21B37E9D-5AAD-47C6-A952-06F99F1F70F7}"/>
          </ac:spMkLst>
        </pc:spChg>
        <pc:picChg chg="mod">
          <ac:chgData name="Gabriele Ostuni" userId="b6a0a9bd2ef8212d" providerId="LiveId" clId="{2B229134-69E9-4502-86C0-EB462A1832AA}" dt="2020-04-07T18:55:32.592" v="722" actId="1076"/>
          <ac:picMkLst>
            <pc:docMk/>
            <pc:sldMk cId="231967230" sldId="259"/>
            <ac:picMk id="8" creationId="{512643EE-02C4-4F83-8F3B-C5F611065BAE}"/>
          </ac:picMkLst>
        </pc:picChg>
      </pc:sldChg>
      <pc:sldChg chg="addSp delSp modSp delAnim modAnim">
        <pc:chgData name="Gabriele Ostuni" userId="b6a0a9bd2ef8212d" providerId="LiveId" clId="{2B229134-69E9-4502-86C0-EB462A1832AA}" dt="2020-04-07T18:58:56.299" v="773"/>
        <pc:sldMkLst>
          <pc:docMk/>
          <pc:sldMk cId="1629226035" sldId="261"/>
        </pc:sldMkLst>
        <pc:spChg chg="mod">
          <ac:chgData name="Gabriele Ostuni" userId="b6a0a9bd2ef8212d" providerId="LiveId" clId="{2B229134-69E9-4502-86C0-EB462A1832AA}" dt="2020-04-07T18:58:56.299" v="773"/>
          <ac:spMkLst>
            <pc:docMk/>
            <pc:sldMk cId="1629226035" sldId="261"/>
            <ac:spMk id="17" creationId="{B0F7AC14-4801-4A81-96B0-D1C3AE3680F8}"/>
          </ac:spMkLst>
        </pc:spChg>
        <pc:picChg chg="add mod">
          <ac:chgData name="Gabriele Ostuni" userId="b6a0a9bd2ef8212d" providerId="LiveId" clId="{2B229134-69E9-4502-86C0-EB462A1832AA}" dt="2020-04-07T18:56:34.619" v="732" actId="1076"/>
          <ac:picMkLst>
            <pc:docMk/>
            <pc:sldMk cId="1629226035" sldId="261"/>
            <ac:picMk id="10" creationId="{3C98A659-B3ED-4EDA-8662-EBEB8950096D}"/>
          </ac:picMkLst>
        </pc:picChg>
        <pc:picChg chg="add mod">
          <ac:chgData name="Gabriele Ostuni" userId="b6a0a9bd2ef8212d" providerId="LiveId" clId="{2B229134-69E9-4502-86C0-EB462A1832AA}" dt="2020-04-07T18:57:53.389" v="739" actId="1076"/>
          <ac:picMkLst>
            <pc:docMk/>
            <pc:sldMk cId="1629226035" sldId="261"/>
            <ac:picMk id="11" creationId="{D3D5D323-0D0A-44F8-8E74-F1D467E608D0}"/>
          </ac:picMkLst>
        </pc:picChg>
        <pc:picChg chg="del">
          <ac:chgData name="Gabriele Ostuni" userId="b6a0a9bd2ef8212d" providerId="LiveId" clId="{2B229134-69E9-4502-86C0-EB462A1832AA}" dt="2020-04-07T18:56:20.963" v="725" actId="478"/>
          <ac:picMkLst>
            <pc:docMk/>
            <pc:sldMk cId="1629226035" sldId="261"/>
            <ac:picMk id="13" creationId="{F64DD163-8AC0-44CA-8015-0EA56643ABD5}"/>
          </ac:picMkLst>
        </pc:picChg>
        <pc:picChg chg="del">
          <ac:chgData name="Gabriele Ostuni" userId="b6a0a9bd2ef8212d" providerId="LiveId" clId="{2B229134-69E9-4502-86C0-EB462A1832AA}" dt="2020-04-07T18:57:42.359" v="733" actId="478"/>
          <ac:picMkLst>
            <pc:docMk/>
            <pc:sldMk cId="1629226035" sldId="261"/>
            <ac:picMk id="14" creationId="{EAA19225-735E-429F-9171-6F3CA9EC0D97}"/>
          </ac:picMkLst>
        </pc:picChg>
      </pc:sldChg>
      <pc:sldChg chg="modSp del">
        <pc:chgData name="Gabriele Ostuni" userId="b6a0a9bd2ef8212d" providerId="LiveId" clId="{2B229134-69E9-4502-86C0-EB462A1832AA}" dt="2020-04-07T18:46:09.672" v="112" actId="47"/>
        <pc:sldMkLst>
          <pc:docMk/>
          <pc:sldMk cId="927890169" sldId="269"/>
        </pc:sldMkLst>
        <pc:spChg chg="mod">
          <ac:chgData name="Gabriele Ostuni" userId="b6a0a9bd2ef8212d" providerId="LiveId" clId="{2B229134-69E9-4502-86C0-EB462A1832AA}" dt="2020-04-07T18:45:47.828" v="107" actId="20577"/>
          <ac:spMkLst>
            <pc:docMk/>
            <pc:sldMk cId="927890169" sldId="269"/>
            <ac:spMk id="2" creationId="{00000000-0000-0000-0000-000000000000}"/>
          </ac:spMkLst>
        </pc:spChg>
        <pc:spChg chg="mod">
          <ac:chgData name="Gabriele Ostuni" userId="b6a0a9bd2ef8212d" providerId="LiveId" clId="{2B229134-69E9-4502-86C0-EB462A1832AA}" dt="2020-04-07T18:46:04.688" v="111" actId="20577"/>
          <ac:spMkLst>
            <pc:docMk/>
            <pc:sldMk cId="927890169" sldId="269"/>
            <ac:spMk id="6" creationId="{9ABAEE5F-07F8-44AB-B8AE-8AEB89D5DEC0}"/>
          </ac:spMkLst>
        </pc:spChg>
      </pc:sldChg>
      <pc:sldChg chg="modSp">
        <pc:chgData name="Gabriele Ostuni" userId="b6a0a9bd2ef8212d" providerId="LiveId" clId="{2B229134-69E9-4502-86C0-EB462A1832AA}" dt="2020-04-07T18:59:20.939" v="776" actId="20577"/>
        <pc:sldMkLst>
          <pc:docMk/>
          <pc:sldMk cId="1307730828" sldId="298"/>
        </pc:sldMkLst>
        <pc:spChg chg="mod">
          <ac:chgData name="Gabriele Ostuni" userId="b6a0a9bd2ef8212d" providerId="LiveId" clId="{2B229134-69E9-4502-86C0-EB462A1832AA}" dt="2020-04-07T18:59:20.939" v="776" actId="20577"/>
          <ac:spMkLst>
            <pc:docMk/>
            <pc:sldMk cId="1307730828" sldId="298"/>
            <ac:spMk id="3" creationId="{52F62651-1416-44B3-921E-0CF2706A8008}"/>
          </ac:spMkLst>
        </pc:spChg>
      </pc:sldChg>
      <pc:sldChg chg="addSp modSp modAnim">
        <pc:chgData name="Gabriele Ostuni" userId="b6a0a9bd2ef8212d" providerId="LiveId" clId="{2B229134-69E9-4502-86C0-EB462A1832AA}" dt="2020-04-07T18:54:46.273" v="687" actId="2710"/>
        <pc:sldMkLst>
          <pc:docMk/>
          <pc:sldMk cId="4061742601" sldId="301"/>
        </pc:sldMkLst>
        <pc:spChg chg="mod">
          <ac:chgData name="Gabriele Ostuni" userId="b6a0a9bd2ef8212d" providerId="LiveId" clId="{2B229134-69E9-4502-86C0-EB462A1832AA}" dt="2020-04-07T18:54:46.273" v="687" actId="2710"/>
          <ac:spMkLst>
            <pc:docMk/>
            <pc:sldMk cId="4061742601" sldId="301"/>
            <ac:spMk id="3" creationId="{15C7BE4B-1345-4AE0-880A-13B2425CCE8A}"/>
          </ac:spMkLst>
        </pc:spChg>
        <pc:spChg chg="mod">
          <ac:chgData name="Gabriele Ostuni" userId="b6a0a9bd2ef8212d" providerId="LiveId" clId="{2B229134-69E9-4502-86C0-EB462A1832AA}" dt="2020-04-07T18:46:22.937" v="141" actId="20577"/>
          <ac:spMkLst>
            <pc:docMk/>
            <pc:sldMk cId="4061742601" sldId="301"/>
            <ac:spMk id="7" creationId="{00000000-0000-0000-0000-000000000000}"/>
          </ac:spMkLst>
        </pc:spChg>
        <pc:picChg chg="add mod">
          <ac:chgData name="Gabriele Ostuni" userId="b6a0a9bd2ef8212d" providerId="LiveId" clId="{2B229134-69E9-4502-86C0-EB462A1832AA}" dt="2020-04-07T18:47:03.936" v="160" actId="1076"/>
          <ac:picMkLst>
            <pc:docMk/>
            <pc:sldMk cId="4061742601" sldId="301"/>
            <ac:picMk id="4" creationId="{1D591C05-A382-44E0-9194-9F0EDBB1A688}"/>
          </ac:picMkLst>
        </pc:picChg>
      </pc:sldChg>
      <pc:sldChg chg="del">
        <pc:chgData name="Gabriele Ostuni" userId="b6a0a9bd2ef8212d" providerId="LiveId" clId="{2B229134-69E9-4502-86C0-EB462A1832AA}" dt="2020-04-07T18:55:51.217" v="723" actId="47"/>
        <pc:sldMkLst>
          <pc:docMk/>
          <pc:sldMk cId="2002355705" sldId="302"/>
        </pc:sldMkLst>
      </pc:sldChg>
      <pc:sldChg chg="del">
        <pc:chgData name="Gabriele Ostuni" userId="b6a0a9bd2ef8212d" providerId="LiveId" clId="{2B229134-69E9-4502-86C0-EB462A1832AA}" dt="2020-04-07T18:55:52.132" v="724" actId="47"/>
        <pc:sldMkLst>
          <pc:docMk/>
          <pc:sldMk cId="812736217" sldId="305"/>
        </pc:sldMkLst>
      </pc:sldChg>
      <pc:sldChg chg="delSp modSp add ord">
        <pc:chgData name="Gabriele Ostuni" userId="b6a0a9bd2ef8212d" providerId="LiveId" clId="{2B229134-69E9-4502-86C0-EB462A1832AA}" dt="2020-04-07T20:32:01.726" v="1255" actId="123"/>
        <pc:sldMkLst>
          <pc:docMk/>
          <pc:sldMk cId="1206453491" sldId="305"/>
        </pc:sldMkLst>
        <pc:spChg chg="mod">
          <ac:chgData name="Gabriele Ostuni" userId="b6a0a9bd2ef8212d" providerId="LiveId" clId="{2B229134-69E9-4502-86C0-EB462A1832AA}" dt="2020-04-07T20:30:05.901" v="937" actId="20577"/>
          <ac:spMkLst>
            <pc:docMk/>
            <pc:sldMk cId="1206453491" sldId="305"/>
            <ac:spMk id="2" creationId="{00000000-0000-0000-0000-000000000000}"/>
          </ac:spMkLst>
        </pc:spChg>
        <pc:spChg chg="mod">
          <ac:chgData name="Gabriele Ostuni" userId="b6a0a9bd2ef8212d" providerId="LiveId" clId="{2B229134-69E9-4502-86C0-EB462A1832AA}" dt="2020-04-07T20:32:01.726" v="1255" actId="123"/>
          <ac:spMkLst>
            <pc:docMk/>
            <pc:sldMk cId="1206453491" sldId="305"/>
            <ac:spMk id="3" creationId="{21B37E9D-5AAD-47C6-A952-06F99F1F70F7}"/>
          </ac:spMkLst>
        </pc:spChg>
        <pc:spChg chg="del">
          <ac:chgData name="Gabriele Ostuni" userId="b6a0a9bd2ef8212d" providerId="LiveId" clId="{2B229134-69E9-4502-86C0-EB462A1832AA}" dt="2020-04-07T19:02:37.911" v="803" actId="478"/>
          <ac:spMkLst>
            <pc:docMk/>
            <pc:sldMk cId="1206453491" sldId="305"/>
            <ac:spMk id="9" creationId="{8C2A9025-CDBC-4D10-BB04-35E937C00391}"/>
          </ac:spMkLst>
        </pc:spChg>
        <pc:picChg chg="del">
          <ac:chgData name="Gabriele Ostuni" userId="b6a0a9bd2ef8212d" providerId="LiveId" clId="{2B229134-69E9-4502-86C0-EB462A1832AA}" dt="2020-04-07T19:02:36.191" v="802" actId="478"/>
          <ac:picMkLst>
            <pc:docMk/>
            <pc:sldMk cId="1206453491" sldId="305"/>
            <ac:picMk id="8" creationId="{512643EE-02C4-4F83-8F3B-C5F611065BAE}"/>
          </ac:picMkLst>
        </pc:picChg>
      </pc:sldChg>
    </pc:docChg>
  </pc:docChgLst>
  <pc:docChgLst>
    <pc:chgData name="Gabriele Ostuni" userId="b6a0a9bd2ef8212d" providerId="LiveId" clId="{F8B017B6-7A91-4419-90BA-67D420E11BDC}"/>
    <pc:docChg chg="undo custSel modSld">
      <pc:chgData name="Gabriele Ostuni" userId="b6a0a9bd2ef8212d" providerId="LiveId" clId="{F8B017B6-7A91-4419-90BA-67D420E11BDC}" dt="2020-04-06T16:15:59.352" v="205" actId="1076"/>
      <pc:docMkLst>
        <pc:docMk/>
      </pc:docMkLst>
      <pc:sldChg chg="addSp delSp modSp modTransition modAnim">
        <pc:chgData name="Gabriele Ostuni" userId="b6a0a9bd2ef8212d" providerId="LiveId" clId="{F8B017B6-7A91-4419-90BA-67D420E11BDC}" dt="2020-04-06T16:15:59.352" v="205" actId="1076"/>
        <pc:sldMkLst>
          <pc:docMk/>
          <pc:sldMk cId="1058055028" sldId="257"/>
        </pc:sldMkLst>
        <pc:spChg chg="add mod ord">
          <ac:chgData name="Gabriele Ostuni" userId="b6a0a9bd2ef8212d" providerId="LiveId" clId="{F8B017B6-7A91-4419-90BA-67D420E11BDC}" dt="2020-04-06T16:15:26.041" v="200" actId="1076"/>
          <ac:spMkLst>
            <pc:docMk/>
            <pc:sldMk cId="1058055028" sldId="257"/>
            <ac:spMk id="7" creationId="{EFADB564-366C-4F38-9A56-42084F304C21}"/>
          </ac:spMkLst>
        </pc:spChg>
        <pc:spChg chg="add del mod">
          <ac:chgData name="Gabriele Ostuni" userId="b6a0a9bd2ef8212d" providerId="LiveId" clId="{F8B017B6-7A91-4419-90BA-67D420E11BDC}" dt="2020-04-06T15:03:19.457" v="113" actId="11529"/>
          <ac:spMkLst>
            <pc:docMk/>
            <pc:sldMk cId="1058055028" sldId="257"/>
            <ac:spMk id="8" creationId="{ED7503B1-82AC-4E10-8B46-34762105B0CB}"/>
          </ac:spMkLst>
        </pc:spChg>
        <pc:spChg chg="add del mod">
          <ac:chgData name="Gabriele Ostuni" userId="b6a0a9bd2ef8212d" providerId="LiveId" clId="{F8B017B6-7A91-4419-90BA-67D420E11BDC}" dt="2020-04-06T15:03:19.441" v="112" actId="11529"/>
          <ac:spMkLst>
            <pc:docMk/>
            <pc:sldMk cId="1058055028" sldId="257"/>
            <ac:spMk id="9" creationId="{11ECC187-E491-48B0-9C48-8E15CBC3A5B9}"/>
          </ac:spMkLst>
        </pc:spChg>
        <pc:spChg chg="add mod">
          <ac:chgData name="Gabriele Ostuni" userId="b6a0a9bd2ef8212d" providerId="LiveId" clId="{F8B017B6-7A91-4419-90BA-67D420E11BDC}" dt="2020-04-06T16:15:23.478" v="199" actId="1076"/>
          <ac:spMkLst>
            <pc:docMk/>
            <pc:sldMk cId="1058055028" sldId="257"/>
            <ac:spMk id="10" creationId="{90546885-7439-42D7-89F3-1995B1EAD8E7}"/>
          </ac:spMkLst>
        </pc:spChg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1058055028" sldId="257"/>
            <ac:picMk id="2" creationId="{FC7667FA-905D-4B04-855B-AD8D1250D378}"/>
          </ac:picMkLst>
        </pc:picChg>
        <pc:picChg chg="mod">
          <ac:chgData name="Gabriele Ostuni" userId="b6a0a9bd2ef8212d" providerId="LiveId" clId="{F8B017B6-7A91-4419-90BA-67D420E11BDC}" dt="2020-04-06T15:40:39.281" v="170" actId="1076"/>
          <ac:picMkLst>
            <pc:docMk/>
            <pc:sldMk cId="1058055028" sldId="257"/>
            <ac:picMk id="4" creationId="{00000000-0000-0000-0000-000000000000}"/>
          </ac:picMkLst>
        </pc:picChg>
        <pc:picChg chg="add del mod">
          <ac:chgData name="Gabriele Ostuni" userId="b6a0a9bd2ef8212d" providerId="LiveId" clId="{F8B017B6-7A91-4419-90BA-67D420E11BDC}" dt="2020-04-06T14:56:34.854" v="7" actId="478"/>
          <ac:picMkLst>
            <pc:docMk/>
            <pc:sldMk cId="1058055028" sldId="257"/>
            <ac:picMk id="5" creationId="{07B52EC6-8169-48F3-91E2-820561C21458}"/>
          </ac:picMkLst>
        </pc:picChg>
        <pc:picChg chg="add del mod">
          <ac:chgData name="Gabriele Ostuni" userId="b6a0a9bd2ef8212d" providerId="LiveId" clId="{F8B017B6-7A91-4419-90BA-67D420E11BDC}" dt="2020-04-06T15:03:38.475" v="118" actId="478"/>
          <ac:picMkLst>
            <pc:docMk/>
            <pc:sldMk cId="1058055028" sldId="257"/>
            <ac:picMk id="6" creationId="{39EB6DC5-F416-474A-BAA1-EEDF7BE9D053}"/>
          </ac:picMkLst>
        </pc:picChg>
        <pc:picChg chg="add del mod">
          <ac:chgData name="Gabriele Ostuni" userId="b6a0a9bd2ef8212d" providerId="LiveId" clId="{F8B017B6-7A91-4419-90BA-67D420E11BDC}" dt="2020-04-06T15:03:19.347" v="109"/>
          <ac:picMkLst>
            <pc:docMk/>
            <pc:sldMk cId="1058055028" sldId="257"/>
            <ac:picMk id="11" creationId="{CC2B92A1-D07B-43FF-B8A4-4653CAB20874}"/>
          </ac:picMkLst>
        </pc:picChg>
        <pc:picChg chg="add del mod">
          <ac:chgData name="Gabriele Ostuni" userId="b6a0a9bd2ef8212d" providerId="LiveId" clId="{F8B017B6-7A91-4419-90BA-67D420E11BDC}" dt="2020-04-06T15:03:19.144" v="103"/>
          <ac:picMkLst>
            <pc:docMk/>
            <pc:sldMk cId="1058055028" sldId="257"/>
            <ac:picMk id="12" creationId="{8D866F9B-A246-4D30-8ED0-34F088243AC3}"/>
          </ac:picMkLst>
        </pc:picChg>
        <pc:picChg chg="add del mod">
          <ac:chgData name="Gabriele Ostuni" userId="b6a0a9bd2ef8212d" providerId="LiveId" clId="{F8B017B6-7A91-4419-90BA-67D420E11BDC}" dt="2020-04-06T15:03:19.144" v="103"/>
          <ac:picMkLst>
            <pc:docMk/>
            <pc:sldMk cId="1058055028" sldId="257"/>
            <ac:picMk id="13" creationId="{50646808-F50D-4868-8CDA-0FE67E799E9A}"/>
          </ac:picMkLst>
        </pc:picChg>
        <pc:picChg chg="add mod">
          <ac:chgData name="Gabriele Ostuni" userId="b6a0a9bd2ef8212d" providerId="LiveId" clId="{F8B017B6-7A91-4419-90BA-67D420E11BDC}" dt="2020-04-06T16:15:59.352" v="205" actId="1076"/>
          <ac:picMkLst>
            <pc:docMk/>
            <pc:sldMk cId="1058055028" sldId="257"/>
            <ac:picMk id="15" creationId="{6E630378-877D-4339-B360-5BBB49D01DFE}"/>
          </ac:picMkLst>
        </pc:picChg>
        <pc:picChg chg="del mod">
          <ac:chgData name="Gabriele Ostuni" userId="b6a0a9bd2ef8212d" providerId="LiveId" clId="{F8B017B6-7A91-4419-90BA-67D420E11BDC}" dt="2020-04-06T14:57:02.322" v="20" actId="478"/>
          <ac:picMkLst>
            <pc:docMk/>
            <pc:sldMk cId="1058055028" sldId="257"/>
            <ac:picMk id="1026" creationId="{00000000-0000-0000-0000-000000000000}"/>
          </ac:picMkLst>
        </pc:picChg>
      </pc:sldChg>
      <pc:sldChg chg="delSp modSp modTransition modAnim">
        <pc:chgData name="Gabriele Ostuni" userId="b6a0a9bd2ef8212d" providerId="LiveId" clId="{F8B017B6-7A91-4419-90BA-67D420E11BDC}" dt="2020-04-06T15:12:15.791" v="167" actId="1076"/>
        <pc:sldMkLst>
          <pc:docMk/>
          <pc:sldMk cId="1042277148" sldId="258"/>
        </pc:sldMkLst>
        <pc:spChg chg="mod">
          <ac:chgData name="Gabriele Ostuni" userId="b6a0a9bd2ef8212d" providerId="LiveId" clId="{F8B017B6-7A91-4419-90BA-67D420E11BDC}" dt="2020-04-06T15:12:15.791" v="167" actId="1076"/>
          <ac:spMkLst>
            <pc:docMk/>
            <pc:sldMk cId="1042277148" sldId="258"/>
            <ac:spMk id="10" creationId="{00000000-0000-0000-0000-000000000000}"/>
          </ac:spMkLst>
        </pc:spChg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1042277148" sldId="258"/>
            <ac:picMk id="2" creationId="{D27656AC-B17C-4A53-96A7-6AC02E2F118F}"/>
          </ac:picMkLst>
        </pc:picChg>
        <pc:picChg chg="mod">
          <ac:chgData name="Gabriele Ostuni" userId="b6a0a9bd2ef8212d" providerId="LiveId" clId="{F8B017B6-7A91-4419-90BA-67D420E11BDC}" dt="2020-04-06T15:11:00.225" v="164" actId="1076"/>
          <ac:picMkLst>
            <pc:docMk/>
            <pc:sldMk cId="1042277148" sldId="258"/>
            <ac:picMk id="8" creationId="{00000000-0000-0000-0000-000000000000}"/>
          </ac:picMkLst>
        </pc:picChg>
        <pc:picChg chg="mod">
          <ac:chgData name="Gabriele Ostuni" userId="b6a0a9bd2ef8212d" providerId="LiveId" clId="{F8B017B6-7A91-4419-90BA-67D420E11BDC}" dt="2020-04-06T15:11:03.548" v="165" actId="1076"/>
          <ac:picMkLst>
            <pc:docMk/>
            <pc:sldMk cId="1042277148" sldId="258"/>
            <ac:picMk id="9" creationId="{00000000-0000-0000-0000-000000000000}"/>
          </ac:picMkLst>
        </pc:picChg>
      </pc:sldChg>
      <pc:sldChg chg="delSp modTransition modAnim">
        <pc:chgData name="Gabriele Ostuni" userId="b6a0a9bd2ef8212d" providerId="LiveId" clId="{F8B017B6-7A91-4419-90BA-67D420E11BDC}" dt="2020-04-06T14:55:04.057" v="1"/>
        <pc:sldMkLst>
          <pc:docMk/>
          <pc:sldMk cId="231967230" sldId="259"/>
        </pc:sldMkLst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231967230" sldId="259"/>
            <ac:picMk id="3" creationId="{33EF1E23-B870-4736-A62D-D8D03FB693C7}"/>
          </ac:picMkLst>
        </pc:picChg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490592224" sldId="260"/>
        </pc:sldMkLst>
      </pc:sldChg>
      <pc:sldChg chg="delSp modTransition modAnim">
        <pc:chgData name="Gabriele Ostuni" userId="b6a0a9bd2ef8212d" providerId="LiveId" clId="{F8B017B6-7A91-4419-90BA-67D420E11BDC}" dt="2020-04-06T14:55:04.057" v="1"/>
        <pc:sldMkLst>
          <pc:docMk/>
          <pc:sldMk cId="1629226035" sldId="261"/>
        </pc:sldMkLst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1629226035" sldId="261"/>
            <ac:picMk id="3" creationId="{15B51257-6E0C-4AD8-80E3-8D3ACB64EA99}"/>
          </ac:picMkLst>
        </pc:picChg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4078485691" sldId="262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720699239" sldId="263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799908102" sldId="264"/>
        </pc:sldMkLst>
      </pc:sldChg>
      <pc:sldChg chg="delSp modTransition modAnim">
        <pc:chgData name="Gabriele Ostuni" userId="b6a0a9bd2ef8212d" providerId="LiveId" clId="{F8B017B6-7A91-4419-90BA-67D420E11BDC}" dt="2020-04-06T14:55:04.057" v="1"/>
        <pc:sldMkLst>
          <pc:docMk/>
          <pc:sldMk cId="3189911502" sldId="265"/>
        </pc:sldMkLst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3189911502" sldId="265"/>
            <ac:picMk id="3" creationId="{2050882F-9833-4733-8297-F1A884DD7031}"/>
          </ac:picMkLst>
        </pc:picChg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346522730" sldId="266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97293057" sldId="267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769131667" sldId="268"/>
        </pc:sldMkLst>
      </pc:sldChg>
      <pc:sldChg chg="delSp modTransition modAnim">
        <pc:chgData name="Gabriele Ostuni" userId="b6a0a9bd2ef8212d" providerId="LiveId" clId="{F8B017B6-7A91-4419-90BA-67D420E11BDC}" dt="2020-04-06T14:55:04.057" v="1"/>
        <pc:sldMkLst>
          <pc:docMk/>
          <pc:sldMk cId="927890169" sldId="269"/>
        </pc:sldMkLst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927890169" sldId="269"/>
            <ac:picMk id="3" creationId="{8BC4B7D6-7143-4F0B-8028-73DD74889733}"/>
          </ac:picMkLst>
        </pc:picChg>
      </pc:sldChg>
      <pc:sldChg chg="delSp modTransition modAnim">
        <pc:chgData name="Gabriele Ostuni" userId="b6a0a9bd2ef8212d" providerId="LiveId" clId="{F8B017B6-7A91-4419-90BA-67D420E11BDC}" dt="2020-04-06T14:55:04.057" v="1"/>
        <pc:sldMkLst>
          <pc:docMk/>
          <pc:sldMk cId="206152436" sldId="270"/>
        </pc:sldMkLst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206152436" sldId="270"/>
            <ac:picMk id="3" creationId="{BA668F1E-FABE-4640-8800-DA50BA44A08A}"/>
          </ac:picMkLst>
        </pc:picChg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4145312641" sldId="271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469061329" sldId="272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975420073" sldId="273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595848052" sldId="274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627718790" sldId="275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4244695719" sldId="276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376918286" sldId="277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170700477" sldId="278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882418133" sldId="279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579096342" sldId="280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2631036" sldId="281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954017106" sldId="283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714191677" sldId="284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917415417" sldId="285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511586287" sldId="286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540472234" sldId="287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020538225" sldId="288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467061459" sldId="289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48673341" sldId="290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528739462" sldId="291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503875347" sldId="292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4150699242" sldId="293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785739464" sldId="294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364491137" sldId="295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682373068" sldId="296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307730828" sldId="298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380695246" sldId="299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582242823" sldId="3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350EA-538F-4750-BE49-8144BDDD1045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58BC9-5369-4C3F-8760-0996CCF3A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248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noProof="0" dirty="0"/>
              <a:t>Questa è una presentazione generale, per maggiori informazioni, brochures e note tecniche visitare la pagina: </a:t>
            </a:r>
          </a:p>
          <a:p>
            <a:r>
              <a:rPr lang="it-IT" noProof="0" dirty="0"/>
              <a:t>https://www.leafytechnologies.it/prodotti/centralina-per-piscina/ </a:t>
            </a:r>
          </a:p>
          <a:p>
            <a:endParaRPr lang="it-IT" noProof="0" dirty="0"/>
          </a:p>
          <a:p>
            <a:r>
              <a:rPr lang="it-IT" noProof="0" dirty="0"/>
              <a:t>Codice documento: PREPI001</a:t>
            </a:r>
          </a:p>
          <a:p>
            <a:r>
              <a:rPr lang="it-IT" noProof="0" dirty="0"/>
              <a:t>Versione: 1.0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noProof="0" dirty="0"/>
              <a:t>Ultima revisione: 13/04/2020</a:t>
            </a:r>
          </a:p>
          <a:p>
            <a:endParaRPr lang="it-I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58BC9-5369-4C3F-8760-0996CCF3A0D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01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352800" y="1066800"/>
            <a:ext cx="53340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="0" baseline="0"/>
            </a:lvl1pPr>
          </a:lstStyle>
          <a:p>
            <a:pPr lvl="0"/>
            <a:r>
              <a:rPr lang="en-US" dirty="0"/>
              <a:t>This is some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96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304800" y="0"/>
            <a:ext cx="9829800" cy="708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5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228600" y="0"/>
            <a:ext cx="9677400" cy="914400"/>
          </a:xfrm>
          <a:prstGeom prst="rect">
            <a:avLst/>
          </a:prstGeom>
          <a:solidFill>
            <a:srgbClr val="39A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5200" y="1066800"/>
            <a:ext cx="5181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D20B774-5BE8-4860-8ADE-FFA6B5EA6807}"/>
              </a:ext>
            </a:extLst>
          </p:cNvPr>
          <p:cNvSpPr txBox="1">
            <a:spLocks/>
          </p:cNvSpPr>
          <p:nvPr userDrawn="1"/>
        </p:nvSpPr>
        <p:spPr>
          <a:xfrm>
            <a:off x="7391400" y="6564976"/>
            <a:ext cx="1752600" cy="281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b="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b="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b="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b="0" i="0" u="none" baseline="0" dirty="0">
                <a:solidFill>
                  <a:srgbClr val="39AB4E"/>
                </a:solidFill>
                <a:uFill>
                  <a:solidFill>
                    <a:srgbClr val="39AB4E"/>
                  </a:solidFill>
                </a:uFill>
              </a:rPr>
              <a:t>www.leafytechnologies.it</a:t>
            </a:r>
          </a:p>
        </p:txBody>
      </p:sp>
    </p:spTree>
    <p:extLst>
      <p:ext uri="{BB962C8B-B14F-4D97-AF65-F5344CB8AC3E}">
        <p14:creationId xmlns:p14="http://schemas.microsoft.com/office/powerpoint/2010/main" val="364100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546885-7439-42D7-89F3-1995B1EAD8E7}"/>
              </a:ext>
            </a:extLst>
          </p:cNvPr>
          <p:cNvSpPr/>
          <p:nvPr/>
        </p:nvSpPr>
        <p:spPr>
          <a:xfrm>
            <a:off x="-304800" y="-9526"/>
            <a:ext cx="5791200" cy="7172325"/>
          </a:xfrm>
          <a:prstGeom prst="rect">
            <a:avLst/>
          </a:prstGeom>
          <a:solidFill>
            <a:srgbClr val="39AB4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39AB4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ADB564-366C-4F38-9A56-42084F304C21}"/>
              </a:ext>
            </a:extLst>
          </p:cNvPr>
          <p:cNvSpPr/>
          <p:nvPr/>
        </p:nvSpPr>
        <p:spPr>
          <a:xfrm>
            <a:off x="414792" y="1676400"/>
            <a:ext cx="4323620" cy="526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AquaSense</a:t>
            </a:r>
          </a:p>
          <a:p>
            <a:endParaRPr lang="it-IT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Analizzatore</a:t>
            </a:r>
          </a:p>
          <a:p>
            <a:r>
              <a:rPr lang="it-IT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centralina per </a:t>
            </a:r>
          </a:p>
          <a:p>
            <a:r>
              <a:rPr lang="it-IT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piscine e terme</a:t>
            </a:r>
          </a:p>
          <a:p>
            <a:endParaRPr lang="it-IT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44E3F6-107A-41EA-8D79-DF203A64FB00}"/>
              </a:ext>
            </a:extLst>
          </p:cNvPr>
          <p:cNvSpPr/>
          <p:nvPr/>
        </p:nvSpPr>
        <p:spPr>
          <a:xfrm>
            <a:off x="5590727" y="4724400"/>
            <a:ext cx="3733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i="1" dirty="0">
                <a:solidFill>
                  <a:srgbClr val="39AB4E"/>
                </a:solidFill>
              </a:rPr>
              <a:t>The "Great Bath" at the site of Mohenjo-Daro in modern-day Pakistan was most likely the first swimming pool, dug during the 3rd millennium BC. This pool is 12 by 7 metres (39 by 23 feet), is lined with bricks, and was covered with a tar-based sealant.</a:t>
            </a:r>
            <a:endParaRPr lang="en-GB" i="1" dirty="0">
              <a:solidFill>
                <a:srgbClr val="39AB4E"/>
              </a:solidFill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B5602820-33B5-4E69-9C87-69EB0A707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781" y="1113815"/>
            <a:ext cx="3335071" cy="3073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 picture containing tableware, drawing, plate, cup&#10;&#10;Description automatically generated">
            <a:extLst>
              <a:ext uri="{FF2B5EF4-FFF2-40B4-BE49-F238E27FC236}">
                <a16:creationId xmlns:a16="http://schemas.microsoft.com/office/drawing/2014/main" id="{4DF7BB79-7128-4D85-8880-296696B46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791" y="232579"/>
            <a:ext cx="3048000" cy="44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55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14B296-1265-4506-930B-D7F5CE1065EA}"/>
              </a:ext>
            </a:extLst>
          </p:cNvPr>
          <p:cNvSpPr/>
          <p:nvPr/>
        </p:nvSpPr>
        <p:spPr>
          <a:xfrm>
            <a:off x="3810000" y="0"/>
            <a:ext cx="5791200" cy="7172325"/>
          </a:xfrm>
          <a:prstGeom prst="rect">
            <a:avLst/>
          </a:prstGeom>
          <a:solidFill>
            <a:srgbClr val="39AB4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39AB4E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F9FF08-B19D-4ED1-8C91-E5FAA2E1EBDD}"/>
              </a:ext>
            </a:extLst>
          </p:cNvPr>
          <p:cNvSpPr/>
          <p:nvPr/>
        </p:nvSpPr>
        <p:spPr>
          <a:xfrm>
            <a:off x="4412826" y="1524000"/>
            <a:ext cx="4585550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it-IT" altLang="en-US" sz="6600" b="1" dirty="0">
                <a:solidFill>
                  <a:schemeClr val="bg1"/>
                </a:solidFill>
                <a:cs typeface="Calibri" panose="020F0502020204030204" pitchFamily="34" charset="0"/>
              </a:rPr>
              <a:t>Grazie per la</a:t>
            </a:r>
          </a:p>
          <a:p>
            <a:pPr algn="ctr">
              <a:buClr>
                <a:schemeClr val="tx1"/>
              </a:buClr>
            </a:pPr>
            <a:r>
              <a:rPr lang="it-IT" altLang="en-US" sz="6600" b="1" dirty="0">
                <a:solidFill>
                  <a:schemeClr val="bg1"/>
                </a:solidFill>
                <a:cs typeface="Calibri" panose="020F0502020204030204" pitchFamily="34" charset="0"/>
              </a:rPr>
              <a:t>vostra</a:t>
            </a:r>
          </a:p>
          <a:p>
            <a:pPr algn="ctr">
              <a:buClr>
                <a:schemeClr val="tx1"/>
              </a:buClr>
            </a:pPr>
            <a:r>
              <a:rPr lang="it-IT" altLang="en-US" sz="6600" b="1" dirty="0">
                <a:solidFill>
                  <a:schemeClr val="bg1"/>
                </a:solidFill>
                <a:cs typeface="Calibri" panose="020F0502020204030204" pitchFamily="34" charset="0"/>
              </a:rPr>
              <a:t>attenzione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F62651-1416-44B3-921E-0CF2706A8008}"/>
              </a:ext>
            </a:extLst>
          </p:cNvPr>
          <p:cNvSpPr/>
          <p:nvPr/>
        </p:nvSpPr>
        <p:spPr>
          <a:xfrm>
            <a:off x="0" y="2432000"/>
            <a:ext cx="34065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altLang="en-US" sz="2400" dirty="0">
                <a:solidFill>
                  <a:srgbClr val="39AB4E"/>
                </a:solidFill>
                <a:ea typeface="Verdana" panose="020B0604030504040204" pitchFamily="34" charset="0"/>
                <a:cs typeface="Calibri Light" panose="020F0302020204030204" pitchFamily="34" charset="0"/>
              </a:rPr>
              <a:t>Per maggiori informazioni sul sistema AquaSense visitare il sito:</a:t>
            </a:r>
          </a:p>
          <a:p>
            <a:pPr algn="ctr"/>
            <a:endParaRPr lang="it-IT" altLang="en-US" sz="2400" dirty="0">
              <a:solidFill>
                <a:schemeClr val="tx1">
                  <a:lumMod val="95000"/>
                  <a:lumOff val="5000"/>
                </a:schemeClr>
              </a:solidFill>
              <a:ea typeface="Verdana" panose="020B0604030504040204" pitchFamily="34" charset="0"/>
              <a:cs typeface="Calibri Light" panose="020F0302020204030204" pitchFamily="34" charset="0"/>
            </a:endParaRPr>
          </a:p>
          <a:p>
            <a:endParaRPr lang="it-IT" altLang="en-US" sz="2400" dirty="0">
              <a:solidFill>
                <a:schemeClr val="tx1">
                  <a:lumMod val="95000"/>
                  <a:lumOff val="5000"/>
                </a:schemeClr>
              </a:solidFill>
              <a:ea typeface="Verdana" panose="020B0604030504040204" pitchFamily="34" charset="0"/>
              <a:cs typeface="Calibri Light" panose="020F0302020204030204" pitchFamily="34" charset="0"/>
            </a:endParaRPr>
          </a:p>
          <a:p>
            <a:r>
              <a:rPr lang="it-IT" altLang="en-US" sz="2400" dirty="0">
                <a:solidFill>
                  <a:srgbClr val="39AB4E"/>
                </a:solidFill>
                <a:ea typeface="Verdana" panose="020B0604030504040204" pitchFamily="34" charset="0"/>
                <a:cs typeface="Calibri Light" panose="020F0302020204030204" pitchFamily="34" charset="0"/>
              </a:rPr>
              <a:t>www.leafytechnologies.it</a:t>
            </a:r>
          </a:p>
        </p:txBody>
      </p:sp>
      <p:pic>
        <p:nvPicPr>
          <p:cNvPr id="7" name="Picture 6" descr="A picture containing tableware, drawing, plate, cup&#10;&#10;Description automatically generated">
            <a:extLst>
              <a:ext uri="{FF2B5EF4-FFF2-40B4-BE49-F238E27FC236}">
                <a16:creationId xmlns:a16="http://schemas.microsoft.com/office/drawing/2014/main" id="{CAA5ABB7-CD5D-421C-881D-B4F816F51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199" y="381000"/>
            <a:ext cx="3581400" cy="52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3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Cos’è AquaSense?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7BE4B-1345-4AE0-880A-13B2425CCE8A}"/>
              </a:ext>
            </a:extLst>
          </p:cNvPr>
          <p:cNvSpPr txBox="1"/>
          <p:nvPr/>
        </p:nvSpPr>
        <p:spPr>
          <a:xfrm>
            <a:off x="666874" y="5382261"/>
            <a:ext cx="74865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200" dirty="0"/>
              <a:t>AquaSense è un analizzatore per piscine ed impianti termali ad alte prestazioni con opzioni avanzate di controllo ed ottimizzazione del processo.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EA78CEA1-9FB8-4240-BFB5-A8741E847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973" y="914400"/>
            <a:ext cx="4300053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27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Configurazioni disponibili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7BE4B-1345-4AE0-880A-13B2425CCE8A}"/>
              </a:ext>
            </a:extLst>
          </p:cNvPr>
          <p:cNvSpPr txBox="1"/>
          <p:nvPr/>
        </p:nvSpPr>
        <p:spPr>
          <a:xfrm>
            <a:off x="614516" y="1219200"/>
            <a:ext cx="670068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+mj-lt"/>
                <a:ea typeface="Verdana" panose="020B0604030504040204" pitchFamily="34" charset="0"/>
              </a:rPr>
              <a:t>L’analizzatore può misurare uno o più di questi parametri</a:t>
            </a:r>
          </a:p>
          <a:p>
            <a:pPr algn="just"/>
            <a:endParaRPr lang="it-IT" sz="2000" dirty="0">
              <a:latin typeface="+mj-lt"/>
              <a:ea typeface="Verdana" panose="020B0604030504040204" pitchFamily="34" charset="0"/>
            </a:endParaRPr>
          </a:p>
          <a:p>
            <a:pPr algn="just"/>
            <a:endParaRPr lang="it-IT" sz="2000" dirty="0">
              <a:latin typeface="+mj-lt"/>
              <a:ea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  <a:ea typeface="Verdana" panose="020B0604030504040204" pitchFamily="34" charset="0"/>
              </a:rPr>
              <a:t>Cloro libero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  <a:ea typeface="Verdana" panose="020B0604030504040204" pitchFamily="34" charset="0"/>
              </a:rPr>
              <a:t>Cloro totale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  <a:ea typeface="Verdana" panose="020B0604030504040204" pitchFamily="34" charset="0"/>
              </a:rPr>
              <a:t>Cloro combinato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  <a:ea typeface="Verdana" panose="020B0604030504040204" pitchFamily="34" charset="0"/>
              </a:rPr>
              <a:t>Cloro in presenza di acido cianurico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  <a:ea typeface="Verdana" panose="020B0604030504040204" pitchFamily="34" charset="0"/>
              </a:rPr>
              <a:t>Potenziale redox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  <a:ea typeface="Verdana" panose="020B0604030504040204" pitchFamily="34" charset="0"/>
              </a:rPr>
              <a:t>pH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  <a:ea typeface="Verdana" panose="020B0604030504040204" pitchFamily="34" charset="0"/>
              </a:rPr>
              <a:t>Conducibilità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  <a:ea typeface="Verdana" panose="020B0604030504040204" pitchFamily="34" charset="0"/>
              </a:rPr>
              <a:t>Temperatura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  <a:ea typeface="Verdana" panose="020B0604030504040204" pitchFamily="34" charset="0"/>
              </a:rPr>
              <a:t>Altri su richiesta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C16D7795-5DE5-459E-A042-6D727E235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1817688"/>
            <a:ext cx="143986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6330A4-B866-4388-A8CC-221F52D43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861594"/>
            <a:ext cx="2951163" cy="196056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174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Perché scegliere AquaSense?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37E9D-5AAD-47C6-A952-06F99F1F70F7}"/>
              </a:ext>
            </a:extLst>
          </p:cNvPr>
          <p:cNvSpPr txBox="1"/>
          <p:nvPr/>
        </p:nvSpPr>
        <p:spPr>
          <a:xfrm>
            <a:off x="609600" y="1800413"/>
            <a:ext cx="815340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Semplice da calibrare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Bassissima deriva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Poca manutenzione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Sensori di cloro con vita utile fino a 15 anni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Algoritmi di controllo avanzati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Risparmi energetici sul ricircolo dell’acqua</a:t>
            </a:r>
          </a:p>
        </p:txBody>
      </p:sp>
    </p:spTree>
    <p:extLst>
      <p:ext uri="{BB962C8B-B14F-4D97-AF65-F5344CB8AC3E}">
        <p14:creationId xmlns:p14="http://schemas.microsoft.com/office/powerpoint/2010/main" val="23196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noProof="0" dirty="0"/>
              <a:t>Personalizzare con la propria marca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37E9D-5AAD-47C6-A952-06F99F1F70F7}"/>
              </a:ext>
            </a:extLst>
          </p:cNvPr>
          <p:cNvSpPr txBox="1"/>
          <p:nvPr/>
        </p:nvSpPr>
        <p:spPr>
          <a:xfrm>
            <a:off x="533400" y="1371600"/>
            <a:ext cx="7772400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2400" dirty="0"/>
              <a:t>Il sistema AquaSense è utilizzato da molte aziende che lavorano nel settore delle piscine grazie all’opzione OEM: questa permette di ottenere lo strumento personalizzato con la </a:t>
            </a:r>
            <a:r>
              <a:rPr lang="it-IT" sz="2400" b="1" dirty="0"/>
              <a:t>propria marca ed il proprio nome</a:t>
            </a:r>
            <a:r>
              <a:rPr lang="it-IT" sz="2400" dirty="0"/>
              <a:t>.</a:t>
            </a:r>
          </a:p>
          <a:p>
            <a:pPr>
              <a:lnSpc>
                <a:spcPct val="150000"/>
              </a:lnSpc>
            </a:pPr>
            <a:endParaRPr lang="it-IT" sz="2400" dirty="0"/>
          </a:p>
          <a:p>
            <a:pPr algn="just">
              <a:lnSpc>
                <a:spcPct val="150000"/>
              </a:lnSpc>
            </a:pPr>
            <a:r>
              <a:rPr lang="it-IT" sz="2400" dirty="0"/>
              <a:t>Inoltre, la flessibilità dell’accesso remoto e le opzioni di controllo avanzate permettono di essere competitivi sul prezzo.</a:t>
            </a:r>
          </a:p>
        </p:txBody>
      </p:sp>
    </p:spTree>
    <p:extLst>
      <p:ext uri="{BB962C8B-B14F-4D97-AF65-F5344CB8AC3E}">
        <p14:creationId xmlns:p14="http://schemas.microsoft.com/office/powerpoint/2010/main" val="120645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Analizzatori: Base e Avanzato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484313"/>
            <a:ext cx="3624263" cy="37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10"/>
          <p:cNvSpPr txBox="1">
            <a:spLocks/>
          </p:cNvSpPr>
          <p:nvPr/>
        </p:nvSpPr>
        <p:spPr bwMode="auto">
          <a:xfrm>
            <a:off x="1547813" y="5324475"/>
            <a:ext cx="2016125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572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9144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371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8288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just" defTabSz="914400" eaLnBrk="1" hangingPunct="1">
              <a:spcBef>
                <a:spcPct val="20000"/>
              </a:spcBef>
            </a:pPr>
            <a:r>
              <a:rPr lang="en-GB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CRONOS</a:t>
            </a:r>
            <a:r>
              <a:rPr lang="en-GB" altLang="en-US" sz="2400" b="1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®</a:t>
            </a: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 bwMode="auto">
          <a:xfrm>
            <a:off x="6084888" y="5324475"/>
            <a:ext cx="17272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572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9144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371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8288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just" defTabSz="914400" eaLnBrk="1" hangingPunct="1">
              <a:spcBef>
                <a:spcPct val="20000"/>
              </a:spcBef>
            </a:pPr>
            <a:r>
              <a:rPr lang="en-GB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CRIUS</a:t>
            </a:r>
            <a:r>
              <a:rPr lang="en-GB" altLang="en-US" sz="2400" b="1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®</a:t>
            </a:r>
            <a:endParaRPr lang="en-GB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11403B-73C4-4DC4-95F3-1BAB0628D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773987"/>
            <a:ext cx="2409862" cy="343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8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8"/>
    </mc:Choice>
    <mc:Fallback xmlns="">
      <p:transition spd="slow" advTm="48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Tipi di Controllo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8652F-8285-4FDD-BF17-75C1F0CF167F}"/>
              </a:ext>
            </a:extLst>
          </p:cNvPr>
          <p:cNvSpPr txBox="1"/>
          <p:nvPr/>
        </p:nvSpPr>
        <p:spPr>
          <a:xfrm>
            <a:off x="533400" y="1371600"/>
            <a:ext cx="76962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514350" indent="-5143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PID – Proporzionale-Integrale-Derivativo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Proporzionale al flusso con compensazione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Orologio in tempo reale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Temporizzatori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Protezione Sovradosaggio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Duty standby (Controllo di Riserva)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Relè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Uscite analogiche (4-20 </a:t>
            </a:r>
            <a:r>
              <a:rPr lang="it-IT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mA</a:t>
            </a: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 o 0-10 V)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Sistemi di ridondanza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endParaRPr lang="it-IT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endParaRPr lang="it-IT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28" y="2819400"/>
            <a:ext cx="396875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59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Protocolli di Comunicazione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066800"/>
            <a:ext cx="5410200" cy="50593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endParaRPr lang="it-IT" altLang="en-US" sz="2800" noProof="0" dirty="0">
              <a:latin typeface="+mj-lt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800" noProof="0" dirty="0" err="1">
                <a:latin typeface="+mj-lt"/>
              </a:rPr>
              <a:t>Modbus</a:t>
            </a:r>
            <a:r>
              <a:rPr lang="it-IT" altLang="en-US" sz="2800" noProof="0" dirty="0">
                <a:latin typeface="+mj-lt"/>
              </a:rPr>
              <a:t> (ASCII/RTU)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800" noProof="0" dirty="0" err="1">
                <a:latin typeface="+mj-lt"/>
              </a:rPr>
              <a:t>Modbus</a:t>
            </a:r>
            <a:r>
              <a:rPr lang="it-IT" altLang="en-US" sz="2800" noProof="0" dirty="0">
                <a:latin typeface="+mj-lt"/>
              </a:rPr>
              <a:t> (TCP/IP)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800" noProof="0" dirty="0" err="1">
                <a:latin typeface="+mj-lt"/>
              </a:rPr>
              <a:t>Profibus</a:t>
            </a:r>
            <a:endParaRPr lang="it-IT" altLang="en-US" sz="2800" noProof="0" dirty="0">
              <a:latin typeface="+mj-lt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800" noProof="0" dirty="0">
                <a:latin typeface="+mj-lt"/>
              </a:rPr>
              <a:t>Accesso Remoto (2G/3G/4G GPRS)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800" noProof="0" dirty="0">
                <a:latin typeface="+mj-lt"/>
              </a:rPr>
              <a:t>Accesso Remoto (LAN) </a:t>
            </a:r>
          </a:p>
          <a:p>
            <a:endParaRPr lang="it-IT" sz="2800" noProof="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6" r="11102"/>
          <a:stretch>
            <a:fillRect/>
          </a:stretch>
        </p:blipFill>
        <p:spPr bwMode="auto">
          <a:xfrm>
            <a:off x="152400" y="2720181"/>
            <a:ext cx="3193157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485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Telegestione con accesso remoto</a:t>
            </a:r>
            <a:endParaRPr lang="it-IT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638CA5-BB83-4D3C-B458-6A211B77D419}"/>
              </a:ext>
            </a:extLst>
          </p:cNvPr>
          <p:cNvSpPr txBox="1"/>
          <p:nvPr/>
        </p:nvSpPr>
        <p:spPr>
          <a:xfrm>
            <a:off x="107950" y="1981200"/>
            <a:ext cx="4083050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514350" indent="-5143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1257300" indent="-5143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Accesso in lettura e scrittura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Accesso da qualsiasi dispositivo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Scaricamento dati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Notifiche e-mail/SMS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Grafici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Sistema Cloud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Livelli di accesso differenti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Funzionalità avanzate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endParaRPr lang="it-IT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Verdana" panose="020B0604030504040204" pitchFamily="34" charset="0"/>
              <a:cs typeface="Calibri Light" panose="020F0302020204030204" pitchFamily="34" charset="0"/>
            </a:endParaRPr>
          </a:p>
          <a:p>
            <a:endParaRPr lang="it-IT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Verdana" panose="020B060403050404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990600"/>
            <a:ext cx="4181399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76600"/>
            <a:ext cx="1512888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49" y="3671886"/>
            <a:ext cx="3313897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699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</TotalTime>
  <Words>374</Words>
  <Application>Microsoft Office PowerPoint</Application>
  <PresentationFormat>On-screen Show (4:3)</PresentationFormat>
  <Paragraphs>75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Cos’è AquaSense?</vt:lpstr>
      <vt:lpstr>Configurazioni disponibili</vt:lpstr>
      <vt:lpstr>Perché scegliere AquaSense?</vt:lpstr>
      <vt:lpstr>Personalizzare con la propria marca</vt:lpstr>
      <vt:lpstr>Analizzatori: Base e Avanzato</vt:lpstr>
      <vt:lpstr>Tipi di Controllo</vt:lpstr>
      <vt:lpstr>Protocolli di Comunicazione</vt:lpstr>
      <vt:lpstr>Telegestione con accesso remoto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GabrieleOstuni</dc:creator>
  <cp:lastModifiedBy>Gabriele Ostuni</cp:lastModifiedBy>
  <cp:revision>72</cp:revision>
  <dcterms:created xsi:type="dcterms:W3CDTF">2006-08-16T00:00:00Z</dcterms:created>
  <dcterms:modified xsi:type="dcterms:W3CDTF">2020-06-10T16:30:16Z</dcterms:modified>
</cp:coreProperties>
</file>