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301" r:id="rId4"/>
    <p:sldId id="259" r:id="rId5"/>
    <p:sldId id="306" r:id="rId6"/>
    <p:sldId id="307" r:id="rId7"/>
    <p:sldId id="320" r:id="rId8"/>
    <p:sldId id="322" r:id="rId9"/>
    <p:sldId id="321" r:id="rId10"/>
    <p:sldId id="308" r:id="rId11"/>
    <p:sldId id="304" r:id="rId12"/>
    <p:sldId id="260" r:id="rId13"/>
    <p:sldId id="262" r:id="rId14"/>
    <p:sldId id="263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B4E"/>
    <a:srgbClr val="ED1B25"/>
    <a:srgbClr val="FB802C"/>
    <a:srgbClr val="255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22F5B-A93A-48CD-BBAF-A694BE30340A}" v="4" dt="2020-06-10T21:06:01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1081" autoAdjust="0"/>
  </p:normalViewPr>
  <p:slideViewPr>
    <p:cSldViewPr>
      <p:cViewPr varScale="1">
        <p:scale>
          <a:sx n="92" d="100"/>
          <a:sy n="92" d="100"/>
        </p:scale>
        <p:origin x="21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Ostuni" userId="b6a0a9bd2ef8212d" providerId="LiveId" clId="{92AD5D46-D995-4C80-A029-BFCAEA982BAF}"/>
    <pc:docChg chg="undo custSel addSld delSld modSld">
      <pc:chgData name="Gabriele Ostuni" userId="b6a0a9bd2ef8212d" providerId="LiveId" clId="{92AD5D46-D995-4C80-A029-BFCAEA982BAF}" dt="2020-04-10T15:32:02.296" v="3319" actId="20577"/>
      <pc:docMkLst>
        <pc:docMk/>
      </pc:docMkLst>
      <pc:sldChg chg="addSp delSp modSp">
        <pc:chgData name="Gabriele Ostuni" userId="b6a0a9bd2ef8212d" providerId="LiveId" clId="{92AD5D46-D995-4C80-A029-BFCAEA982BAF}" dt="2020-04-10T14:02:24.687" v="243" actId="20577"/>
        <pc:sldMkLst>
          <pc:docMk/>
          <pc:sldMk cId="1058055028" sldId="257"/>
        </pc:sldMkLst>
        <pc:spChg chg="mod">
          <ac:chgData name="Gabriele Ostuni" userId="b6a0a9bd2ef8212d" providerId="LiveId" clId="{92AD5D46-D995-4C80-A029-BFCAEA982BAF}" dt="2020-04-10T13:59:51.179" v="30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92AD5D46-D995-4C80-A029-BFCAEA982BAF}" dt="2020-04-10T14:02:24.687" v="243" actId="20577"/>
          <ac:spMkLst>
            <pc:docMk/>
            <pc:sldMk cId="1058055028" sldId="257"/>
            <ac:spMk id="7" creationId="{EFADB564-366C-4F38-9A56-42084F304C21}"/>
          </ac:spMkLst>
        </pc:spChg>
        <pc:picChg chg="add mod">
          <ac:chgData name="Gabriele Ostuni" userId="b6a0a9bd2ef8212d" providerId="LiveId" clId="{92AD5D46-D995-4C80-A029-BFCAEA982BAF}" dt="2020-04-10T13:56:48.543" v="3" actId="14100"/>
          <ac:picMkLst>
            <pc:docMk/>
            <pc:sldMk cId="1058055028" sldId="257"/>
            <ac:picMk id="8" creationId="{131204C7-EC6C-4D82-AF9C-7E9304534E14}"/>
          </ac:picMkLst>
        </pc:picChg>
        <pc:picChg chg="del">
          <ac:chgData name="Gabriele Ostuni" userId="b6a0a9bd2ef8212d" providerId="LiveId" clId="{92AD5D46-D995-4C80-A029-BFCAEA982BAF}" dt="2020-04-10T13:56:44.259" v="0" actId="478"/>
          <ac:picMkLst>
            <pc:docMk/>
            <pc:sldMk cId="1058055028" sldId="257"/>
            <ac:picMk id="9" creationId="{7AE08902-8F00-4188-97CE-0B7C214C0BD9}"/>
          </ac:picMkLst>
        </pc:picChg>
      </pc:sldChg>
      <pc:sldChg chg="addSp delSp modSp">
        <pc:chgData name="Gabriele Ostuni" userId="b6a0a9bd2ef8212d" providerId="LiveId" clId="{92AD5D46-D995-4C80-A029-BFCAEA982BAF}" dt="2020-04-10T14:02:38.555" v="258"/>
        <pc:sldMkLst>
          <pc:docMk/>
          <pc:sldMk cId="1042277148" sldId="258"/>
        </pc:sldMkLst>
        <pc:spChg chg="mod">
          <ac:chgData name="Gabriele Ostuni" userId="b6a0a9bd2ef8212d" providerId="LiveId" clId="{92AD5D46-D995-4C80-A029-BFCAEA982BAF}" dt="2020-04-10T14:02:38.555" v="258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92AD5D46-D995-4C80-A029-BFCAEA982BAF}" dt="2020-04-10T14:02:32.105" v="256" actId="20577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92AD5D46-D995-4C80-A029-BFCAEA982BAF}" dt="2020-04-10T14:02:36.160" v="257"/>
          <ac:spMkLst>
            <pc:docMk/>
            <pc:sldMk cId="1042277148" sldId="258"/>
            <ac:spMk id="14" creationId="{6F70F8A8-37F4-44EB-B4FB-A3CFB9FB4F98}"/>
          </ac:spMkLst>
        </pc:spChg>
        <pc:picChg chg="add mod">
          <ac:chgData name="Gabriele Ostuni" userId="b6a0a9bd2ef8212d" providerId="LiveId" clId="{92AD5D46-D995-4C80-A029-BFCAEA982BAF}" dt="2020-04-10T14:00:05.069" v="34" actId="1076"/>
          <ac:picMkLst>
            <pc:docMk/>
            <pc:sldMk cId="1042277148" sldId="258"/>
            <ac:picMk id="8" creationId="{96F25BB9-2964-402F-A1B6-3865F08964D1}"/>
          </ac:picMkLst>
        </pc:picChg>
        <pc:picChg chg="del">
          <ac:chgData name="Gabriele Ostuni" userId="b6a0a9bd2ef8212d" providerId="LiveId" clId="{92AD5D46-D995-4C80-A029-BFCAEA982BAF}" dt="2020-04-10T13:59:58.619" v="31" actId="478"/>
          <ac:picMkLst>
            <pc:docMk/>
            <pc:sldMk cId="1042277148" sldId="258"/>
            <ac:picMk id="12" creationId="{9E974833-B7EE-4467-855F-EABA031E0273}"/>
          </ac:picMkLst>
        </pc:picChg>
      </pc:sldChg>
      <pc:sldChg chg="addSp delSp modSp">
        <pc:chgData name="Gabriele Ostuni" userId="b6a0a9bd2ef8212d" providerId="LiveId" clId="{92AD5D46-D995-4C80-A029-BFCAEA982BAF}" dt="2020-04-10T14:41:48.934" v="861" actId="688"/>
        <pc:sldMkLst>
          <pc:docMk/>
          <pc:sldMk cId="231967230" sldId="259"/>
        </pc:sldMkLst>
        <pc:spChg chg="mod">
          <ac:chgData name="Gabriele Ostuni" userId="b6a0a9bd2ef8212d" providerId="LiveId" clId="{92AD5D46-D995-4C80-A029-BFCAEA982BAF}" dt="2020-04-10T14:38:39.574" v="563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92AD5D46-D995-4C80-A029-BFCAEA982BAF}" dt="2020-04-10T14:41:44.866" v="860" actId="1076"/>
          <ac:spMkLst>
            <pc:docMk/>
            <pc:sldMk cId="231967230" sldId="259"/>
            <ac:spMk id="3" creationId="{21B37E9D-5AAD-47C6-A952-06F99F1F70F7}"/>
          </ac:spMkLst>
        </pc:spChg>
        <pc:spChg chg="del">
          <ac:chgData name="Gabriele Ostuni" userId="b6a0a9bd2ef8212d" providerId="LiveId" clId="{92AD5D46-D995-4C80-A029-BFCAEA982BAF}" dt="2020-04-10T14:40:20.903" v="783" actId="478"/>
          <ac:spMkLst>
            <pc:docMk/>
            <pc:sldMk cId="231967230" sldId="259"/>
            <ac:spMk id="9" creationId="{8C2A9025-CDBC-4D10-BB04-35E937C00391}"/>
          </ac:spMkLst>
        </pc:spChg>
        <pc:picChg chg="add mod">
          <ac:chgData name="Gabriele Ostuni" userId="b6a0a9bd2ef8212d" providerId="LiveId" clId="{92AD5D46-D995-4C80-A029-BFCAEA982BAF}" dt="2020-04-10T14:41:48.934" v="861" actId="688"/>
          <ac:picMkLst>
            <pc:docMk/>
            <pc:sldMk cId="231967230" sldId="259"/>
            <ac:picMk id="6" creationId="{4DF239FE-6AD2-4D36-90F3-E850129A24CC}"/>
          </ac:picMkLst>
        </pc:picChg>
        <pc:picChg chg="del">
          <ac:chgData name="Gabriele Ostuni" userId="b6a0a9bd2ef8212d" providerId="LiveId" clId="{92AD5D46-D995-4C80-A029-BFCAEA982BAF}" dt="2020-04-10T14:38:46.213" v="564" actId="478"/>
          <ac:picMkLst>
            <pc:docMk/>
            <pc:sldMk cId="231967230" sldId="259"/>
            <ac:picMk id="8" creationId="{512643EE-02C4-4F83-8F3B-C5F611065BAE}"/>
          </ac:picMkLst>
        </pc:picChg>
      </pc:sldChg>
      <pc:sldChg chg="del">
        <pc:chgData name="Gabriele Ostuni" userId="b6a0a9bd2ef8212d" providerId="LiveId" clId="{92AD5D46-D995-4C80-A029-BFCAEA982BAF}" dt="2020-04-10T15:31:53.640" v="3315" actId="47"/>
        <pc:sldMkLst>
          <pc:docMk/>
          <pc:sldMk cId="1629226035" sldId="261"/>
        </pc:sldMkLst>
      </pc:sldChg>
      <pc:sldChg chg="modSp">
        <pc:chgData name="Gabriele Ostuni" userId="b6a0a9bd2ef8212d" providerId="LiveId" clId="{92AD5D46-D995-4C80-A029-BFCAEA982BAF}" dt="2020-04-10T15:32:02.296" v="3319" actId="20577"/>
        <pc:sldMkLst>
          <pc:docMk/>
          <pc:sldMk cId="1307730828" sldId="298"/>
        </pc:sldMkLst>
        <pc:spChg chg="mod">
          <ac:chgData name="Gabriele Ostuni" userId="b6a0a9bd2ef8212d" providerId="LiveId" clId="{92AD5D46-D995-4C80-A029-BFCAEA982BAF}" dt="2020-04-10T15:32:02.296" v="3319" actId="20577"/>
          <ac:spMkLst>
            <pc:docMk/>
            <pc:sldMk cId="1307730828" sldId="298"/>
            <ac:spMk id="3" creationId="{52F62651-1416-44B3-921E-0CF2706A8008}"/>
          </ac:spMkLst>
        </pc:spChg>
      </pc:sldChg>
      <pc:sldChg chg="addSp delSp modSp modAnim">
        <pc:chgData name="Gabriele Ostuni" userId="b6a0a9bd2ef8212d" providerId="LiveId" clId="{92AD5D46-D995-4C80-A029-BFCAEA982BAF}" dt="2020-04-10T14:06:58.768" v="558" actId="20577"/>
        <pc:sldMkLst>
          <pc:docMk/>
          <pc:sldMk cId="4061742601" sldId="301"/>
        </pc:sldMkLst>
        <pc:spChg chg="mod">
          <ac:chgData name="Gabriele Ostuni" userId="b6a0a9bd2ef8212d" providerId="LiveId" clId="{92AD5D46-D995-4C80-A029-BFCAEA982BAF}" dt="2020-04-10T14:06:58.768" v="558" actId="20577"/>
          <ac:spMkLst>
            <pc:docMk/>
            <pc:sldMk cId="4061742601" sldId="301"/>
            <ac:spMk id="3" creationId="{15C7BE4B-1345-4AE0-880A-13B2425CCE8A}"/>
          </ac:spMkLst>
        </pc:spChg>
        <pc:spChg chg="mod">
          <ac:chgData name="Gabriele Ostuni" userId="b6a0a9bd2ef8212d" providerId="LiveId" clId="{92AD5D46-D995-4C80-A029-BFCAEA982BAF}" dt="2020-04-10T14:02:54.175" v="276" actId="20577"/>
          <ac:spMkLst>
            <pc:docMk/>
            <pc:sldMk cId="4061742601" sldId="301"/>
            <ac:spMk id="7" creationId="{00000000-0000-0000-0000-000000000000}"/>
          </ac:spMkLst>
        </pc:spChg>
        <pc:picChg chg="del">
          <ac:chgData name="Gabriele Ostuni" userId="b6a0a9bd2ef8212d" providerId="LiveId" clId="{92AD5D46-D995-4C80-A029-BFCAEA982BAF}" dt="2020-04-10T14:03:53.989" v="446" actId="478"/>
          <ac:picMkLst>
            <pc:docMk/>
            <pc:sldMk cId="4061742601" sldId="301"/>
            <ac:picMk id="4" creationId="{1D591C05-A382-44E0-9194-9F0EDBB1A688}"/>
          </ac:picMkLst>
        </pc:picChg>
        <pc:picChg chg="add mod">
          <ac:chgData name="Gabriele Ostuni" userId="b6a0a9bd2ef8212d" providerId="LiveId" clId="{92AD5D46-D995-4C80-A029-BFCAEA982BAF}" dt="2020-04-10T14:04:04.074" v="450" actId="14100"/>
          <ac:picMkLst>
            <pc:docMk/>
            <pc:sldMk cId="4061742601" sldId="301"/>
            <ac:picMk id="5" creationId="{238D6358-7C2D-48A6-A3F5-653998AC5C50}"/>
          </ac:picMkLst>
        </pc:picChg>
        <pc:picChg chg="add mod">
          <ac:chgData name="Gabriele Ostuni" userId="b6a0a9bd2ef8212d" providerId="LiveId" clId="{92AD5D46-D995-4C80-A029-BFCAEA982BAF}" dt="2020-04-10T14:04:04.074" v="450" actId="14100"/>
          <ac:picMkLst>
            <pc:docMk/>
            <pc:sldMk cId="4061742601" sldId="301"/>
            <ac:picMk id="6" creationId="{28CE8C64-1D56-497B-80BF-60F827DF581F}"/>
          </ac:picMkLst>
        </pc:picChg>
      </pc:sldChg>
      <pc:sldChg chg="del">
        <pc:chgData name="Gabriele Ostuni" userId="b6a0a9bd2ef8212d" providerId="LiveId" clId="{92AD5D46-D995-4C80-A029-BFCAEA982BAF}" dt="2020-04-10T14:54:00.324" v="1213" actId="47"/>
        <pc:sldMkLst>
          <pc:docMk/>
          <pc:sldMk cId="395388695" sldId="303"/>
        </pc:sldMkLst>
      </pc:sldChg>
      <pc:sldChg chg="del">
        <pc:chgData name="Gabriele Ostuni" userId="b6a0a9bd2ef8212d" providerId="LiveId" clId="{92AD5D46-D995-4C80-A029-BFCAEA982BAF}" dt="2020-04-10T14:54:00.324" v="1213" actId="47"/>
        <pc:sldMkLst>
          <pc:docMk/>
          <pc:sldMk cId="1206453491" sldId="305"/>
        </pc:sldMkLst>
      </pc:sldChg>
      <pc:sldChg chg="addSp delSp modSp add">
        <pc:chgData name="Gabriele Ostuni" userId="b6a0a9bd2ef8212d" providerId="LiveId" clId="{92AD5D46-D995-4C80-A029-BFCAEA982BAF}" dt="2020-04-10T14:53:49.920" v="1211"/>
        <pc:sldMkLst>
          <pc:docMk/>
          <pc:sldMk cId="820884027" sldId="306"/>
        </pc:sldMkLst>
        <pc:spChg chg="mod">
          <ac:chgData name="Gabriele Ostuni" userId="b6a0a9bd2ef8212d" providerId="LiveId" clId="{92AD5D46-D995-4C80-A029-BFCAEA982BAF}" dt="2020-04-10T14:41:19.243" v="854" actId="20577"/>
          <ac:spMkLst>
            <pc:docMk/>
            <pc:sldMk cId="820884027" sldId="306"/>
            <ac:spMk id="2" creationId="{00000000-0000-0000-0000-000000000000}"/>
          </ac:spMkLst>
        </pc:spChg>
        <pc:spChg chg="mod">
          <ac:chgData name="Gabriele Ostuni" userId="b6a0a9bd2ef8212d" providerId="LiveId" clId="{92AD5D46-D995-4C80-A029-BFCAEA982BAF}" dt="2020-04-10T14:53:08.563" v="1209" actId="1076"/>
          <ac:spMkLst>
            <pc:docMk/>
            <pc:sldMk cId="820884027" sldId="306"/>
            <ac:spMk id="3" creationId="{21B37E9D-5AAD-47C6-A952-06F99F1F70F7}"/>
          </ac:spMkLst>
        </pc:spChg>
        <pc:spChg chg="add del">
          <ac:chgData name="Gabriele Ostuni" userId="b6a0a9bd2ef8212d" providerId="LiveId" clId="{92AD5D46-D995-4C80-A029-BFCAEA982BAF}" dt="2020-04-10T14:53:49.920" v="1211"/>
          <ac:spMkLst>
            <pc:docMk/>
            <pc:sldMk cId="820884027" sldId="306"/>
            <ac:spMk id="7" creationId="{7B2FC6A9-7B79-4435-9F7D-49CCA57C2D65}"/>
          </ac:spMkLst>
        </pc:spChg>
        <pc:picChg chg="add mod">
          <ac:chgData name="Gabriele Ostuni" userId="b6a0a9bd2ef8212d" providerId="LiveId" clId="{92AD5D46-D995-4C80-A029-BFCAEA982BAF}" dt="2020-04-10T14:41:32.680" v="858" actId="1076"/>
          <ac:picMkLst>
            <pc:docMk/>
            <pc:sldMk cId="820884027" sldId="306"/>
            <ac:picMk id="5" creationId="{E430340A-8E48-4C08-BE13-BA1C2F8F85E0}"/>
          </ac:picMkLst>
        </pc:picChg>
        <pc:picChg chg="del">
          <ac:chgData name="Gabriele Ostuni" userId="b6a0a9bd2ef8212d" providerId="LiveId" clId="{92AD5D46-D995-4C80-A029-BFCAEA982BAF}" dt="2020-04-10T14:41:23.267" v="855" actId="478"/>
          <ac:picMkLst>
            <pc:docMk/>
            <pc:sldMk cId="820884027" sldId="306"/>
            <ac:picMk id="6" creationId="{4DF239FE-6AD2-4D36-90F3-E850129A24CC}"/>
          </ac:picMkLst>
        </pc:picChg>
      </pc:sldChg>
      <pc:sldChg chg="addSp delSp modSp add">
        <pc:chgData name="Gabriele Ostuni" userId="b6a0a9bd2ef8212d" providerId="LiveId" clId="{92AD5D46-D995-4C80-A029-BFCAEA982BAF}" dt="2020-04-10T14:57:09.546" v="1431" actId="20577"/>
        <pc:sldMkLst>
          <pc:docMk/>
          <pc:sldMk cId="3000130845" sldId="307"/>
        </pc:sldMkLst>
        <pc:spChg chg="mod">
          <ac:chgData name="Gabriele Ostuni" userId="b6a0a9bd2ef8212d" providerId="LiveId" clId="{92AD5D46-D995-4C80-A029-BFCAEA982BAF}" dt="2020-04-10T14:57:09.546" v="1431" actId="20577"/>
          <ac:spMkLst>
            <pc:docMk/>
            <pc:sldMk cId="3000130845" sldId="307"/>
            <ac:spMk id="3" creationId="{21B37E9D-5AAD-47C6-A952-06F99F1F70F7}"/>
          </ac:spMkLst>
        </pc:spChg>
        <pc:graphicFrameChg chg="add mod">
          <ac:chgData name="Gabriele Ostuni" userId="b6a0a9bd2ef8212d" providerId="LiveId" clId="{92AD5D46-D995-4C80-A029-BFCAEA982BAF}" dt="2020-04-10T14:54:34.226" v="1224" actId="1076"/>
          <ac:graphicFrameMkLst>
            <pc:docMk/>
            <pc:sldMk cId="3000130845" sldId="307"/>
            <ac:graphicFrameMk id="6" creationId="{E62F4A4E-8DB6-4B13-9A98-4F8E730A0D36}"/>
          </ac:graphicFrameMkLst>
        </pc:graphicFrameChg>
        <pc:picChg chg="del">
          <ac:chgData name="Gabriele Ostuni" userId="b6a0a9bd2ef8212d" providerId="LiveId" clId="{92AD5D46-D995-4C80-A029-BFCAEA982BAF}" dt="2020-04-10T14:54:16.215" v="1217" actId="478"/>
          <ac:picMkLst>
            <pc:docMk/>
            <pc:sldMk cId="3000130845" sldId="307"/>
            <ac:picMk id="5" creationId="{E430340A-8E48-4C08-BE13-BA1C2F8F85E0}"/>
          </ac:picMkLst>
        </pc:picChg>
      </pc:sldChg>
      <pc:sldChg chg="addSp delSp modSp add">
        <pc:chgData name="Gabriele Ostuni" userId="b6a0a9bd2ef8212d" providerId="LiveId" clId="{92AD5D46-D995-4C80-A029-BFCAEA982BAF}" dt="2020-04-10T14:58:38.306" v="1554" actId="1076"/>
        <pc:sldMkLst>
          <pc:docMk/>
          <pc:sldMk cId="3130671547" sldId="308"/>
        </pc:sldMkLst>
        <pc:spChg chg="del">
          <ac:chgData name="Gabriele Ostuni" userId="b6a0a9bd2ef8212d" providerId="LiveId" clId="{92AD5D46-D995-4C80-A029-BFCAEA982BAF}" dt="2020-04-10T14:57:32.186" v="1433" actId="478"/>
          <ac:spMkLst>
            <pc:docMk/>
            <pc:sldMk cId="3130671547" sldId="308"/>
            <ac:spMk id="3" creationId="{21B37E9D-5AAD-47C6-A952-06F99F1F70F7}"/>
          </ac:spMkLst>
        </pc:spChg>
        <pc:spChg chg="add mod">
          <ac:chgData name="Gabriele Ostuni" userId="b6a0a9bd2ef8212d" providerId="LiveId" clId="{92AD5D46-D995-4C80-A029-BFCAEA982BAF}" dt="2020-04-10T14:58:38.306" v="1554" actId="1076"/>
          <ac:spMkLst>
            <pc:docMk/>
            <pc:sldMk cId="3130671547" sldId="308"/>
            <ac:spMk id="4" creationId="{3595D209-C4AD-456D-A5D6-61ACB258B041}"/>
          </ac:spMkLst>
        </pc:spChg>
        <pc:spChg chg="add">
          <ac:chgData name="Gabriele Ostuni" userId="b6a0a9bd2ef8212d" providerId="LiveId" clId="{92AD5D46-D995-4C80-A029-BFCAEA982BAF}" dt="2020-04-10T14:57:32.696" v="1434"/>
          <ac:spMkLst>
            <pc:docMk/>
            <pc:sldMk cId="3130671547" sldId="308"/>
            <ac:spMk id="8" creationId="{6D72B6A2-C5B4-4AAC-A628-1F331AE1436A}"/>
          </ac:spMkLst>
        </pc:spChg>
        <pc:spChg chg="add mod">
          <ac:chgData name="Gabriele Ostuni" userId="b6a0a9bd2ef8212d" providerId="LiveId" clId="{92AD5D46-D995-4C80-A029-BFCAEA982BAF}" dt="2020-04-10T14:58:05.986" v="1497" actId="5793"/>
          <ac:spMkLst>
            <pc:docMk/>
            <pc:sldMk cId="3130671547" sldId="308"/>
            <ac:spMk id="9" creationId="{9D64780F-EEF1-48C7-9A96-70EBC1A9063C}"/>
          </ac:spMkLst>
        </pc:spChg>
        <pc:graphicFrameChg chg="add">
          <ac:chgData name="Gabriele Ostuni" userId="b6a0a9bd2ef8212d" providerId="LiveId" clId="{92AD5D46-D995-4C80-A029-BFCAEA982BAF}" dt="2020-04-10T14:57:32.696" v="1434"/>
          <ac:graphicFrameMkLst>
            <pc:docMk/>
            <pc:sldMk cId="3130671547" sldId="308"/>
            <ac:graphicFrameMk id="6" creationId="{CC312E88-E649-4F3B-BFA9-F2535FBBF126}"/>
          </ac:graphicFrameMkLst>
        </pc:graphicFrameChg>
        <pc:graphicFrameChg chg="add">
          <ac:chgData name="Gabriele Ostuni" userId="b6a0a9bd2ef8212d" providerId="LiveId" clId="{92AD5D46-D995-4C80-A029-BFCAEA982BAF}" dt="2020-04-10T14:57:32.696" v="1434"/>
          <ac:graphicFrameMkLst>
            <pc:docMk/>
            <pc:sldMk cId="3130671547" sldId="308"/>
            <ac:graphicFrameMk id="7" creationId="{B5E8B69D-D87F-41D5-B37D-A3BCD696B08A}"/>
          </ac:graphicFrameMkLst>
        </pc:graphicFrameChg>
        <pc:picChg chg="del">
          <ac:chgData name="Gabriele Ostuni" userId="b6a0a9bd2ef8212d" providerId="LiveId" clId="{92AD5D46-D995-4C80-A029-BFCAEA982BAF}" dt="2020-04-10T14:57:29.781" v="1432" actId="478"/>
          <ac:picMkLst>
            <pc:docMk/>
            <pc:sldMk cId="3130671547" sldId="308"/>
            <ac:picMk id="5" creationId="{E430340A-8E48-4C08-BE13-BA1C2F8F85E0}"/>
          </ac:picMkLst>
        </pc:picChg>
      </pc:sldChg>
      <pc:sldChg chg="addSp delSp modSp add">
        <pc:chgData name="Gabriele Ostuni" userId="b6a0a9bd2ef8212d" providerId="LiveId" clId="{92AD5D46-D995-4C80-A029-BFCAEA982BAF}" dt="2020-04-10T14:59:24.005" v="1637" actId="1076"/>
        <pc:sldMkLst>
          <pc:docMk/>
          <pc:sldMk cId="1743940547" sldId="309"/>
        </pc:sldMkLst>
        <pc:spChg chg="mod">
          <ac:chgData name="Gabriele Ostuni" userId="b6a0a9bd2ef8212d" providerId="LiveId" clId="{92AD5D46-D995-4C80-A029-BFCAEA982BAF}" dt="2020-04-10T14:58:50.365" v="1571" actId="20577"/>
          <ac:spMkLst>
            <pc:docMk/>
            <pc:sldMk cId="1743940547" sldId="309"/>
            <ac:spMk id="2" creationId="{00000000-0000-0000-0000-000000000000}"/>
          </ac:spMkLst>
        </pc:spChg>
        <pc:spChg chg="mod">
          <ac:chgData name="Gabriele Ostuni" userId="b6a0a9bd2ef8212d" providerId="LiveId" clId="{92AD5D46-D995-4C80-A029-BFCAEA982BAF}" dt="2020-04-10T14:59:12.605" v="1632" actId="1076"/>
          <ac:spMkLst>
            <pc:docMk/>
            <pc:sldMk cId="1743940547" sldId="309"/>
            <ac:spMk id="3" creationId="{21B37E9D-5AAD-47C6-A952-06F99F1F70F7}"/>
          </ac:spMkLst>
        </pc:spChg>
        <pc:graphicFrameChg chg="add mod">
          <ac:chgData name="Gabriele Ostuni" userId="b6a0a9bd2ef8212d" providerId="LiveId" clId="{92AD5D46-D995-4C80-A029-BFCAEA982BAF}" dt="2020-04-10T14:59:24.005" v="1637" actId="1076"/>
          <ac:graphicFrameMkLst>
            <pc:docMk/>
            <pc:sldMk cId="1743940547" sldId="309"/>
            <ac:graphicFrameMk id="6" creationId="{7B4CEFC1-86CF-4BC5-A1A2-04D4306F304F}"/>
          </ac:graphicFrameMkLst>
        </pc:graphicFrameChg>
        <pc:picChg chg="del">
          <ac:chgData name="Gabriele Ostuni" userId="b6a0a9bd2ef8212d" providerId="LiveId" clId="{92AD5D46-D995-4C80-A029-BFCAEA982BAF}" dt="2020-04-10T14:58:55.115" v="1572" actId="478"/>
          <ac:picMkLst>
            <pc:docMk/>
            <pc:sldMk cId="1743940547" sldId="309"/>
            <ac:picMk id="5" creationId="{E430340A-8E48-4C08-BE13-BA1C2F8F85E0}"/>
          </ac:picMkLst>
        </pc:picChg>
      </pc:sldChg>
      <pc:sldChg chg="addSp delSp modSp add">
        <pc:chgData name="Gabriele Ostuni" userId="b6a0a9bd2ef8212d" providerId="LiveId" clId="{92AD5D46-D995-4C80-A029-BFCAEA982BAF}" dt="2020-04-10T15:03:54.038" v="1838" actId="14100"/>
        <pc:sldMkLst>
          <pc:docMk/>
          <pc:sldMk cId="4282998311" sldId="310"/>
        </pc:sldMkLst>
        <pc:spChg chg="mod">
          <ac:chgData name="Gabriele Ostuni" userId="b6a0a9bd2ef8212d" providerId="LiveId" clId="{92AD5D46-D995-4C80-A029-BFCAEA982BAF}" dt="2020-04-10T15:03:10.615" v="1767" actId="20577"/>
          <ac:spMkLst>
            <pc:docMk/>
            <pc:sldMk cId="4282998311" sldId="310"/>
            <ac:spMk id="2" creationId="{00000000-0000-0000-0000-000000000000}"/>
          </ac:spMkLst>
        </pc:spChg>
        <pc:spChg chg="mod">
          <ac:chgData name="Gabriele Ostuni" userId="b6a0a9bd2ef8212d" providerId="LiveId" clId="{92AD5D46-D995-4C80-A029-BFCAEA982BAF}" dt="2020-04-10T15:03:54.038" v="1838" actId="14100"/>
          <ac:spMkLst>
            <pc:docMk/>
            <pc:sldMk cId="4282998311" sldId="310"/>
            <ac:spMk id="3" creationId="{21B37E9D-5AAD-47C6-A952-06F99F1F70F7}"/>
          </ac:spMkLst>
        </pc:spChg>
        <pc:picChg chg="del">
          <ac:chgData name="Gabriele Ostuni" userId="b6a0a9bd2ef8212d" providerId="LiveId" clId="{92AD5D46-D995-4C80-A029-BFCAEA982BAF}" dt="2020-04-10T15:02:25.977" v="1727" actId="478"/>
          <ac:picMkLst>
            <pc:docMk/>
            <pc:sldMk cId="4282998311" sldId="310"/>
            <ac:picMk id="5" creationId="{E430340A-8E48-4C08-BE13-BA1C2F8F85E0}"/>
          </ac:picMkLst>
        </pc:picChg>
        <pc:picChg chg="add">
          <ac:chgData name="Gabriele Ostuni" userId="b6a0a9bd2ef8212d" providerId="LiveId" clId="{92AD5D46-D995-4C80-A029-BFCAEA982BAF}" dt="2020-04-10T15:02:29.825" v="1729"/>
          <ac:picMkLst>
            <pc:docMk/>
            <pc:sldMk cId="4282998311" sldId="310"/>
            <ac:picMk id="6" creationId="{DF7A74D1-A898-4766-8C4D-7F5744C87935}"/>
          </ac:picMkLst>
        </pc:picChg>
      </pc:sldChg>
      <pc:sldChg chg="addSp delSp modSp add">
        <pc:chgData name="Gabriele Ostuni" userId="b6a0a9bd2ef8212d" providerId="LiveId" clId="{92AD5D46-D995-4C80-A029-BFCAEA982BAF}" dt="2020-04-10T14:59:52.225" v="1694" actId="14100"/>
        <pc:sldMkLst>
          <pc:docMk/>
          <pc:sldMk cId="3784383605" sldId="311"/>
        </pc:sldMkLst>
        <pc:spChg chg="mod">
          <ac:chgData name="Gabriele Ostuni" userId="b6a0a9bd2ef8212d" providerId="LiveId" clId="{92AD5D46-D995-4C80-A029-BFCAEA982BAF}" dt="2020-04-10T14:59:52.225" v="1694" actId="14100"/>
          <ac:spMkLst>
            <pc:docMk/>
            <pc:sldMk cId="3784383605" sldId="311"/>
            <ac:spMk id="3" creationId="{21B37E9D-5AAD-47C6-A952-06F99F1F70F7}"/>
          </ac:spMkLst>
        </pc:spChg>
        <pc:graphicFrameChg chg="add">
          <ac:chgData name="Gabriele Ostuni" userId="b6a0a9bd2ef8212d" providerId="LiveId" clId="{92AD5D46-D995-4C80-A029-BFCAEA982BAF}" dt="2020-04-10T14:59:36.725" v="1640"/>
          <ac:graphicFrameMkLst>
            <pc:docMk/>
            <pc:sldMk cId="3784383605" sldId="311"/>
            <ac:graphicFrameMk id="5" creationId="{4EFE25AC-AC7A-4569-92DC-4AA41CCA91E9}"/>
          </ac:graphicFrameMkLst>
        </pc:graphicFrameChg>
        <pc:graphicFrameChg chg="del">
          <ac:chgData name="Gabriele Ostuni" userId="b6a0a9bd2ef8212d" providerId="LiveId" clId="{92AD5D46-D995-4C80-A029-BFCAEA982BAF}" dt="2020-04-10T14:59:36.625" v="1639" actId="478"/>
          <ac:graphicFrameMkLst>
            <pc:docMk/>
            <pc:sldMk cId="3784383605" sldId="311"/>
            <ac:graphicFrameMk id="6" creationId="{7B4CEFC1-86CF-4BC5-A1A2-04D4306F304F}"/>
          </ac:graphicFrameMkLst>
        </pc:graphicFrameChg>
      </pc:sldChg>
      <pc:sldChg chg="addSp delSp modSp add">
        <pc:chgData name="Gabriele Ostuni" userId="b6a0a9bd2ef8212d" providerId="LiveId" clId="{92AD5D46-D995-4C80-A029-BFCAEA982BAF}" dt="2020-04-10T15:15:12.546" v="2553" actId="20577"/>
        <pc:sldMkLst>
          <pc:docMk/>
          <pc:sldMk cId="1019955496" sldId="312"/>
        </pc:sldMkLst>
        <pc:spChg chg="mod">
          <ac:chgData name="Gabriele Ostuni" userId="b6a0a9bd2ef8212d" providerId="LiveId" clId="{92AD5D46-D995-4C80-A029-BFCAEA982BAF}" dt="2020-04-10T15:11:10.399" v="2326" actId="20577"/>
          <ac:spMkLst>
            <pc:docMk/>
            <pc:sldMk cId="1019955496" sldId="312"/>
            <ac:spMk id="2" creationId="{00000000-0000-0000-0000-000000000000}"/>
          </ac:spMkLst>
        </pc:spChg>
        <pc:spChg chg="mod">
          <ac:chgData name="Gabriele Ostuni" userId="b6a0a9bd2ef8212d" providerId="LiveId" clId="{92AD5D46-D995-4C80-A029-BFCAEA982BAF}" dt="2020-04-10T15:15:12.546" v="2553" actId="20577"/>
          <ac:spMkLst>
            <pc:docMk/>
            <pc:sldMk cId="1019955496" sldId="312"/>
            <ac:spMk id="3" creationId="{21B37E9D-5AAD-47C6-A952-06F99F1F70F7}"/>
          </ac:spMkLst>
        </pc:spChg>
        <pc:picChg chg="del">
          <ac:chgData name="Gabriele Ostuni" userId="b6a0a9bd2ef8212d" providerId="LiveId" clId="{92AD5D46-D995-4C80-A029-BFCAEA982BAF}" dt="2020-04-10T15:10:58.491" v="2296" actId="478"/>
          <ac:picMkLst>
            <pc:docMk/>
            <pc:sldMk cId="1019955496" sldId="312"/>
            <ac:picMk id="5" creationId="{E430340A-8E48-4C08-BE13-BA1C2F8F85E0}"/>
          </ac:picMkLst>
        </pc:picChg>
        <pc:picChg chg="add mod">
          <ac:chgData name="Gabriele Ostuni" userId="b6a0a9bd2ef8212d" providerId="LiveId" clId="{92AD5D46-D995-4C80-A029-BFCAEA982BAF}" dt="2020-04-10T15:11:03.577" v="2298" actId="1076"/>
          <ac:picMkLst>
            <pc:docMk/>
            <pc:sldMk cId="1019955496" sldId="312"/>
            <ac:picMk id="6" creationId="{A5E5C65E-3438-4B21-A051-785D279572F8}"/>
          </ac:picMkLst>
        </pc:picChg>
      </pc:sldChg>
      <pc:sldChg chg="addSp delSp modSp add modAnim">
        <pc:chgData name="Gabriele Ostuni" userId="b6a0a9bd2ef8212d" providerId="LiveId" clId="{92AD5D46-D995-4C80-A029-BFCAEA982BAF}" dt="2020-04-10T15:17:49.530" v="2754" actId="20577"/>
        <pc:sldMkLst>
          <pc:docMk/>
          <pc:sldMk cId="1412314026" sldId="313"/>
        </pc:sldMkLst>
        <pc:spChg chg="mod">
          <ac:chgData name="Gabriele Ostuni" userId="b6a0a9bd2ef8212d" providerId="LiveId" clId="{92AD5D46-D995-4C80-A029-BFCAEA982BAF}" dt="2020-04-10T15:17:49.530" v="2754" actId="20577"/>
          <ac:spMkLst>
            <pc:docMk/>
            <pc:sldMk cId="1412314026" sldId="313"/>
            <ac:spMk id="2" creationId="{00000000-0000-0000-0000-000000000000}"/>
          </ac:spMkLst>
        </pc:spChg>
        <pc:spChg chg="mod">
          <ac:chgData name="Gabriele Ostuni" userId="b6a0a9bd2ef8212d" providerId="LiveId" clId="{92AD5D46-D995-4C80-A029-BFCAEA982BAF}" dt="2020-04-10T15:17:37.629" v="2734" actId="1076"/>
          <ac:spMkLst>
            <pc:docMk/>
            <pc:sldMk cId="1412314026" sldId="313"/>
            <ac:spMk id="3" creationId="{21B37E9D-5AAD-47C6-A952-06F99F1F70F7}"/>
          </ac:spMkLst>
        </pc:spChg>
        <pc:picChg chg="del">
          <ac:chgData name="Gabriele Ostuni" userId="b6a0a9bd2ef8212d" providerId="LiveId" clId="{92AD5D46-D995-4C80-A029-BFCAEA982BAF}" dt="2020-04-10T15:15:23.965" v="2554" actId="478"/>
          <ac:picMkLst>
            <pc:docMk/>
            <pc:sldMk cId="1412314026" sldId="313"/>
            <ac:picMk id="5" creationId="{E430340A-8E48-4C08-BE13-BA1C2F8F85E0}"/>
          </ac:picMkLst>
        </pc:picChg>
        <pc:picChg chg="add">
          <ac:chgData name="Gabriele Ostuni" userId="b6a0a9bd2ef8212d" providerId="LiveId" clId="{92AD5D46-D995-4C80-A029-BFCAEA982BAF}" dt="2020-04-10T15:17:30.484" v="2732"/>
          <ac:picMkLst>
            <pc:docMk/>
            <pc:sldMk cId="1412314026" sldId="313"/>
            <ac:picMk id="6" creationId="{84CAC57A-3EEB-4EFE-ADA2-6479B4F62C55}"/>
          </ac:picMkLst>
        </pc:picChg>
      </pc:sldChg>
      <pc:sldChg chg="addSp delSp modSp add">
        <pc:chgData name="Gabriele Ostuni" userId="b6a0a9bd2ef8212d" providerId="LiveId" clId="{92AD5D46-D995-4C80-A029-BFCAEA982BAF}" dt="2020-04-10T15:24:17.228" v="3199" actId="1076"/>
        <pc:sldMkLst>
          <pc:docMk/>
          <pc:sldMk cId="1659190364" sldId="314"/>
        </pc:sldMkLst>
        <pc:spChg chg="mod">
          <ac:chgData name="Gabriele Ostuni" userId="b6a0a9bd2ef8212d" providerId="LiveId" clId="{92AD5D46-D995-4C80-A029-BFCAEA982BAF}" dt="2020-04-10T15:18:10.906" v="2778" actId="20577"/>
          <ac:spMkLst>
            <pc:docMk/>
            <pc:sldMk cId="1659190364" sldId="314"/>
            <ac:spMk id="2" creationId="{00000000-0000-0000-0000-000000000000}"/>
          </ac:spMkLst>
        </pc:spChg>
        <pc:spChg chg="mod">
          <ac:chgData name="Gabriele Ostuni" userId="b6a0a9bd2ef8212d" providerId="LiveId" clId="{92AD5D46-D995-4C80-A029-BFCAEA982BAF}" dt="2020-04-10T15:24:17.228" v="3199" actId="1076"/>
          <ac:spMkLst>
            <pc:docMk/>
            <pc:sldMk cId="1659190364" sldId="314"/>
            <ac:spMk id="3" creationId="{21B37E9D-5AAD-47C6-A952-06F99F1F70F7}"/>
          </ac:spMkLst>
        </pc:spChg>
        <pc:picChg chg="del">
          <ac:chgData name="Gabriele Ostuni" userId="b6a0a9bd2ef8212d" providerId="LiveId" clId="{92AD5D46-D995-4C80-A029-BFCAEA982BAF}" dt="2020-04-10T15:22:44.386" v="3027" actId="478"/>
          <ac:picMkLst>
            <pc:docMk/>
            <pc:sldMk cId="1659190364" sldId="314"/>
            <ac:picMk id="5" creationId="{E430340A-8E48-4C08-BE13-BA1C2F8F85E0}"/>
          </ac:picMkLst>
        </pc:picChg>
        <pc:picChg chg="add mod">
          <ac:chgData name="Gabriele Ostuni" userId="b6a0a9bd2ef8212d" providerId="LiveId" clId="{92AD5D46-D995-4C80-A029-BFCAEA982BAF}" dt="2020-04-10T15:22:46.792" v="3029" actId="1076"/>
          <ac:picMkLst>
            <pc:docMk/>
            <pc:sldMk cId="1659190364" sldId="314"/>
            <ac:picMk id="6" creationId="{545C25F5-E7D0-46E5-A9AF-97C22269D0BD}"/>
          </ac:picMkLst>
        </pc:picChg>
      </pc:sldChg>
      <pc:sldChg chg="addSp delSp modSp add">
        <pc:chgData name="Gabriele Ostuni" userId="b6a0a9bd2ef8212d" providerId="LiveId" clId="{92AD5D46-D995-4C80-A029-BFCAEA982BAF}" dt="2020-04-10T15:31:40.375" v="3312"/>
        <pc:sldMkLst>
          <pc:docMk/>
          <pc:sldMk cId="3353639190" sldId="315"/>
        </pc:sldMkLst>
        <pc:spChg chg="mod">
          <ac:chgData name="Gabriele Ostuni" userId="b6a0a9bd2ef8212d" providerId="LiveId" clId="{92AD5D46-D995-4C80-A029-BFCAEA982BAF}" dt="2020-04-10T15:31:28.286" v="3309" actId="1076"/>
          <ac:spMkLst>
            <pc:docMk/>
            <pc:sldMk cId="3353639190" sldId="315"/>
            <ac:spMk id="3" creationId="{21B37E9D-5AAD-47C6-A952-06F99F1F70F7}"/>
          </ac:spMkLst>
        </pc:spChg>
        <pc:picChg chg="add mod">
          <ac:chgData name="Gabriele Ostuni" userId="b6a0a9bd2ef8212d" providerId="LiveId" clId="{92AD5D46-D995-4C80-A029-BFCAEA982BAF}" dt="2020-04-10T15:31:30.491" v="3310" actId="1076"/>
          <ac:picMkLst>
            <pc:docMk/>
            <pc:sldMk cId="3353639190" sldId="315"/>
            <ac:picMk id="4" creationId="{52183E7A-94BD-403A-8367-372E841191E8}"/>
          </ac:picMkLst>
        </pc:picChg>
        <pc:picChg chg="del">
          <ac:chgData name="Gabriele Ostuni" userId="b6a0a9bd2ef8212d" providerId="LiveId" clId="{92AD5D46-D995-4C80-A029-BFCAEA982BAF}" dt="2020-04-10T15:24:26.778" v="3200" actId="478"/>
          <ac:picMkLst>
            <pc:docMk/>
            <pc:sldMk cId="3353639190" sldId="315"/>
            <ac:picMk id="5" creationId="{E430340A-8E48-4C08-BE13-BA1C2F8F85E0}"/>
          </ac:picMkLst>
        </pc:picChg>
        <pc:picChg chg="add del mod">
          <ac:chgData name="Gabriele Ostuni" userId="b6a0a9bd2ef8212d" providerId="LiveId" clId="{92AD5D46-D995-4C80-A029-BFCAEA982BAF}" dt="2020-04-10T15:25:23.768" v="3203" actId="478"/>
          <ac:picMkLst>
            <pc:docMk/>
            <pc:sldMk cId="3353639190" sldId="315"/>
            <ac:picMk id="6" creationId="{3A91F225-48C0-4160-8D29-3E220C6FB533}"/>
          </ac:picMkLst>
        </pc:picChg>
        <pc:picChg chg="add del">
          <ac:chgData name="Gabriele Ostuni" userId="b6a0a9bd2ef8212d" providerId="LiveId" clId="{92AD5D46-D995-4C80-A029-BFCAEA982BAF}" dt="2020-04-10T15:31:40.375" v="3312"/>
          <ac:picMkLst>
            <pc:docMk/>
            <pc:sldMk cId="3353639190" sldId="315"/>
            <ac:picMk id="7" creationId="{AC55349E-B578-41C1-B655-2A7E49390783}"/>
          </ac:picMkLst>
        </pc:picChg>
      </pc:sldChg>
      <pc:sldChg chg="addSp delSp modSp add">
        <pc:chgData name="Gabriele Ostuni" userId="b6a0a9bd2ef8212d" providerId="LiveId" clId="{92AD5D46-D995-4C80-A029-BFCAEA982BAF}" dt="2020-04-10T15:04:14.067" v="1843" actId="478"/>
        <pc:sldMkLst>
          <pc:docMk/>
          <pc:sldMk cId="598139202" sldId="316"/>
        </pc:sldMkLst>
        <pc:spChg chg="add del mod">
          <ac:chgData name="Gabriele Ostuni" userId="b6a0a9bd2ef8212d" providerId="LiveId" clId="{92AD5D46-D995-4C80-A029-BFCAEA982BAF}" dt="2020-04-10T15:04:14.067" v="1843" actId="478"/>
          <ac:spMkLst>
            <pc:docMk/>
            <pc:sldMk cId="598139202" sldId="316"/>
            <ac:spMk id="4" creationId="{235DBB90-E37E-4CE3-8CE1-99B5A072FC7C}"/>
          </ac:spMkLst>
        </pc:spChg>
        <pc:picChg chg="del">
          <ac:chgData name="Gabriele Ostuni" userId="b6a0a9bd2ef8212d" providerId="LiveId" clId="{92AD5D46-D995-4C80-A029-BFCAEA982BAF}" dt="2020-04-10T15:04:11.271" v="1841" actId="478"/>
          <ac:picMkLst>
            <pc:docMk/>
            <pc:sldMk cId="598139202" sldId="316"/>
            <ac:picMk id="6" creationId="{DF7A74D1-A898-4766-8C4D-7F5744C87935}"/>
          </ac:picMkLst>
        </pc:picChg>
        <pc:picChg chg="add">
          <ac:chgData name="Gabriele Ostuni" userId="b6a0a9bd2ef8212d" providerId="LiveId" clId="{92AD5D46-D995-4C80-A029-BFCAEA982BAF}" dt="2020-04-10T15:04:11.923" v="1842"/>
          <ac:picMkLst>
            <pc:docMk/>
            <pc:sldMk cId="598139202" sldId="316"/>
            <ac:picMk id="7" creationId="{EB98597A-D635-45DC-B04B-B8E483788065}"/>
          </ac:picMkLst>
        </pc:picChg>
      </pc:sldChg>
      <pc:sldChg chg="addSp delSp modSp add">
        <pc:chgData name="Gabriele Ostuni" userId="b6a0a9bd2ef8212d" providerId="LiveId" clId="{92AD5D46-D995-4C80-A029-BFCAEA982BAF}" dt="2020-04-10T15:09:50.641" v="2082" actId="20577"/>
        <pc:sldMkLst>
          <pc:docMk/>
          <pc:sldMk cId="2825940096" sldId="317"/>
        </pc:sldMkLst>
        <pc:spChg chg="mod">
          <ac:chgData name="Gabriele Ostuni" userId="b6a0a9bd2ef8212d" providerId="LiveId" clId="{92AD5D46-D995-4C80-A029-BFCAEA982BAF}" dt="2020-04-10T15:09:25.162" v="2047" actId="20577"/>
          <ac:spMkLst>
            <pc:docMk/>
            <pc:sldMk cId="2825940096" sldId="317"/>
            <ac:spMk id="2" creationId="{00000000-0000-0000-0000-000000000000}"/>
          </ac:spMkLst>
        </pc:spChg>
        <pc:spChg chg="mod">
          <ac:chgData name="Gabriele Ostuni" userId="b6a0a9bd2ef8212d" providerId="LiveId" clId="{92AD5D46-D995-4C80-A029-BFCAEA982BAF}" dt="2020-04-10T15:09:50.641" v="2082" actId="20577"/>
          <ac:spMkLst>
            <pc:docMk/>
            <pc:sldMk cId="2825940096" sldId="317"/>
            <ac:spMk id="3" creationId="{21B37E9D-5AAD-47C6-A952-06F99F1F70F7}"/>
          </ac:spMkLst>
        </pc:spChg>
        <pc:spChg chg="add del mod">
          <ac:chgData name="Gabriele Ostuni" userId="b6a0a9bd2ef8212d" providerId="LiveId" clId="{92AD5D46-D995-4C80-A029-BFCAEA982BAF}" dt="2020-04-10T15:04:51.388" v="1846" actId="478"/>
          <ac:spMkLst>
            <pc:docMk/>
            <pc:sldMk cId="2825940096" sldId="317"/>
            <ac:spMk id="4" creationId="{9B2575EB-AF95-456E-A8E9-85C3A9851866}"/>
          </ac:spMkLst>
        </pc:spChg>
        <pc:picChg chg="del">
          <ac:chgData name="Gabriele Ostuni" userId="b6a0a9bd2ef8212d" providerId="LiveId" clId="{92AD5D46-D995-4C80-A029-BFCAEA982BAF}" dt="2020-04-10T15:04:48.563" v="1844" actId="478"/>
          <ac:picMkLst>
            <pc:docMk/>
            <pc:sldMk cId="2825940096" sldId="317"/>
            <ac:picMk id="6" creationId="{DF7A74D1-A898-4766-8C4D-7F5744C87935}"/>
          </ac:picMkLst>
        </pc:picChg>
        <pc:picChg chg="add">
          <ac:chgData name="Gabriele Ostuni" userId="b6a0a9bd2ef8212d" providerId="LiveId" clId="{92AD5D46-D995-4C80-A029-BFCAEA982BAF}" dt="2020-04-10T15:04:48.863" v="1845"/>
          <ac:picMkLst>
            <pc:docMk/>
            <pc:sldMk cId="2825940096" sldId="317"/>
            <ac:picMk id="7" creationId="{6829ED1E-A936-453F-B31C-2E7E02E91EE2}"/>
          </ac:picMkLst>
        </pc:picChg>
      </pc:sldChg>
      <pc:sldChg chg="addSp delSp modSp add">
        <pc:chgData name="Gabriele Ostuni" userId="b6a0a9bd2ef8212d" providerId="LiveId" clId="{92AD5D46-D995-4C80-A029-BFCAEA982BAF}" dt="2020-04-10T15:10:46.625" v="2295" actId="20577"/>
        <pc:sldMkLst>
          <pc:docMk/>
          <pc:sldMk cId="662756844" sldId="318"/>
        </pc:sldMkLst>
        <pc:spChg chg="mod">
          <ac:chgData name="Gabriele Ostuni" userId="b6a0a9bd2ef8212d" providerId="LiveId" clId="{92AD5D46-D995-4C80-A029-BFCAEA982BAF}" dt="2020-04-10T15:09:56.749" v="2083"/>
          <ac:spMkLst>
            <pc:docMk/>
            <pc:sldMk cId="662756844" sldId="318"/>
            <ac:spMk id="2" creationId="{00000000-0000-0000-0000-000000000000}"/>
          </ac:spMkLst>
        </pc:spChg>
        <pc:spChg chg="mod">
          <ac:chgData name="Gabriele Ostuni" userId="b6a0a9bd2ef8212d" providerId="LiveId" clId="{92AD5D46-D995-4C80-A029-BFCAEA982BAF}" dt="2020-04-10T15:10:46.625" v="2295" actId="20577"/>
          <ac:spMkLst>
            <pc:docMk/>
            <pc:sldMk cId="662756844" sldId="318"/>
            <ac:spMk id="3" creationId="{21B37E9D-5AAD-47C6-A952-06F99F1F70F7}"/>
          </ac:spMkLst>
        </pc:spChg>
        <pc:picChg chg="add">
          <ac:chgData name="Gabriele Ostuni" userId="b6a0a9bd2ef8212d" providerId="LiveId" clId="{92AD5D46-D995-4C80-A029-BFCAEA982BAF}" dt="2020-04-10T15:07:19.391" v="2030"/>
          <ac:picMkLst>
            <pc:docMk/>
            <pc:sldMk cId="662756844" sldId="318"/>
            <ac:picMk id="5" creationId="{1A385CAF-2BF8-4A6A-92B9-584FF18C154F}"/>
          </ac:picMkLst>
        </pc:picChg>
        <pc:picChg chg="del">
          <ac:chgData name="Gabriele Ostuni" userId="b6a0a9bd2ef8212d" providerId="LiveId" clId="{92AD5D46-D995-4C80-A029-BFCAEA982BAF}" dt="2020-04-10T15:07:13.422" v="2029" actId="478"/>
          <ac:picMkLst>
            <pc:docMk/>
            <pc:sldMk cId="662756844" sldId="318"/>
            <ac:picMk id="7" creationId="{6829ED1E-A936-453F-B31C-2E7E02E91EE2}"/>
          </ac:picMkLst>
        </pc:picChg>
      </pc:sldChg>
      <pc:sldChg chg="addSp delSp modSp add delAnim">
        <pc:chgData name="Gabriele Ostuni" userId="b6a0a9bd2ef8212d" providerId="LiveId" clId="{92AD5D46-D995-4C80-A029-BFCAEA982BAF}" dt="2020-04-10T15:22:19.809" v="3026" actId="20577"/>
        <pc:sldMkLst>
          <pc:docMk/>
          <pc:sldMk cId="1723087719" sldId="319"/>
        </pc:sldMkLst>
        <pc:spChg chg="mod">
          <ac:chgData name="Gabriele Ostuni" userId="b6a0a9bd2ef8212d" providerId="LiveId" clId="{92AD5D46-D995-4C80-A029-BFCAEA982BAF}" dt="2020-04-10T15:20:30.699" v="2838" actId="20577"/>
          <ac:spMkLst>
            <pc:docMk/>
            <pc:sldMk cId="1723087719" sldId="319"/>
            <ac:spMk id="2" creationId="{00000000-0000-0000-0000-000000000000}"/>
          </ac:spMkLst>
        </pc:spChg>
        <pc:spChg chg="mod">
          <ac:chgData name="Gabriele Ostuni" userId="b6a0a9bd2ef8212d" providerId="LiveId" clId="{92AD5D46-D995-4C80-A029-BFCAEA982BAF}" dt="2020-04-10T15:22:19.809" v="3026" actId="20577"/>
          <ac:spMkLst>
            <pc:docMk/>
            <pc:sldMk cId="1723087719" sldId="319"/>
            <ac:spMk id="3" creationId="{21B37E9D-5AAD-47C6-A952-06F99F1F70F7}"/>
          </ac:spMkLst>
        </pc:spChg>
        <pc:picChg chg="add mod">
          <ac:chgData name="Gabriele Ostuni" userId="b6a0a9bd2ef8212d" providerId="LiveId" clId="{92AD5D46-D995-4C80-A029-BFCAEA982BAF}" dt="2020-04-10T15:20:38.676" v="2848" actId="1076"/>
          <ac:picMkLst>
            <pc:docMk/>
            <pc:sldMk cId="1723087719" sldId="319"/>
            <ac:picMk id="5" creationId="{CD6BE8E7-B4C1-492F-A943-50110D9FFFBF}"/>
          </ac:picMkLst>
        </pc:picChg>
        <pc:picChg chg="del">
          <ac:chgData name="Gabriele Ostuni" userId="b6a0a9bd2ef8212d" providerId="LiveId" clId="{92AD5D46-D995-4C80-A029-BFCAEA982BAF}" dt="2020-04-10T15:18:31.297" v="2780" actId="478"/>
          <ac:picMkLst>
            <pc:docMk/>
            <pc:sldMk cId="1723087719" sldId="319"/>
            <ac:picMk id="6" creationId="{84CAC57A-3EEB-4EFE-ADA2-6479B4F62C55}"/>
          </ac:picMkLst>
        </pc:picChg>
      </pc:sldChg>
      <pc:sldChg chg="add del">
        <pc:chgData name="Gabriele Ostuni" userId="b6a0a9bd2ef8212d" providerId="LiveId" clId="{92AD5D46-D995-4C80-A029-BFCAEA982BAF}" dt="2020-04-10T15:31:47.483" v="3314"/>
        <pc:sldMkLst>
          <pc:docMk/>
          <pc:sldMk cId="115039675" sldId="320"/>
        </pc:sldMkLst>
      </pc:sldChg>
    </pc:docChg>
  </pc:docChgLst>
  <pc:docChgLst>
    <pc:chgData name="Gabriele Ostuni" userId="b6a0a9bd2ef8212d" providerId="LiveId" clId="{8210BDF8-AFC2-4281-8C7D-462BC6CAB121}"/>
    <pc:docChg chg="modSld">
      <pc:chgData name="Gabriele Ostuni" userId="b6a0a9bd2ef8212d" providerId="LiveId" clId="{8210BDF8-AFC2-4281-8C7D-462BC6CAB121}" dt="2020-04-06T12:13:19.922" v="1" actId="1076"/>
      <pc:docMkLst>
        <pc:docMk/>
      </pc:docMkLst>
      <pc:sldChg chg="addSp modSp mod">
        <pc:chgData name="Gabriele Ostuni" userId="b6a0a9bd2ef8212d" providerId="LiveId" clId="{8210BDF8-AFC2-4281-8C7D-462BC6CAB121}" dt="2020-04-06T12:13:19.922" v="1" actId="1076"/>
        <pc:sldMkLst>
          <pc:docMk/>
          <pc:sldMk cId="1058055028" sldId="257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8210BDF8-AFC2-4281-8C7D-462BC6CAB121}" dt="2020-04-06T12:13:19.922" v="1" actId="1076"/>
          <ac:picMkLst>
            <pc:docMk/>
            <pc:sldMk cId="1058055028" sldId="257"/>
            <ac:picMk id="4" creationId="{00000000-0000-0000-0000-000000000000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042277148" sldId="258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42277148" sldId="258"/>
            <ac:picMk id="2" creationId="{D27656AC-B17C-4A53-96A7-6AC02E2F118F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31967230" sldId="25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629226035" sldId="261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3189911502" sldId="265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927890169" sldId="26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06152436" sldId="270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06152436" sldId="270"/>
            <ac:picMk id="3" creationId="{BA668F1E-FABE-4640-8800-DA50BA44A08A}"/>
          </ac:picMkLst>
        </pc:picChg>
      </pc:sldChg>
    </pc:docChg>
  </pc:docChgLst>
  <pc:docChgLst>
    <pc:chgData name="Gabriele Ostuni" userId="b6a0a9bd2ef8212d" providerId="LiveId" clId="{2904A800-5EEF-4871-B93B-DF73CC3EB9B5}"/>
    <pc:docChg chg="custSel modSld">
      <pc:chgData name="Gabriele Ostuni" userId="b6a0a9bd2ef8212d" providerId="LiveId" clId="{2904A800-5EEF-4871-B93B-DF73CC3EB9B5}" dt="2020-04-07T21:25:45.541" v="165" actId="20577"/>
      <pc:docMkLst>
        <pc:docMk/>
      </pc:docMkLst>
      <pc:sldChg chg="modSp">
        <pc:chgData name="Gabriele Ostuni" userId="b6a0a9bd2ef8212d" providerId="LiveId" clId="{2904A800-5EEF-4871-B93B-DF73CC3EB9B5}" dt="2020-04-07T21:16:16.626" v="24" actId="1076"/>
        <pc:sldMkLst>
          <pc:docMk/>
          <pc:sldMk cId="1058055028" sldId="257"/>
        </pc:sldMkLst>
        <pc:spChg chg="mod">
          <ac:chgData name="Gabriele Ostuni" userId="b6a0a9bd2ef8212d" providerId="LiveId" clId="{2904A800-5EEF-4871-B93B-DF73CC3EB9B5}" dt="2020-04-07T21:16:16.626" v="24" actId="1076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2904A800-5EEF-4871-B93B-DF73CC3EB9B5}" dt="2020-04-07T21:12:05.806" v="22" actId="20577"/>
          <ac:spMkLst>
            <pc:docMk/>
            <pc:sldMk cId="1058055028" sldId="257"/>
            <ac:spMk id="7" creationId="{EFADB564-366C-4F38-9A56-42084F304C21}"/>
          </ac:spMkLst>
        </pc:spChg>
      </pc:sldChg>
      <pc:sldChg chg="modSp">
        <pc:chgData name="Gabriele Ostuni" userId="b6a0a9bd2ef8212d" providerId="LiveId" clId="{2904A800-5EEF-4871-B93B-DF73CC3EB9B5}" dt="2020-04-07T21:25:31.823" v="161" actId="20577"/>
        <pc:sldMkLst>
          <pc:docMk/>
          <pc:sldMk cId="1042277148" sldId="258"/>
        </pc:sldMkLst>
        <pc:spChg chg="mod">
          <ac:chgData name="Gabriele Ostuni" userId="b6a0a9bd2ef8212d" providerId="LiveId" clId="{2904A800-5EEF-4871-B93B-DF73CC3EB9B5}" dt="2020-04-07T21:19:49.742" v="76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2904A800-5EEF-4871-B93B-DF73CC3EB9B5}" dt="2020-04-07T21:16:24.582" v="31" actId="20577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2904A800-5EEF-4871-B93B-DF73CC3EB9B5}" dt="2020-04-07T21:25:31.823" v="161" actId="20577"/>
          <ac:spMkLst>
            <pc:docMk/>
            <pc:sldMk cId="1042277148" sldId="258"/>
            <ac:spMk id="14" creationId="{6F70F8A8-37F4-44EB-B4FB-A3CFB9FB4F98}"/>
          </ac:spMkLst>
        </pc:spChg>
      </pc:sldChg>
      <pc:sldChg chg="modSp">
        <pc:chgData name="Gabriele Ostuni" userId="b6a0a9bd2ef8212d" providerId="LiveId" clId="{2904A800-5EEF-4871-B93B-DF73CC3EB9B5}" dt="2020-04-07T21:25:11.714" v="143" actId="20577"/>
        <pc:sldMkLst>
          <pc:docMk/>
          <pc:sldMk cId="231967230" sldId="259"/>
        </pc:sldMkLst>
        <pc:spChg chg="mod">
          <ac:chgData name="Gabriele Ostuni" userId="b6a0a9bd2ef8212d" providerId="LiveId" clId="{2904A800-5EEF-4871-B93B-DF73CC3EB9B5}" dt="2020-04-07T21:25:11.714" v="143" actId="20577"/>
          <ac:spMkLst>
            <pc:docMk/>
            <pc:sldMk cId="231967230" sldId="259"/>
            <ac:spMk id="2" creationId="{00000000-0000-0000-0000-000000000000}"/>
          </ac:spMkLst>
        </pc:spChg>
      </pc:sldChg>
      <pc:sldChg chg="modSp">
        <pc:chgData name="Gabriele Ostuni" userId="b6a0a9bd2ef8212d" providerId="LiveId" clId="{2904A800-5EEF-4871-B93B-DF73CC3EB9B5}" dt="2020-04-07T21:25:45.541" v="165" actId="20577"/>
        <pc:sldMkLst>
          <pc:docMk/>
          <pc:sldMk cId="1307730828" sldId="298"/>
        </pc:sldMkLst>
        <pc:spChg chg="mod">
          <ac:chgData name="Gabriele Ostuni" userId="b6a0a9bd2ef8212d" providerId="LiveId" clId="{2904A800-5EEF-4871-B93B-DF73CC3EB9B5}" dt="2020-04-07T21:25:45.541" v="165" actId="20577"/>
          <ac:spMkLst>
            <pc:docMk/>
            <pc:sldMk cId="1307730828" sldId="298"/>
            <ac:spMk id="3" creationId="{52F62651-1416-44B3-921E-0CF2706A8008}"/>
          </ac:spMkLst>
        </pc:spChg>
      </pc:sldChg>
      <pc:sldChg chg="modSp">
        <pc:chgData name="Gabriele Ostuni" userId="b6a0a9bd2ef8212d" providerId="LiveId" clId="{2904A800-5EEF-4871-B93B-DF73CC3EB9B5}" dt="2020-04-07T21:24:22.909" v="139" actId="20577"/>
        <pc:sldMkLst>
          <pc:docMk/>
          <pc:sldMk cId="4061742601" sldId="301"/>
        </pc:sldMkLst>
        <pc:spChg chg="mod">
          <ac:chgData name="Gabriele Ostuni" userId="b6a0a9bd2ef8212d" providerId="LiveId" clId="{2904A800-5EEF-4871-B93B-DF73CC3EB9B5}" dt="2020-04-07T21:24:22.909" v="139" actId="20577"/>
          <ac:spMkLst>
            <pc:docMk/>
            <pc:sldMk cId="4061742601" sldId="301"/>
            <ac:spMk id="3" creationId="{15C7BE4B-1345-4AE0-880A-13B2425CCE8A}"/>
          </ac:spMkLst>
        </pc:spChg>
      </pc:sldChg>
    </pc:docChg>
  </pc:docChgLst>
  <pc:docChgLst>
    <pc:chgData name="Gabriele Ostuni" userId="b6a0a9bd2ef8212d" providerId="LiveId" clId="{1B022F5B-A93A-48CD-BBAF-A694BE30340A}"/>
    <pc:docChg chg="custSel modSld">
      <pc:chgData name="Gabriele Ostuni" userId="b6a0a9bd2ef8212d" providerId="LiveId" clId="{1B022F5B-A93A-48CD-BBAF-A694BE30340A}" dt="2020-06-10T21:32:19.209" v="33" actId="14100"/>
      <pc:docMkLst>
        <pc:docMk/>
      </pc:docMkLst>
      <pc:sldChg chg="addSp delSp modSp mod modNotesTx">
        <pc:chgData name="Gabriele Ostuni" userId="b6a0a9bd2ef8212d" providerId="LiveId" clId="{1B022F5B-A93A-48CD-BBAF-A694BE30340A}" dt="2020-06-04T19:39:33.119" v="24" actId="20577"/>
        <pc:sldMkLst>
          <pc:docMk/>
          <pc:sldMk cId="1058055028" sldId="257"/>
        </pc:sldMkLst>
        <pc:picChg chg="del">
          <ac:chgData name="Gabriele Ostuni" userId="b6a0a9bd2ef8212d" providerId="LiveId" clId="{1B022F5B-A93A-48CD-BBAF-A694BE30340A}" dt="2020-06-04T19:25:40.613" v="0" actId="478"/>
          <ac:picMkLst>
            <pc:docMk/>
            <pc:sldMk cId="1058055028" sldId="257"/>
            <ac:picMk id="4" creationId="{00000000-0000-0000-0000-000000000000}"/>
          </ac:picMkLst>
        </pc:picChg>
        <pc:picChg chg="add mod">
          <ac:chgData name="Gabriele Ostuni" userId="b6a0a9bd2ef8212d" providerId="LiveId" clId="{1B022F5B-A93A-48CD-BBAF-A694BE30340A}" dt="2020-06-04T19:25:48.323" v="1"/>
          <ac:picMkLst>
            <pc:docMk/>
            <pc:sldMk cId="1058055028" sldId="257"/>
            <ac:picMk id="8" creationId="{70AEB2E3-C12B-4FE7-8EC9-0E3BFD0EE4F1}"/>
          </ac:picMkLst>
        </pc:picChg>
      </pc:sldChg>
      <pc:sldChg chg="modSp mod">
        <pc:chgData name="Gabriele Ostuni" userId="b6a0a9bd2ef8212d" providerId="LiveId" clId="{1B022F5B-A93A-48CD-BBAF-A694BE30340A}" dt="2020-06-10T21:14:09.591" v="30" actId="113"/>
        <pc:sldMkLst>
          <pc:docMk/>
          <pc:sldMk cId="231967230" sldId="259"/>
        </pc:sldMkLst>
        <pc:spChg chg="mod">
          <ac:chgData name="Gabriele Ostuni" userId="b6a0a9bd2ef8212d" providerId="LiveId" clId="{1B022F5B-A93A-48CD-BBAF-A694BE30340A}" dt="2020-06-10T21:14:09.591" v="30" actId="113"/>
          <ac:spMkLst>
            <pc:docMk/>
            <pc:sldMk cId="231967230" sldId="259"/>
            <ac:spMk id="3" creationId="{21B37E9D-5AAD-47C6-A952-06F99F1F70F7}"/>
          </ac:spMkLst>
        </pc:spChg>
      </pc:sldChg>
      <pc:sldChg chg="modSp mod">
        <pc:chgData name="Gabriele Ostuni" userId="b6a0a9bd2ef8212d" providerId="LiveId" clId="{1B022F5B-A93A-48CD-BBAF-A694BE30340A}" dt="2020-06-10T21:06:01.413" v="26"/>
        <pc:sldMkLst>
          <pc:docMk/>
          <pc:sldMk cId="2720699239" sldId="263"/>
        </pc:sldMkLst>
        <pc:spChg chg="mod">
          <ac:chgData name="Gabriele Ostuni" userId="b6a0a9bd2ef8212d" providerId="LiveId" clId="{1B022F5B-A93A-48CD-BBAF-A694BE30340A}" dt="2020-06-10T21:06:01.413" v="26"/>
          <ac:spMkLst>
            <pc:docMk/>
            <pc:sldMk cId="2720699239" sldId="263"/>
            <ac:spMk id="2" creationId="{00000000-0000-0000-0000-000000000000}"/>
          </ac:spMkLst>
        </pc:spChg>
      </pc:sldChg>
      <pc:sldChg chg="addSp delSp modSp mod">
        <pc:chgData name="Gabriele Ostuni" userId="b6a0a9bd2ef8212d" providerId="LiveId" clId="{1B022F5B-A93A-48CD-BBAF-A694BE30340A}" dt="2020-06-04T19:25:59.300" v="3"/>
        <pc:sldMkLst>
          <pc:docMk/>
          <pc:sldMk cId="1307730828" sldId="298"/>
        </pc:sldMkLst>
        <pc:picChg chg="del">
          <ac:chgData name="Gabriele Ostuni" userId="b6a0a9bd2ef8212d" providerId="LiveId" clId="{1B022F5B-A93A-48CD-BBAF-A694BE30340A}" dt="2020-06-04T19:25:52.553" v="2" actId="478"/>
          <ac:picMkLst>
            <pc:docMk/>
            <pc:sldMk cId="1307730828" sldId="298"/>
            <ac:picMk id="4" creationId="{00000000-0000-0000-0000-000000000000}"/>
          </ac:picMkLst>
        </pc:picChg>
        <pc:picChg chg="add mod">
          <ac:chgData name="Gabriele Ostuni" userId="b6a0a9bd2ef8212d" providerId="LiveId" clId="{1B022F5B-A93A-48CD-BBAF-A694BE30340A}" dt="2020-06-04T19:25:59.300" v="3"/>
          <ac:picMkLst>
            <pc:docMk/>
            <pc:sldMk cId="1307730828" sldId="298"/>
            <ac:picMk id="6" creationId="{28A5DAC2-4210-4074-B186-857CAEF8C0FF}"/>
          </ac:picMkLst>
        </pc:picChg>
      </pc:sldChg>
      <pc:sldChg chg="modNotesTx">
        <pc:chgData name="Gabriele Ostuni" userId="b6a0a9bd2ef8212d" providerId="LiveId" clId="{1B022F5B-A93A-48CD-BBAF-A694BE30340A}" dt="2020-06-10T21:13:56.230" v="27" actId="20577"/>
        <pc:sldMkLst>
          <pc:docMk/>
          <pc:sldMk cId="4061742601" sldId="301"/>
        </pc:sldMkLst>
      </pc:sldChg>
      <pc:sldChg chg="modSp mod">
        <pc:chgData name="Gabriele Ostuni" userId="b6a0a9bd2ef8212d" providerId="LiveId" clId="{1B022F5B-A93A-48CD-BBAF-A694BE30340A}" dt="2020-06-10T21:14:37.267" v="31" actId="20577"/>
        <pc:sldMkLst>
          <pc:docMk/>
          <pc:sldMk cId="820884027" sldId="306"/>
        </pc:sldMkLst>
        <pc:spChg chg="mod">
          <ac:chgData name="Gabriele Ostuni" userId="b6a0a9bd2ef8212d" providerId="LiveId" clId="{1B022F5B-A93A-48CD-BBAF-A694BE30340A}" dt="2020-06-10T21:14:37.267" v="31" actId="20577"/>
          <ac:spMkLst>
            <pc:docMk/>
            <pc:sldMk cId="820884027" sldId="306"/>
            <ac:spMk id="3" creationId="{21B37E9D-5AAD-47C6-A952-06F99F1F70F7}"/>
          </ac:spMkLst>
        </pc:spChg>
      </pc:sldChg>
      <pc:sldChg chg="modSp mod">
        <pc:chgData name="Gabriele Ostuni" userId="b6a0a9bd2ef8212d" providerId="LiveId" clId="{1B022F5B-A93A-48CD-BBAF-A694BE30340A}" dt="2020-06-10T21:32:19.209" v="33" actId="14100"/>
        <pc:sldMkLst>
          <pc:docMk/>
          <pc:sldMk cId="1229992461" sldId="321"/>
        </pc:sldMkLst>
        <pc:spChg chg="mod">
          <ac:chgData name="Gabriele Ostuni" userId="b6a0a9bd2ef8212d" providerId="LiveId" clId="{1B022F5B-A93A-48CD-BBAF-A694BE30340A}" dt="2020-06-10T21:32:19.209" v="33" actId="14100"/>
          <ac:spMkLst>
            <pc:docMk/>
            <pc:sldMk cId="1229992461" sldId="321"/>
            <ac:spMk id="3" creationId="{21B37E9D-5AAD-47C6-A952-06F99F1F70F7}"/>
          </ac:spMkLst>
        </pc:spChg>
      </pc:sldChg>
      <pc:sldChg chg="modSp mod">
        <pc:chgData name="Gabriele Ostuni" userId="b6a0a9bd2ef8212d" providerId="LiveId" clId="{1B022F5B-A93A-48CD-BBAF-A694BE30340A}" dt="2020-06-10T21:27:38.259" v="32" actId="1076"/>
        <pc:sldMkLst>
          <pc:docMk/>
          <pc:sldMk cId="1141843702" sldId="322"/>
        </pc:sldMkLst>
        <pc:spChg chg="mod">
          <ac:chgData name="Gabriele Ostuni" userId="b6a0a9bd2ef8212d" providerId="LiveId" clId="{1B022F5B-A93A-48CD-BBAF-A694BE30340A}" dt="2020-06-10T21:27:38.259" v="32" actId="1076"/>
          <ac:spMkLst>
            <pc:docMk/>
            <pc:sldMk cId="1141843702" sldId="322"/>
            <ac:spMk id="3" creationId="{21B37E9D-5AAD-47C6-A952-06F99F1F70F7}"/>
          </ac:spMkLst>
        </pc:spChg>
      </pc:sldChg>
    </pc:docChg>
  </pc:docChgLst>
  <pc:docChgLst>
    <pc:chgData name="Gabriele Ostuni" userId="b6a0a9bd2ef8212d" providerId="LiveId" clId="{15798F03-9D1A-481D-AB3C-FA9551608368}"/>
    <pc:docChg chg="custSel addSld delSld modSld">
      <pc:chgData name="Gabriele Ostuni" userId="b6a0a9bd2ef8212d" providerId="LiveId" clId="{15798F03-9D1A-481D-AB3C-FA9551608368}" dt="2020-04-14T19:53:49.906" v="1166" actId="790"/>
      <pc:docMkLst>
        <pc:docMk/>
      </pc:docMkLst>
      <pc:sldChg chg="addSp delSp modSp modNotesTx">
        <pc:chgData name="Gabriele Ostuni" userId="b6a0a9bd2ef8212d" providerId="LiveId" clId="{15798F03-9D1A-481D-AB3C-FA9551608368}" dt="2020-04-14T19:48:35.912" v="1156" actId="114"/>
        <pc:sldMkLst>
          <pc:docMk/>
          <pc:sldMk cId="1058055028" sldId="257"/>
        </pc:sldMkLst>
        <pc:spChg chg="mod">
          <ac:chgData name="Gabriele Ostuni" userId="b6a0a9bd2ef8212d" providerId="LiveId" clId="{15798F03-9D1A-481D-AB3C-FA9551608368}" dt="2020-04-14T19:48:35.912" v="1156" actId="114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15798F03-9D1A-481D-AB3C-FA9551608368}" dt="2020-04-10T15:36:57.645" v="82" actId="6549"/>
          <ac:spMkLst>
            <pc:docMk/>
            <pc:sldMk cId="1058055028" sldId="257"/>
            <ac:spMk id="7" creationId="{EFADB564-366C-4F38-9A56-42084F304C21}"/>
          </ac:spMkLst>
        </pc:spChg>
        <pc:picChg chg="del">
          <ac:chgData name="Gabriele Ostuni" userId="b6a0a9bd2ef8212d" providerId="LiveId" clId="{15798F03-9D1A-481D-AB3C-FA9551608368}" dt="2020-04-10T15:37:48.518" v="84" actId="478"/>
          <ac:picMkLst>
            <pc:docMk/>
            <pc:sldMk cId="1058055028" sldId="257"/>
            <ac:picMk id="8" creationId="{131204C7-EC6C-4D82-AF9C-7E9304534E14}"/>
          </ac:picMkLst>
        </pc:picChg>
        <pc:picChg chg="add mod">
          <ac:chgData name="Gabriele Ostuni" userId="b6a0a9bd2ef8212d" providerId="LiveId" clId="{15798F03-9D1A-481D-AB3C-FA9551608368}" dt="2020-04-10T15:37:52.674" v="87" actId="14100"/>
          <ac:picMkLst>
            <pc:docMk/>
            <pc:sldMk cId="1058055028" sldId="257"/>
            <ac:picMk id="9" creationId="{86AAC1E0-4CBD-4CB5-84F1-51D23BCD3350}"/>
          </ac:picMkLst>
        </pc:picChg>
      </pc:sldChg>
      <pc:sldChg chg="addSp delSp modSp">
        <pc:chgData name="Gabriele Ostuni" userId="b6a0a9bd2ef8212d" providerId="LiveId" clId="{15798F03-9D1A-481D-AB3C-FA9551608368}" dt="2020-04-10T15:41:11.996" v="179" actId="20577"/>
        <pc:sldMkLst>
          <pc:docMk/>
          <pc:sldMk cId="1042277148" sldId="258"/>
        </pc:sldMkLst>
        <pc:spChg chg="mod">
          <ac:chgData name="Gabriele Ostuni" userId="b6a0a9bd2ef8212d" providerId="LiveId" clId="{15798F03-9D1A-481D-AB3C-FA9551608368}" dt="2020-04-10T15:40:59.591" v="172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15798F03-9D1A-481D-AB3C-FA9551608368}" dt="2020-04-10T15:41:11.996" v="179" actId="20577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15798F03-9D1A-481D-AB3C-FA9551608368}" dt="2020-04-10T15:38:45.751" v="98" actId="20577"/>
          <ac:spMkLst>
            <pc:docMk/>
            <pc:sldMk cId="1042277148" sldId="258"/>
            <ac:spMk id="14" creationId="{6F70F8A8-37F4-44EB-B4FB-A3CFB9FB4F98}"/>
          </ac:spMkLst>
        </pc:spChg>
        <pc:picChg chg="del">
          <ac:chgData name="Gabriele Ostuni" userId="b6a0a9bd2ef8212d" providerId="LiveId" clId="{15798F03-9D1A-481D-AB3C-FA9551608368}" dt="2020-04-10T15:38:38.376" v="92" actId="478"/>
          <ac:picMkLst>
            <pc:docMk/>
            <pc:sldMk cId="1042277148" sldId="258"/>
            <ac:picMk id="8" creationId="{96F25BB9-2964-402F-A1B6-3865F08964D1}"/>
          </ac:picMkLst>
        </pc:picChg>
        <pc:picChg chg="add mod">
          <ac:chgData name="Gabriele Ostuni" userId="b6a0a9bd2ef8212d" providerId="LiveId" clId="{15798F03-9D1A-481D-AB3C-FA9551608368}" dt="2020-04-10T15:38:41.548" v="94" actId="1076"/>
          <ac:picMkLst>
            <pc:docMk/>
            <pc:sldMk cId="1042277148" sldId="258"/>
            <ac:picMk id="9" creationId="{14437DB5-0338-4565-920C-C7398FD472BA}"/>
          </ac:picMkLst>
        </pc:picChg>
      </pc:sldChg>
      <pc:sldChg chg="addSp delSp modSp">
        <pc:chgData name="Gabriele Ostuni" userId="b6a0a9bd2ef8212d" providerId="LiveId" clId="{15798F03-9D1A-481D-AB3C-FA9551608368}" dt="2020-04-14T19:52:49.233" v="1163" actId="313"/>
        <pc:sldMkLst>
          <pc:docMk/>
          <pc:sldMk cId="231967230" sldId="259"/>
        </pc:sldMkLst>
        <pc:spChg chg="mod">
          <ac:chgData name="Gabriele Ostuni" userId="b6a0a9bd2ef8212d" providerId="LiveId" clId="{15798F03-9D1A-481D-AB3C-FA9551608368}" dt="2020-04-14T19:52:49.233" v="1163" actId="313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15798F03-9D1A-481D-AB3C-FA9551608368}" dt="2020-04-10T15:46:29.222" v="464" actId="20577"/>
          <ac:spMkLst>
            <pc:docMk/>
            <pc:sldMk cId="231967230" sldId="259"/>
            <ac:spMk id="3" creationId="{21B37E9D-5AAD-47C6-A952-06F99F1F70F7}"/>
          </ac:spMkLst>
        </pc:spChg>
        <pc:picChg chg="add">
          <ac:chgData name="Gabriele Ostuni" userId="b6a0a9bd2ef8212d" providerId="LiveId" clId="{15798F03-9D1A-481D-AB3C-FA9551608368}" dt="2020-04-10T15:44:36.116" v="286"/>
          <ac:picMkLst>
            <pc:docMk/>
            <pc:sldMk cId="231967230" sldId="259"/>
            <ac:picMk id="5" creationId="{92B900D0-9595-4836-B9A6-A07152159031}"/>
          </ac:picMkLst>
        </pc:picChg>
        <pc:picChg chg="del">
          <ac:chgData name="Gabriele Ostuni" userId="b6a0a9bd2ef8212d" providerId="LiveId" clId="{15798F03-9D1A-481D-AB3C-FA9551608368}" dt="2020-04-10T15:44:35.584" v="285" actId="478"/>
          <ac:picMkLst>
            <pc:docMk/>
            <pc:sldMk cId="231967230" sldId="259"/>
            <ac:picMk id="6" creationId="{4DF239FE-6AD2-4D36-90F3-E850129A24CC}"/>
          </ac:picMkLst>
        </pc:picChg>
      </pc:sldChg>
      <pc:sldChg chg="modSp">
        <pc:chgData name="Gabriele Ostuni" userId="b6a0a9bd2ef8212d" providerId="LiveId" clId="{15798F03-9D1A-481D-AB3C-FA9551608368}" dt="2020-04-14T19:53:36.219" v="1165" actId="313"/>
        <pc:sldMkLst>
          <pc:docMk/>
          <pc:sldMk cId="1490592224" sldId="260"/>
        </pc:sldMkLst>
        <pc:spChg chg="mod">
          <ac:chgData name="Gabriele Ostuni" userId="b6a0a9bd2ef8212d" providerId="LiveId" clId="{15798F03-9D1A-481D-AB3C-FA9551608368}" dt="2020-04-14T19:53:36.219" v="1165" actId="313"/>
          <ac:spMkLst>
            <pc:docMk/>
            <pc:sldMk cId="1490592224" sldId="260"/>
            <ac:spMk id="4" creationId="{39D8652F-8285-4FDD-BF17-75C1F0CF167F}"/>
          </ac:spMkLst>
        </pc:spChg>
      </pc:sldChg>
      <pc:sldChg chg="modSp">
        <pc:chgData name="Gabriele Ostuni" userId="b6a0a9bd2ef8212d" providerId="LiveId" clId="{15798F03-9D1A-481D-AB3C-FA9551608368}" dt="2020-04-14T19:53:49.906" v="1166" actId="790"/>
        <pc:sldMkLst>
          <pc:docMk/>
          <pc:sldMk cId="1307730828" sldId="298"/>
        </pc:sldMkLst>
        <pc:spChg chg="mod">
          <ac:chgData name="Gabriele Ostuni" userId="b6a0a9bd2ef8212d" providerId="LiveId" clId="{15798F03-9D1A-481D-AB3C-FA9551608368}" dt="2020-04-14T19:53:49.906" v="1166" actId="790"/>
          <ac:spMkLst>
            <pc:docMk/>
            <pc:sldMk cId="1307730828" sldId="298"/>
            <ac:spMk id="2" creationId="{96F9FF08-B19D-4ED1-8C91-E5FAA2E1EBDD}"/>
          </ac:spMkLst>
        </pc:spChg>
        <pc:spChg chg="mod">
          <ac:chgData name="Gabriele Ostuni" userId="b6a0a9bd2ef8212d" providerId="LiveId" clId="{15798F03-9D1A-481D-AB3C-FA9551608368}" dt="2020-04-14T19:53:49.906" v="1166" actId="790"/>
          <ac:spMkLst>
            <pc:docMk/>
            <pc:sldMk cId="1307730828" sldId="298"/>
            <ac:spMk id="3" creationId="{52F62651-1416-44B3-921E-0CF2706A8008}"/>
          </ac:spMkLst>
        </pc:spChg>
        <pc:spChg chg="mod">
          <ac:chgData name="Gabriele Ostuni" userId="b6a0a9bd2ef8212d" providerId="LiveId" clId="{15798F03-9D1A-481D-AB3C-FA9551608368}" dt="2020-04-14T19:53:49.906" v="1166" actId="790"/>
          <ac:spMkLst>
            <pc:docMk/>
            <pc:sldMk cId="1307730828" sldId="298"/>
            <ac:spMk id="5" creationId="{7414B296-1265-4506-930B-D7F5CE1065EA}"/>
          </ac:spMkLst>
        </pc:spChg>
      </pc:sldChg>
      <pc:sldChg chg="modSp">
        <pc:chgData name="Gabriele Ostuni" userId="b6a0a9bd2ef8212d" providerId="LiveId" clId="{15798F03-9D1A-481D-AB3C-FA9551608368}" dt="2020-04-14T19:49:13.614" v="1162" actId="20577"/>
        <pc:sldMkLst>
          <pc:docMk/>
          <pc:sldMk cId="4061742601" sldId="301"/>
        </pc:sldMkLst>
        <pc:spChg chg="mod">
          <ac:chgData name="Gabriele Ostuni" userId="b6a0a9bd2ef8212d" providerId="LiveId" clId="{15798F03-9D1A-481D-AB3C-FA9551608368}" dt="2020-04-14T19:49:13.614" v="1162" actId="20577"/>
          <ac:spMkLst>
            <pc:docMk/>
            <pc:sldMk cId="4061742601" sldId="301"/>
            <ac:spMk id="3" creationId="{15C7BE4B-1345-4AE0-880A-13B2425CCE8A}"/>
          </ac:spMkLst>
        </pc:spChg>
      </pc:sldChg>
      <pc:sldChg chg="addSp delSp modSp">
        <pc:chgData name="Gabriele Ostuni" userId="b6a0a9bd2ef8212d" providerId="LiveId" clId="{15798F03-9D1A-481D-AB3C-FA9551608368}" dt="2020-04-10T15:49:20.840" v="523"/>
        <pc:sldMkLst>
          <pc:docMk/>
          <pc:sldMk cId="820884027" sldId="306"/>
        </pc:sldMkLst>
        <pc:spChg chg="mod">
          <ac:chgData name="Gabriele Ostuni" userId="b6a0a9bd2ef8212d" providerId="LiveId" clId="{15798F03-9D1A-481D-AB3C-FA9551608368}" dt="2020-04-10T15:47:04.135" v="478" actId="20577"/>
          <ac:spMkLst>
            <pc:docMk/>
            <pc:sldMk cId="820884027" sldId="306"/>
            <ac:spMk id="2" creationId="{00000000-0000-0000-0000-000000000000}"/>
          </ac:spMkLst>
        </pc:spChg>
        <pc:spChg chg="mod">
          <ac:chgData name="Gabriele Ostuni" userId="b6a0a9bd2ef8212d" providerId="LiveId" clId="{15798F03-9D1A-481D-AB3C-FA9551608368}" dt="2020-04-10T15:49:20.840" v="523"/>
          <ac:spMkLst>
            <pc:docMk/>
            <pc:sldMk cId="820884027" sldId="306"/>
            <ac:spMk id="3" creationId="{21B37E9D-5AAD-47C6-A952-06F99F1F70F7}"/>
          </ac:spMkLst>
        </pc:spChg>
        <pc:picChg chg="del">
          <ac:chgData name="Gabriele Ostuni" userId="b6a0a9bd2ef8212d" providerId="LiveId" clId="{15798F03-9D1A-481D-AB3C-FA9551608368}" dt="2020-04-10T15:46:55.768" v="472" actId="478"/>
          <ac:picMkLst>
            <pc:docMk/>
            <pc:sldMk cId="820884027" sldId="306"/>
            <ac:picMk id="5" creationId="{E430340A-8E48-4C08-BE13-BA1C2F8F85E0}"/>
          </ac:picMkLst>
        </pc:picChg>
        <pc:picChg chg="add mod">
          <ac:chgData name="Gabriele Ostuni" userId="b6a0a9bd2ef8212d" providerId="LiveId" clId="{15798F03-9D1A-481D-AB3C-FA9551608368}" dt="2020-04-10T15:46:59.206" v="474" actId="1076"/>
          <ac:picMkLst>
            <pc:docMk/>
            <pc:sldMk cId="820884027" sldId="306"/>
            <ac:picMk id="6" creationId="{3A752F28-0E95-4B5B-BACB-5549659B51A8}"/>
          </ac:picMkLst>
        </pc:picChg>
      </pc:sldChg>
      <pc:sldChg chg="addSp delSp modSp">
        <pc:chgData name="Gabriele Ostuni" userId="b6a0a9bd2ef8212d" providerId="LiveId" clId="{15798F03-9D1A-481D-AB3C-FA9551608368}" dt="2020-04-10T15:52:57.974" v="598" actId="20577"/>
        <pc:sldMkLst>
          <pc:docMk/>
          <pc:sldMk cId="3000130845" sldId="307"/>
        </pc:sldMkLst>
        <pc:spChg chg="mod">
          <ac:chgData name="Gabriele Ostuni" userId="b6a0a9bd2ef8212d" providerId="LiveId" clId="{15798F03-9D1A-481D-AB3C-FA9551608368}" dt="2020-04-10T15:50:19.588" v="542"/>
          <ac:spMkLst>
            <pc:docMk/>
            <pc:sldMk cId="3000130845" sldId="307"/>
            <ac:spMk id="2" creationId="{00000000-0000-0000-0000-000000000000}"/>
          </ac:spMkLst>
        </pc:spChg>
        <pc:spChg chg="mod">
          <ac:chgData name="Gabriele Ostuni" userId="b6a0a9bd2ef8212d" providerId="LiveId" clId="{15798F03-9D1A-481D-AB3C-FA9551608368}" dt="2020-04-10T15:52:57.974" v="598" actId="20577"/>
          <ac:spMkLst>
            <pc:docMk/>
            <pc:sldMk cId="3000130845" sldId="307"/>
            <ac:spMk id="3" creationId="{21B37E9D-5AAD-47C6-A952-06F99F1F70F7}"/>
          </ac:spMkLst>
        </pc:spChg>
        <pc:graphicFrameChg chg="add">
          <ac:chgData name="Gabriele Ostuni" userId="b6a0a9bd2ef8212d" providerId="LiveId" clId="{15798F03-9D1A-481D-AB3C-FA9551608368}" dt="2020-04-10T15:50:28.994" v="545"/>
          <ac:graphicFrameMkLst>
            <pc:docMk/>
            <pc:sldMk cId="3000130845" sldId="307"/>
            <ac:graphicFrameMk id="5" creationId="{9A55887F-8443-49D9-B1FE-7879940338FA}"/>
          </ac:graphicFrameMkLst>
        </pc:graphicFrameChg>
        <pc:graphicFrameChg chg="del">
          <ac:chgData name="Gabriele Ostuni" userId="b6a0a9bd2ef8212d" providerId="LiveId" clId="{15798F03-9D1A-481D-AB3C-FA9551608368}" dt="2020-04-10T15:50:23.213" v="543" actId="478"/>
          <ac:graphicFrameMkLst>
            <pc:docMk/>
            <pc:sldMk cId="3000130845" sldId="307"/>
            <ac:graphicFrameMk id="6" creationId="{E62F4A4E-8DB6-4B13-9A98-4F8E730A0D36}"/>
          </ac:graphicFrameMkLst>
        </pc:graphicFrameChg>
      </pc:sldChg>
      <pc:sldChg chg="addSp delSp modSp modAnim">
        <pc:chgData name="Gabriele Ostuni" userId="b6a0a9bd2ef8212d" providerId="LiveId" clId="{15798F03-9D1A-481D-AB3C-FA9551608368}" dt="2020-04-10T16:07:34.018" v="1018" actId="20577"/>
        <pc:sldMkLst>
          <pc:docMk/>
          <pc:sldMk cId="3130671547" sldId="308"/>
        </pc:sldMkLst>
        <pc:spChg chg="mod">
          <ac:chgData name="Gabriele Ostuni" userId="b6a0a9bd2ef8212d" providerId="LiveId" clId="{15798F03-9D1A-481D-AB3C-FA9551608368}" dt="2020-04-10T15:56:58.360" v="848" actId="20577"/>
          <ac:spMkLst>
            <pc:docMk/>
            <pc:sldMk cId="3130671547" sldId="308"/>
            <ac:spMk id="2" creationId="{00000000-0000-0000-0000-000000000000}"/>
          </ac:spMkLst>
        </pc:spChg>
        <pc:spChg chg="del">
          <ac:chgData name="Gabriele Ostuni" userId="b6a0a9bd2ef8212d" providerId="LiveId" clId="{15798F03-9D1A-481D-AB3C-FA9551608368}" dt="2020-04-10T15:56:51.845" v="832" actId="478"/>
          <ac:spMkLst>
            <pc:docMk/>
            <pc:sldMk cId="3130671547" sldId="308"/>
            <ac:spMk id="4" creationId="{3595D209-C4AD-456D-A5D6-61ACB258B041}"/>
          </ac:spMkLst>
        </pc:spChg>
        <pc:spChg chg="del">
          <ac:chgData name="Gabriele Ostuni" userId="b6a0a9bd2ef8212d" providerId="LiveId" clId="{15798F03-9D1A-481D-AB3C-FA9551608368}" dt="2020-04-10T15:56:51.845" v="832" actId="478"/>
          <ac:spMkLst>
            <pc:docMk/>
            <pc:sldMk cId="3130671547" sldId="308"/>
            <ac:spMk id="8" creationId="{6D72B6A2-C5B4-4AAC-A628-1F331AE1436A}"/>
          </ac:spMkLst>
        </pc:spChg>
        <pc:spChg chg="del">
          <ac:chgData name="Gabriele Ostuni" userId="b6a0a9bd2ef8212d" providerId="LiveId" clId="{15798F03-9D1A-481D-AB3C-FA9551608368}" dt="2020-04-10T15:56:51.845" v="832" actId="478"/>
          <ac:spMkLst>
            <pc:docMk/>
            <pc:sldMk cId="3130671547" sldId="308"/>
            <ac:spMk id="9" creationId="{9D64780F-EEF1-48C7-9A96-70EBC1A9063C}"/>
          </ac:spMkLst>
        </pc:spChg>
        <pc:spChg chg="add mod">
          <ac:chgData name="Gabriele Ostuni" userId="b6a0a9bd2ef8212d" providerId="LiveId" clId="{15798F03-9D1A-481D-AB3C-FA9551608368}" dt="2020-04-10T16:07:34.018" v="1018" actId="20577"/>
          <ac:spMkLst>
            <pc:docMk/>
            <pc:sldMk cId="3130671547" sldId="308"/>
            <ac:spMk id="11" creationId="{65477495-C84B-41F7-A1D6-F0908E002266}"/>
          </ac:spMkLst>
        </pc:spChg>
        <pc:graphicFrameChg chg="del">
          <ac:chgData name="Gabriele Ostuni" userId="b6a0a9bd2ef8212d" providerId="LiveId" clId="{15798F03-9D1A-481D-AB3C-FA9551608368}" dt="2020-04-10T15:56:51.845" v="832" actId="478"/>
          <ac:graphicFrameMkLst>
            <pc:docMk/>
            <pc:sldMk cId="3130671547" sldId="308"/>
            <ac:graphicFrameMk id="6" creationId="{CC312E88-E649-4F3B-BFA9-F2535FBBF126}"/>
          </ac:graphicFrameMkLst>
        </pc:graphicFrameChg>
        <pc:graphicFrameChg chg="del">
          <ac:chgData name="Gabriele Ostuni" userId="b6a0a9bd2ef8212d" providerId="LiveId" clId="{15798F03-9D1A-481D-AB3C-FA9551608368}" dt="2020-04-10T15:56:50.064" v="831" actId="478"/>
          <ac:graphicFrameMkLst>
            <pc:docMk/>
            <pc:sldMk cId="3130671547" sldId="308"/>
            <ac:graphicFrameMk id="7" creationId="{B5E8B69D-D87F-41D5-B37D-A3BCD696B08A}"/>
          </ac:graphicFrameMkLst>
        </pc:graphicFrameChg>
        <pc:picChg chg="add mod">
          <ac:chgData name="Gabriele Ostuni" userId="b6a0a9bd2ef8212d" providerId="LiveId" clId="{15798F03-9D1A-481D-AB3C-FA9551608368}" dt="2020-04-10T16:07:09.409" v="991" actId="1076"/>
          <ac:picMkLst>
            <pc:docMk/>
            <pc:sldMk cId="3130671547" sldId="308"/>
            <ac:picMk id="10" creationId="{A897B9B5-0EBF-49BA-8037-5A849B7A5B83}"/>
          </ac:picMkLst>
        </pc:picChg>
      </pc:sldChg>
      <pc:sldChg chg="del">
        <pc:chgData name="Gabriele Ostuni" userId="b6a0a9bd2ef8212d" providerId="LiveId" clId="{15798F03-9D1A-481D-AB3C-FA9551608368}" dt="2020-04-10T16:07:50.064" v="1019" actId="47"/>
        <pc:sldMkLst>
          <pc:docMk/>
          <pc:sldMk cId="1743940547" sldId="309"/>
        </pc:sldMkLst>
      </pc:sldChg>
      <pc:sldChg chg="del">
        <pc:chgData name="Gabriele Ostuni" userId="b6a0a9bd2ef8212d" providerId="LiveId" clId="{15798F03-9D1A-481D-AB3C-FA9551608368}" dt="2020-04-10T16:07:50.064" v="1019" actId="47"/>
        <pc:sldMkLst>
          <pc:docMk/>
          <pc:sldMk cId="4282998311" sldId="310"/>
        </pc:sldMkLst>
      </pc:sldChg>
      <pc:sldChg chg="del">
        <pc:chgData name="Gabriele Ostuni" userId="b6a0a9bd2ef8212d" providerId="LiveId" clId="{15798F03-9D1A-481D-AB3C-FA9551608368}" dt="2020-04-10T16:07:50.064" v="1019" actId="47"/>
        <pc:sldMkLst>
          <pc:docMk/>
          <pc:sldMk cId="3784383605" sldId="311"/>
        </pc:sldMkLst>
      </pc:sldChg>
      <pc:sldChg chg="del">
        <pc:chgData name="Gabriele Ostuni" userId="b6a0a9bd2ef8212d" providerId="LiveId" clId="{15798F03-9D1A-481D-AB3C-FA9551608368}" dt="2020-04-10T16:07:50.064" v="1019" actId="47"/>
        <pc:sldMkLst>
          <pc:docMk/>
          <pc:sldMk cId="1019955496" sldId="312"/>
        </pc:sldMkLst>
      </pc:sldChg>
      <pc:sldChg chg="del">
        <pc:chgData name="Gabriele Ostuni" userId="b6a0a9bd2ef8212d" providerId="LiveId" clId="{15798F03-9D1A-481D-AB3C-FA9551608368}" dt="2020-04-10T16:07:50.064" v="1019" actId="47"/>
        <pc:sldMkLst>
          <pc:docMk/>
          <pc:sldMk cId="1412314026" sldId="313"/>
        </pc:sldMkLst>
      </pc:sldChg>
      <pc:sldChg chg="del">
        <pc:chgData name="Gabriele Ostuni" userId="b6a0a9bd2ef8212d" providerId="LiveId" clId="{15798F03-9D1A-481D-AB3C-FA9551608368}" dt="2020-04-10T16:07:50.064" v="1019" actId="47"/>
        <pc:sldMkLst>
          <pc:docMk/>
          <pc:sldMk cId="1659190364" sldId="314"/>
        </pc:sldMkLst>
      </pc:sldChg>
      <pc:sldChg chg="del">
        <pc:chgData name="Gabriele Ostuni" userId="b6a0a9bd2ef8212d" providerId="LiveId" clId="{15798F03-9D1A-481D-AB3C-FA9551608368}" dt="2020-04-10T16:07:50.064" v="1019" actId="47"/>
        <pc:sldMkLst>
          <pc:docMk/>
          <pc:sldMk cId="3353639190" sldId="315"/>
        </pc:sldMkLst>
      </pc:sldChg>
      <pc:sldChg chg="del">
        <pc:chgData name="Gabriele Ostuni" userId="b6a0a9bd2ef8212d" providerId="LiveId" clId="{15798F03-9D1A-481D-AB3C-FA9551608368}" dt="2020-04-10T16:07:50.064" v="1019" actId="47"/>
        <pc:sldMkLst>
          <pc:docMk/>
          <pc:sldMk cId="598139202" sldId="316"/>
        </pc:sldMkLst>
      </pc:sldChg>
      <pc:sldChg chg="del">
        <pc:chgData name="Gabriele Ostuni" userId="b6a0a9bd2ef8212d" providerId="LiveId" clId="{15798F03-9D1A-481D-AB3C-FA9551608368}" dt="2020-04-10T16:07:50.064" v="1019" actId="47"/>
        <pc:sldMkLst>
          <pc:docMk/>
          <pc:sldMk cId="2825940096" sldId="317"/>
        </pc:sldMkLst>
      </pc:sldChg>
      <pc:sldChg chg="del">
        <pc:chgData name="Gabriele Ostuni" userId="b6a0a9bd2ef8212d" providerId="LiveId" clId="{15798F03-9D1A-481D-AB3C-FA9551608368}" dt="2020-04-10T16:07:50.064" v="1019" actId="47"/>
        <pc:sldMkLst>
          <pc:docMk/>
          <pc:sldMk cId="662756844" sldId="318"/>
        </pc:sldMkLst>
      </pc:sldChg>
      <pc:sldChg chg="del">
        <pc:chgData name="Gabriele Ostuni" userId="b6a0a9bd2ef8212d" providerId="LiveId" clId="{15798F03-9D1A-481D-AB3C-FA9551608368}" dt="2020-04-10T16:07:50.064" v="1019" actId="47"/>
        <pc:sldMkLst>
          <pc:docMk/>
          <pc:sldMk cId="1723087719" sldId="319"/>
        </pc:sldMkLst>
      </pc:sldChg>
      <pc:sldChg chg="addSp delSp modSp add">
        <pc:chgData name="Gabriele Ostuni" userId="b6a0a9bd2ef8212d" providerId="LiveId" clId="{15798F03-9D1A-481D-AB3C-FA9551608368}" dt="2020-04-10T15:55:06.408" v="658" actId="20577"/>
        <pc:sldMkLst>
          <pc:docMk/>
          <pc:sldMk cId="2203354393" sldId="320"/>
        </pc:sldMkLst>
        <pc:spChg chg="mod">
          <ac:chgData name="Gabriele Ostuni" userId="b6a0a9bd2ef8212d" providerId="LiveId" clId="{15798F03-9D1A-481D-AB3C-FA9551608368}" dt="2020-04-10T15:55:06.408" v="658" actId="20577"/>
          <ac:spMkLst>
            <pc:docMk/>
            <pc:sldMk cId="2203354393" sldId="320"/>
            <ac:spMk id="3" creationId="{21B37E9D-5AAD-47C6-A952-06F99F1F70F7}"/>
          </ac:spMkLst>
        </pc:spChg>
        <pc:graphicFrameChg chg="del">
          <ac:chgData name="Gabriele Ostuni" userId="b6a0a9bd2ef8212d" providerId="LiveId" clId="{15798F03-9D1A-481D-AB3C-FA9551608368}" dt="2020-04-10T15:54:31.565" v="602" actId="478"/>
          <ac:graphicFrameMkLst>
            <pc:docMk/>
            <pc:sldMk cId="2203354393" sldId="320"/>
            <ac:graphicFrameMk id="5" creationId="{9A55887F-8443-49D9-B1FE-7879940338FA}"/>
          </ac:graphicFrameMkLst>
        </pc:graphicFrameChg>
        <pc:graphicFrameChg chg="add del">
          <ac:chgData name="Gabriele Ostuni" userId="b6a0a9bd2ef8212d" providerId="LiveId" clId="{15798F03-9D1A-481D-AB3C-FA9551608368}" dt="2020-04-10T15:54:18.925" v="601"/>
          <ac:graphicFrameMkLst>
            <pc:docMk/>
            <pc:sldMk cId="2203354393" sldId="320"/>
            <ac:graphicFrameMk id="6" creationId="{2EAD5453-CC86-4479-A504-85D90D3F8019}"/>
          </ac:graphicFrameMkLst>
        </pc:graphicFrameChg>
        <pc:graphicFrameChg chg="add">
          <ac:chgData name="Gabriele Ostuni" userId="b6a0a9bd2ef8212d" providerId="LiveId" clId="{15798F03-9D1A-481D-AB3C-FA9551608368}" dt="2020-04-10T15:54:32.737" v="603"/>
          <ac:graphicFrameMkLst>
            <pc:docMk/>
            <pc:sldMk cId="2203354393" sldId="320"/>
            <ac:graphicFrameMk id="7" creationId="{C9E03A4C-965F-4FE2-B268-CAFBC9D3BDB1}"/>
          </ac:graphicFrameMkLst>
        </pc:graphicFrameChg>
      </pc:sldChg>
      <pc:sldChg chg="addSp delSp modSp add delAnim">
        <pc:chgData name="Gabriele Ostuni" userId="b6a0a9bd2ef8212d" providerId="LiveId" clId="{15798F03-9D1A-481D-AB3C-FA9551608368}" dt="2020-04-14T19:53:17.946" v="1164" actId="790"/>
        <pc:sldMkLst>
          <pc:docMk/>
          <pc:sldMk cId="1229992461" sldId="321"/>
        </pc:sldMkLst>
        <pc:spChg chg="mod">
          <ac:chgData name="Gabriele Ostuni" userId="b6a0a9bd2ef8212d" providerId="LiveId" clId="{15798F03-9D1A-481D-AB3C-FA9551608368}" dt="2020-04-14T19:53:17.946" v="1164" actId="790"/>
          <ac:spMkLst>
            <pc:docMk/>
            <pc:sldMk cId="1229992461" sldId="321"/>
            <ac:spMk id="2" creationId="{00000000-0000-0000-0000-000000000000}"/>
          </ac:spMkLst>
        </pc:spChg>
        <pc:spChg chg="mod">
          <ac:chgData name="Gabriele Ostuni" userId="b6a0a9bd2ef8212d" providerId="LiveId" clId="{15798F03-9D1A-481D-AB3C-FA9551608368}" dt="2020-04-14T19:53:17.946" v="1164" actId="790"/>
          <ac:spMkLst>
            <pc:docMk/>
            <pc:sldMk cId="1229992461" sldId="321"/>
            <ac:spMk id="3" creationId="{21B37E9D-5AAD-47C6-A952-06F99F1F70F7}"/>
          </ac:spMkLst>
        </pc:spChg>
        <pc:grpChg chg="add mod">
          <ac:chgData name="Gabriele Ostuni" userId="b6a0a9bd2ef8212d" providerId="LiveId" clId="{15798F03-9D1A-481D-AB3C-FA9551608368}" dt="2020-04-10T15:55:42.614" v="663" actId="1076"/>
          <ac:grpSpMkLst>
            <pc:docMk/>
            <pc:sldMk cId="1229992461" sldId="321"/>
            <ac:grpSpMk id="5" creationId="{6B1A25FF-F416-49BB-9488-E237A7A6B584}"/>
          </ac:grpSpMkLst>
        </pc:grpChg>
        <pc:picChg chg="del">
          <ac:chgData name="Gabriele Ostuni" userId="b6a0a9bd2ef8212d" providerId="LiveId" clId="{15798F03-9D1A-481D-AB3C-FA9551608368}" dt="2020-04-10T15:55:37.360" v="660" actId="478"/>
          <ac:picMkLst>
            <pc:docMk/>
            <pc:sldMk cId="1229992461" sldId="321"/>
            <ac:picMk id="6" creationId="{84CAC57A-3EEB-4EFE-ADA2-6479B4F62C55}"/>
          </ac:picMkLst>
        </pc:picChg>
      </pc:sldChg>
      <pc:sldChg chg="addSp delSp modSp add modAnim">
        <pc:chgData name="Gabriele Ostuni" userId="b6a0a9bd2ef8212d" providerId="LiveId" clId="{15798F03-9D1A-481D-AB3C-FA9551608368}" dt="2020-04-10T17:38:52.756" v="1154" actId="114"/>
        <pc:sldMkLst>
          <pc:docMk/>
          <pc:sldMk cId="1141843702" sldId="322"/>
        </pc:sldMkLst>
        <pc:spChg chg="mod">
          <ac:chgData name="Gabriele Ostuni" userId="b6a0a9bd2ef8212d" providerId="LiveId" clId="{15798F03-9D1A-481D-AB3C-FA9551608368}" dt="2020-04-10T17:37:02.712" v="1044" actId="20577"/>
          <ac:spMkLst>
            <pc:docMk/>
            <pc:sldMk cId="1141843702" sldId="322"/>
            <ac:spMk id="2" creationId="{00000000-0000-0000-0000-000000000000}"/>
          </ac:spMkLst>
        </pc:spChg>
        <pc:spChg chg="mod">
          <ac:chgData name="Gabriele Ostuni" userId="b6a0a9bd2ef8212d" providerId="LiveId" clId="{15798F03-9D1A-481D-AB3C-FA9551608368}" dt="2020-04-10T17:38:52.756" v="1154" actId="114"/>
          <ac:spMkLst>
            <pc:docMk/>
            <pc:sldMk cId="1141843702" sldId="322"/>
            <ac:spMk id="3" creationId="{21B37E9D-5AAD-47C6-A952-06F99F1F70F7}"/>
          </ac:spMkLst>
        </pc:spChg>
        <pc:picChg chg="del">
          <ac:chgData name="Gabriele Ostuni" userId="b6a0a9bd2ef8212d" providerId="LiveId" clId="{15798F03-9D1A-481D-AB3C-FA9551608368}" dt="2020-04-10T17:37:13.282" v="1045" actId="478"/>
          <ac:picMkLst>
            <pc:docMk/>
            <pc:sldMk cId="1141843702" sldId="322"/>
            <ac:picMk id="5" creationId="{92B900D0-9595-4836-B9A6-A07152159031}"/>
          </ac:picMkLst>
        </pc:picChg>
        <pc:picChg chg="add">
          <ac:chgData name="Gabriele Ostuni" userId="b6a0a9bd2ef8212d" providerId="LiveId" clId="{15798F03-9D1A-481D-AB3C-FA9551608368}" dt="2020-04-10T17:37:13.607" v="1046"/>
          <ac:picMkLst>
            <pc:docMk/>
            <pc:sldMk cId="1141843702" sldId="322"/>
            <ac:picMk id="6" creationId="{0B47C69F-930A-46CC-8F70-13560C5CB677}"/>
          </ac:picMkLst>
        </pc:picChg>
      </pc:sldChg>
    </pc:docChg>
  </pc:docChgLst>
  <pc:docChgLst>
    <pc:chgData name="Gabriele Ostuni" userId="b6a0a9bd2ef8212d" providerId="LiveId" clId="{63D5B6C0-D2BE-4FF1-AECC-9E5911D57489}"/>
    <pc:docChg chg="modSld">
      <pc:chgData name="Gabriele Ostuni" userId="b6a0a9bd2ef8212d" providerId="LiveId" clId="{63D5B6C0-D2BE-4FF1-AECC-9E5911D57489}" dt="2020-04-06T11:35:19.422" v="0"/>
      <pc:docMkLst>
        <pc:docMk/>
      </pc:docMkLst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58055028" sldId="25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42277148" sldId="25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1967230" sldId="25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490592224" sldId="26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629226035" sldId="26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078485691" sldId="26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20699239" sldId="26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99908102" sldId="26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189911502" sldId="26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346522730" sldId="26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7293057" sldId="26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69131667" sldId="26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27890169" sldId="26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06152436" sldId="27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45312641" sldId="27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69061329" sldId="27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975420073" sldId="27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95848052" sldId="27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627718790" sldId="27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244695719" sldId="27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76918286" sldId="27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170700477" sldId="27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882418133" sldId="27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579096342" sldId="28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2631036" sldId="28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54017106" sldId="28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14191677" sldId="28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17415417" sldId="28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11586287" sldId="28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40472234" sldId="28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020538225" sldId="28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467061459" sldId="28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48673341" sldId="29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528739462" sldId="29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03875347" sldId="29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50699242" sldId="29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85739464" sldId="29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64491137" sldId="29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682373068" sldId="29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07730828" sldId="29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80695246" sldId="29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82242823" sldId="300"/>
        </pc:sldMkLst>
      </pc:sldChg>
    </pc:docChg>
  </pc:docChgLst>
  <pc:docChgLst>
    <pc:chgData name="Gabriele Ostuni" userId="b6a0a9bd2ef8212d" providerId="LiveId" clId="{2B229134-69E9-4502-86C0-EB462A1832AA}"/>
    <pc:docChg chg="undo custSel addSld delSld modSld sldOrd">
      <pc:chgData name="Gabriele Ostuni" userId="b6a0a9bd2ef8212d" providerId="LiveId" clId="{2B229134-69E9-4502-86C0-EB462A1832AA}" dt="2020-04-07T20:32:01.726" v="1255" actId="123"/>
      <pc:docMkLst>
        <pc:docMk/>
      </pc:docMkLst>
      <pc:sldChg chg="modSp">
        <pc:chgData name="Gabriele Ostuni" userId="b6a0a9bd2ef8212d" providerId="LiveId" clId="{2B229134-69E9-4502-86C0-EB462A1832AA}" dt="2020-04-07T18:29:09.017" v="29" actId="20577"/>
        <pc:sldMkLst>
          <pc:docMk/>
          <pc:sldMk cId="1058055028" sldId="257"/>
        </pc:sldMkLst>
        <pc:spChg chg="mod">
          <ac:chgData name="Gabriele Ostuni" userId="b6a0a9bd2ef8212d" providerId="LiveId" clId="{2B229134-69E9-4502-86C0-EB462A1832AA}" dt="2020-04-07T18:29:09.017" v="29" actId="20577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2B229134-69E9-4502-86C0-EB462A1832AA}" dt="2020-04-07T18:25:32.461" v="21" actId="20577"/>
          <ac:spMkLst>
            <pc:docMk/>
            <pc:sldMk cId="1058055028" sldId="257"/>
            <ac:spMk id="7" creationId="{EFADB564-366C-4F38-9A56-42084F304C21}"/>
          </ac:spMkLst>
        </pc:spChg>
      </pc:sldChg>
      <pc:sldChg chg="modSp">
        <pc:chgData name="Gabriele Ostuni" userId="b6a0a9bd2ef8212d" providerId="LiveId" clId="{2B229134-69E9-4502-86C0-EB462A1832AA}" dt="2020-04-07T18:44:30.268" v="82" actId="20577"/>
        <pc:sldMkLst>
          <pc:docMk/>
          <pc:sldMk cId="1042277148" sldId="258"/>
        </pc:sldMkLst>
        <pc:spChg chg="mod">
          <ac:chgData name="Gabriele Ostuni" userId="b6a0a9bd2ef8212d" providerId="LiveId" clId="{2B229134-69E9-4502-86C0-EB462A1832AA}" dt="2020-04-07T18:44:30.268" v="82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2B229134-69E9-4502-86C0-EB462A1832AA}" dt="2020-04-07T18:43:15.692" v="32" actId="20577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44:14.190" v="55" actId="122"/>
          <ac:spMkLst>
            <pc:docMk/>
            <pc:sldMk cId="1042277148" sldId="258"/>
            <ac:spMk id="14" creationId="{6F70F8A8-37F4-44EB-B4FB-A3CFB9FB4F98}"/>
          </ac:spMkLst>
        </pc:spChg>
      </pc:sldChg>
      <pc:sldChg chg="modSp">
        <pc:chgData name="Gabriele Ostuni" userId="b6a0a9bd2ef8212d" providerId="LiveId" clId="{2B229134-69E9-4502-86C0-EB462A1832AA}" dt="2020-04-07T18:55:32.592" v="722" actId="1076"/>
        <pc:sldMkLst>
          <pc:docMk/>
          <pc:sldMk cId="231967230" sldId="259"/>
        </pc:sldMkLst>
        <pc:spChg chg="mod">
          <ac:chgData name="Gabriele Ostuni" userId="b6a0a9bd2ef8212d" providerId="LiveId" clId="{2B229134-69E9-4502-86C0-EB462A1832AA}" dt="2020-04-07T18:55:12.018" v="690" actId="20577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55:31.173" v="721" actId="1076"/>
          <ac:spMkLst>
            <pc:docMk/>
            <pc:sldMk cId="231967230" sldId="259"/>
            <ac:spMk id="3" creationId="{21B37E9D-5AAD-47C6-A952-06F99F1F70F7}"/>
          </ac:spMkLst>
        </pc:spChg>
        <pc:picChg chg="mod">
          <ac:chgData name="Gabriele Ostuni" userId="b6a0a9bd2ef8212d" providerId="LiveId" clId="{2B229134-69E9-4502-86C0-EB462A1832AA}" dt="2020-04-07T18:55:32.592" v="722" actId="1076"/>
          <ac:picMkLst>
            <pc:docMk/>
            <pc:sldMk cId="231967230" sldId="259"/>
            <ac:picMk id="8" creationId="{512643EE-02C4-4F83-8F3B-C5F611065BAE}"/>
          </ac:picMkLst>
        </pc:picChg>
      </pc:sldChg>
      <pc:sldChg chg="addSp delSp modSp delAnim modAnim">
        <pc:chgData name="Gabriele Ostuni" userId="b6a0a9bd2ef8212d" providerId="LiveId" clId="{2B229134-69E9-4502-86C0-EB462A1832AA}" dt="2020-04-07T18:58:56.299" v="773"/>
        <pc:sldMkLst>
          <pc:docMk/>
          <pc:sldMk cId="1629226035" sldId="261"/>
        </pc:sldMkLst>
        <pc:spChg chg="mod">
          <ac:chgData name="Gabriele Ostuni" userId="b6a0a9bd2ef8212d" providerId="LiveId" clId="{2B229134-69E9-4502-86C0-EB462A1832AA}" dt="2020-04-07T18:58:56.299" v="773"/>
          <ac:spMkLst>
            <pc:docMk/>
            <pc:sldMk cId="1629226035" sldId="261"/>
            <ac:spMk id="17" creationId="{B0F7AC14-4801-4A81-96B0-D1C3AE3680F8}"/>
          </ac:spMkLst>
        </pc:spChg>
        <pc:picChg chg="add mod">
          <ac:chgData name="Gabriele Ostuni" userId="b6a0a9bd2ef8212d" providerId="LiveId" clId="{2B229134-69E9-4502-86C0-EB462A1832AA}" dt="2020-04-07T18:56:34.619" v="732" actId="1076"/>
          <ac:picMkLst>
            <pc:docMk/>
            <pc:sldMk cId="1629226035" sldId="261"/>
            <ac:picMk id="10" creationId="{3C98A659-B3ED-4EDA-8662-EBEB8950096D}"/>
          </ac:picMkLst>
        </pc:picChg>
        <pc:picChg chg="add mod">
          <ac:chgData name="Gabriele Ostuni" userId="b6a0a9bd2ef8212d" providerId="LiveId" clId="{2B229134-69E9-4502-86C0-EB462A1832AA}" dt="2020-04-07T18:57:53.389" v="739" actId="1076"/>
          <ac:picMkLst>
            <pc:docMk/>
            <pc:sldMk cId="1629226035" sldId="261"/>
            <ac:picMk id="11" creationId="{D3D5D323-0D0A-44F8-8E74-F1D467E608D0}"/>
          </ac:picMkLst>
        </pc:picChg>
        <pc:picChg chg="del">
          <ac:chgData name="Gabriele Ostuni" userId="b6a0a9bd2ef8212d" providerId="LiveId" clId="{2B229134-69E9-4502-86C0-EB462A1832AA}" dt="2020-04-07T18:56:20.963" v="725" actId="478"/>
          <ac:picMkLst>
            <pc:docMk/>
            <pc:sldMk cId="1629226035" sldId="261"/>
            <ac:picMk id="13" creationId="{F64DD163-8AC0-44CA-8015-0EA56643ABD5}"/>
          </ac:picMkLst>
        </pc:picChg>
        <pc:picChg chg="del">
          <ac:chgData name="Gabriele Ostuni" userId="b6a0a9bd2ef8212d" providerId="LiveId" clId="{2B229134-69E9-4502-86C0-EB462A1832AA}" dt="2020-04-07T18:57:42.359" v="733" actId="478"/>
          <ac:picMkLst>
            <pc:docMk/>
            <pc:sldMk cId="1629226035" sldId="261"/>
            <ac:picMk id="14" creationId="{EAA19225-735E-429F-9171-6F3CA9EC0D97}"/>
          </ac:picMkLst>
        </pc:picChg>
      </pc:sldChg>
      <pc:sldChg chg="modSp del">
        <pc:chgData name="Gabriele Ostuni" userId="b6a0a9bd2ef8212d" providerId="LiveId" clId="{2B229134-69E9-4502-86C0-EB462A1832AA}" dt="2020-04-07T18:46:09.672" v="112" actId="47"/>
        <pc:sldMkLst>
          <pc:docMk/>
          <pc:sldMk cId="927890169" sldId="269"/>
        </pc:sldMkLst>
        <pc:spChg chg="mod">
          <ac:chgData name="Gabriele Ostuni" userId="b6a0a9bd2ef8212d" providerId="LiveId" clId="{2B229134-69E9-4502-86C0-EB462A1832AA}" dt="2020-04-07T18:45:47.828" v="107" actId="20577"/>
          <ac:spMkLst>
            <pc:docMk/>
            <pc:sldMk cId="927890169" sldId="269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18:46:04.688" v="111" actId="20577"/>
          <ac:spMkLst>
            <pc:docMk/>
            <pc:sldMk cId="927890169" sldId="269"/>
            <ac:spMk id="6" creationId="{9ABAEE5F-07F8-44AB-B8AE-8AEB89D5DEC0}"/>
          </ac:spMkLst>
        </pc:spChg>
      </pc:sldChg>
      <pc:sldChg chg="modSp">
        <pc:chgData name="Gabriele Ostuni" userId="b6a0a9bd2ef8212d" providerId="LiveId" clId="{2B229134-69E9-4502-86C0-EB462A1832AA}" dt="2020-04-07T18:59:20.939" v="776" actId="20577"/>
        <pc:sldMkLst>
          <pc:docMk/>
          <pc:sldMk cId="1307730828" sldId="298"/>
        </pc:sldMkLst>
        <pc:spChg chg="mod">
          <ac:chgData name="Gabriele Ostuni" userId="b6a0a9bd2ef8212d" providerId="LiveId" clId="{2B229134-69E9-4502-86C0-EB462A1832AA}" dt="2020-04-07T18:59:20.939" v="776" actId="20577"/>
          <ac:spMkLst>
            <pc:docMk/>
            <pc:sldMk cId="1307730828" sldId="298"/>
            <ac:spMk id="3" creationId="{52F62651-1416-44B3-921E-0CF2706A8008}"/>
          </ac:spMkLst>
        </pc:spChg>
      </pc:sldChg>
      <pc:sldChg chg="addSp modSp modAnim">
        <pc:chgData name="Gabriele Ostuni" userId="b6a0a9bd2ef8212d" providerId="LiveId" clId="{2B229134-69E9-4502-86C0-EB462A1832AA}" dt="2020-04-07T18:54:46.273" v="687" actId="2710"/>
        <pc:sldMkLst>
          <pc:docMk/>
          <pc:sldMk cId="4061742601" sldId="301"/>
        </pc:sldMkLst>
        <pc:spChg chg="mod">
          <ac:chgData name="Gabriele Ostuni" userId="b6a0a9bd2ef8212d" providerId="LiveId" clId="{2B229134-69E9-4502-86C0-EB462A1832AA}" dt="2020-04-07T18:54:46.273" v="687" actId="2710"/>
          <ac:spMkLst>
            <pc:docMk/>
            <pc:sldMk cId="4061742601" sldId="301"/>
            <ac:spMk id="3" creationId="{15C7BE4B-1345-4AE0-880A-13B2425CCE8A}"/>
          </ac:spMkLst>
        </pc:spChg>
        <pc:spChg chg="mod">
          <ac:chgData name="Gabriele Ostuni" userId="b6a0a9bd2ef8212d" providerId="LiveId" clId="{2B229134-69E9-4502-86C0-EB462A1832AA}" dt="2020-04-07T18:46:22.937" v="141" actId="20577"/>
          <ac:spMkLst>
            <pc:docMk/>
            <pc:sldMk cId="4061742601" sldId="301"/>
            <ac:spMk id="7" creationId="{00000000-0000-0000-0000-000000000000}"/>
          </ac:spMkLst>
        </pc:spChg>
        <pc:picChg chg="add mod">
          <ac:chgData name="Gabriele Ostuni" userId="b6a0a9bd2ef8212d" providerId="LiveId" clId="{2B229134-69E9-4502-86C0-EB462A1832AA}" dt="2020-04-07T18:47:03.936" v="160" actId="1076"/>
          <ac:picMkLst>
            <pc:docMk/>
            <pc:sldMk cId="4061742601" sldId="301"/>
            <ac:picMk id="4" creationId="{1D591C05-A382-44E0-9194-9F0EDBB1A688}"/>
          </ac:picMkLst>
        </pc:picChg>
      </pc:sldChg>
      <pc:sldChg chg="del">
        <pc:chgData name="Gabriele Ostuni" userId="b6a0a9bd2ef8212d" providerId="LiveId" clId="{2B229134-69E9-4502-86C0-EB462A1832AA}" dt="2020-04-07T18:55:51.217" v="723" actId="47"/>
        <pc:sldMkLst>
          <pc:docMk/>
          <pc:sldMk cId="2002355705" sldId="302"/>
        </pc:sldMkLst>
      </pc:sldChg>
      <pc:sldChg chg="del">
        <pc:chgData name="Gabriele Ostuni" userId="b6a0a9bd2ef8212d" providerId="LiveId" clId="{2B229134-69E9-4502-86C0-EB462A1832AA}" dt="2020-04-07T18:55:52.132" v="724" actId="47"/>
        <pc:sldMkLst>
          <pc:docMk/>
          <pc:sldMk cId="812736217" sldId="305"/>
        </pc:sldMkLst>
      </pc:sldChg>
      <pc:sldChg chg="delSp modSp add ord">
        <pc:chgData name="Gabriele Ostuni" userId="b6a0a9bd2ef8212d" providerId="LiveId" clId="{2B229134-69E9-4502-86C0-EB462A1832AA}" dt="2020-04-07T20:32:01.726" v="1255" actId="123"/>
        <pc:sldMkLst>
          <pc:docMk/>
          <pc:sldMk cId="1206453491" sldId="305"/>
        </pc:sldMkLst>
        <pc:spChg chg="mod">
          <ac:chgData name="Gabriele Ostuni" userId="b6a0a9bd2ef8212d" providerId="LiveId" clId="{2B229134-69E9-4502-86C0-EB462A1832AA}" dt="2020-04-07T20:30:05.901" v="937" actId="20577"/>
          <ac:spMkLst>
            <pc:docMk/>
            <pc:sldMk cId="1206453491" sldId="305"/>
            <ac:spMk id="2" creationId="{00000000-0000-0000-0000-000000000000}"/>
          </ac:spMkLst>
        </pc:spChg>
        <pc:spChg chg="mod">
          <ac:chgData name="Gabriele Ostuni" userId="b6a0a9bd2ef8212d" providerId="LiveId" clId="{2B229134-69E9-4502-86C0-EB462A1832AA}" dt="2020-04-07T20:32:01.726" v="1255" actId="123"/>
          <ac:spMkLst>
            <pc:docMk/>
            <pc:sldMk cId="1206453491" sldId="305"/>
            <ac:spMk id="3" creationId="{21B37E9D-5AAD-47C6-A952-06F99F1F70F7}"/>
          </ac:spMkLst>
        </pc:spChg>
        <pc:spChg chg="del">
          <ac:chgData name="Gabriele Ostuni" userId="b6a0a9bd2ef8212d" providerId="LiveId" clId="{2B229134-69E9-4502-86C0-EB462A1832AA}" dt="2020-04-07T19:02:37.911" v="803" actId="478"/>
          <ac:spMkLst>
            <pc:docMk/>
            <pc:sldMk cId="1206453491" sldId="305"/>
            <ac:spMk id="9" creationId="{8C2A9025-CDBC-4D10-BB04-35E937C00391}"/>
          </ac:spMkLst>
        </pc:spChg>
        <pc:picChg chg="del">
          <ac:chgData name="Gabriele Ostuni" userId="b6a0a9bd2ef8212d" providerId="LiveId" clId="{2B229134-69E9-4502-86C0-EB462A1832AA}" dt="2020-04-07T19:02:36.191" v="802" actId="478"/>
          <ac:picMkLst>
            <pc:docMk/>
            <pc:sldMk cId="1206453491" sldId="305"/>
            <ac:picMk id="8" creationId="{512643EE-02C4-4F83-8F3B-C5F611065BAE}"/>
          </ac:picMkLst>
        </pc:picChg>
      </pc:sldChg>
    </pc:docChg>
  </pc:docChgLst>
  <pc:docChgLst>
    <pc:chgData name="Gabriele Ostuni" userId="b6a0a9bd2ef8212d" providerId="LiveId" clId="{F8B017B6-7A91-4419-90BA-67D420E11BDC}"/>
    <pc:docChg chg="undo custSel modSld">
      <pc:chgData name="Gabriele Ostuni" userId="b6a0a9bd2ef8212d" providerId="LiveId" clId="{F8B017B6-7A91-4419-90BA-67D420E11BDC}" dt="2020-04-06T16:15:59.352" v="205" actId="1076"/>
      <pc:docMkLst>
        <pc:docMk/>
      </pc:docMkLst>
      <pc:sldChg chg="addSp delSp modSp modTransition modAnim">
        <pc:chgData name="Gabriele Ostuni" userId="b6a0a9bd2ef8212d" providerId="LiveId" clId="{F8B017B6-7A91-4419-90BA-67D420E11BDC}" dt="2020-04-06T16:15:59.352" v="205" actId="1076"/>
        <pc:sldMkLst>
          <pc:docMk/>
          <pc:sldMk cId="1058055028" sldId="257"/>
        </pc:sldMkLst>
        <pc:spChg chg="add mod ord">
          <ac:chgData name="Gabriele Ostuni" userId="b6a0a9bd2ef8212d" providerId="LiveId" clId="{F8B017B6-7A91-4419-90BA-67D420E11BDC}" dt="2020-04-06T16:15:26.041" v="200" actId="1076"/>
          <ac:spMkLst>
            <pc:docMk/>
            <pc:sldMk cId="1058055028" sldId="257"/>
            <ac:spMk id="7" creationId="{EFADB564-366C-4F38-9A56-42084F304C21}"/>
          </ac:spMkLst>
        </pc:spChg>
        <pc:spChg chg="add del mod">
          <ac:chgData name="Gabriele Ostuni" userId="b6a0a9bd2ef8212d" providerId="LiveId" clId="{F8B017B6-7A91-4419-90BA-67D420E11BDC}" dt="2020-04-06T15:03:19.457" v="113" actId="11529"/>
          <ac:spMkLst>
            <pc:docMk/>
            <pc:sldMk cId="1058055028" sldId="257"/>
            <ac:spMk id="8" creationId="{ED7503B1-82AC-4E10-8B46-34762105B0CB}"/>
          </ac:spMkLst>
        </pc:spChg>
        <pc:spChg chg="add del mod">
          <ac:chgData name="Gabriele Ostuni" userId="b6a0a9bd2ef8212d" providerId="LiveId" clId="{F8B017B6-7A91-4419-90BA-67D420E11BDC}" dt="2020-04-06T15:03:19.441" v="112" actId="11529"/>
          <ac:spMkLst>
            <pc:docMk/>
            <pc:sldMk cId="1058055028" sldId="257"/>
            <ac:spMk id="9" creationId="{11ECC187-E491-48B0-9C48-8E15CBC3A5B9}"/>
          </ac:spMkLst>
        </pc:spChg>
        <pc:spChg chg="add mod">
          <ac:chgData name="Gabriele Ostuni" userId="b6a0a9bd2ef8212d" providerId="LiveId" clId="{F8B017B6-7A91-4419-90BA-67D420E11BDC}" dt="2020-04-06T16:15:23.478" v="199" actId="1076"/>
          <ac:spMkLst>
            <pc:docMk/>
            <pc:sldMk cId="1058055028" sldId="257"/>
            <ac:spMk id="10" creationId="{90546885-7439-42D7-89F3-1995B1EAD8E7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F8B017B6-7A91-4419-90BA-67D420E11BDC}" dt="2020-04-06T15:40:39.281" v="170" actId="1076"/>
          <ac:picMkLst>
            <pc:docMk/>
            <pc:sldMk cId="1058055028" sldId="257"/>
            <ac:picMk id="4" creationId="{00000000-0000-0000-0000-000000000000}"/>
          </ac:picMkLst>
        </pc:picChg>
        <pc:picChg chg="add del mod">
          <ac:chgData name="Gabriele Ostuni" userId="b6a0a9bd2ef8212d" providerId="LiveId" clId="{F8B017B6-7A91-4419-90BA-67D420E11BDC}" dt="2020-04-06T14:56:34.854" v="7" actId="478"/>
          <ac:picMkLst>
            <pc:docMk/>
            <pc:sldMk cId="1058055028" sldId="257"/>
            <ac:picMk id="5" creationId="{07B52EC6-8169-48F3-91E2-820561C21458}"/>
          </ac:picMkLst>
        </pc:picChg>
        <pc:picChg chg="add del mod">
          <ac:chgData name="Gabriele Ostuni" userId="b6a0a9bd2ef8212d" providerId="LiveId" clId="{F8B017B6-7A91-4419-90BA-67D420E11BDC}" dt="2020-04-06T15:03:38.475" v="118" actId="478"/>
          <ac:picMkLst>
            <pc:docMk/>
            <pc:sldMk cId="1058055028" sldId="257"/>
            <ac:picMk id="6" creationId="{39EB6DC5-F416-474A-BAA1-EEDF7BE9D053}"/>
          </ac:picMkLst>
        </pc:picChg>
        <pc:picChg chg="add del mod">
          <ac:chgData name="Gabriele Ostuni" userId="b6a0a9bd2ef8212d" providerId="LiveId" clId="{F8B017B6-7A91-4419-90BA-67D420E11BDC}" dt="2020-04-06T15:03:19.347" v="109"/>
          <ac:picMkLst>
            <pc:docMk/>
            <pc:sldMk cId="1058055028" sldId="257"/>
            <ac:picMk id="11" creationId="{CC2B92A1-D07B-43FF-B8A4-4653CAB20874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2" creationId="{8D866F9B-A246-4D30-8ED0-34F088243AC3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3" creationId="{50646808-F50D-4868-8CDA-0FE67E799E9A}"/>
          </ac:picMkLst>
        </pc:picChg>
        <pc:picChg chg="add mod">
          <ac:chgData name="Gabriele Ostuni" userId="b6a0a9bd2ef8212d" providerId="LiveId" clId="{F8B017B6-7A91-4419-90BA-67D420E11BDC}" dt="2020-04-06T16:15:59.352" v="205" actId="1076"/>
          <ac:picMkLst>
            <pc:docMk/>
            <pc:sldMk cId="1058055028" sldId="257"/>
            <ac:picMk id="15" creationId="{6E630378-877D-4339-B360-5BBB49D01DFE}"/>
          </ac:picMkLst>
        </pc:picChg>
        <pc:picChg chg="del mod">
          <ac:chgData name="Gabriele Ostuni" userId="b6a0a9bd2ef8212d" providerId="LiveId" clId="{F8B017B6-7A91-4419-90BA-67D420E11BDC}" dt="2020-04-06T14:57:02.322" v="20" actId="478"/>
          <ac:picMkLst>
            <pc:docMk/>
            <pc:sldMk cId="1058055028" sldId="257"/>
            <ac:picMk id="1026" creationId="{00000000-0000-0000-0000-000000000000}"/>
          </ac:picMkLst>
        </pc:picChg>
      </pc:sldChg>
      <pc:sldChg chg="delSp modSp modTransition modAnim">
        <pc:chgData name="Gabriele Ostuni" userId="b6a0a9bd2ef8212d" providerId="LiveId" clId="{F8B017B6-7A91-4419-90BA-67D420E11BDC}" dt="2020-04-06T15:12:15.791" v="167" actId="1076"/>
        <pc:sldMkLst>
          <pc:docMk/>
          <pc:sldMk cId="1042277148" sldId="258"/>
        </pc:sldMkLst>
        <pc:spChg chg="mod">
          <ac:chgData name="Gabriele Ostuni" userId="b6a0a9bd2ef8212d" providerId="LiveId" clId="{F8B017B6-7A91-4419-90BA-67D420E11BDC}" dt="2020-04-06T15:12:15.791" v="167" actId="1076"/>
          <ac:spMkLst>
            <pc:docMk/>
            <pc:sldMk cId="1042277148" sldId="258"/>
            <ac:spMk id="10" creationId="{00000000-0000-0000-0000-000000000000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42277148" sldId="258"/>
            <ac:picMk id="2" creationId="{D27656AC-B17C-4A53-96A7-6AC02E2F118F}"/>
          </ac:picMkLst>
        </pc:picChg>
        <pc:picChg chg="mod">
          <ac:chgData name="Gabriele Ostuni" userId="b6a0a9bd2ef8212d" providerId="LiveId" clId="{F8B017B6-7A91-4419-90BA-67D420E11BDC}" dt="2020-04-06T15:11:00.225" v="164" actId="1076"/>
          <ac:picMkLst>
            <pc:docMk/>
            <pc:sldMk cId="1042277148" sldId="258"/>
            <ac:picMk id="8" creationId="{00000000-0000-0000-0000-000000000000}"/>
          </ac:picMkLst>
        </pc:picChg>
        <pc:picChg chg="mod">
          <ac:chgData name="Gabriele Ostuni" userId="b6a0a9bd2ef8212d" providerId="LiveId" clId="{F8B017B6-7A91-4419-90BA-67D420E11BDC}" dt="2020-04-06T15:11:03.548" v="165" actId="1076"/>
          <ac:picMkLst>
            <pc:docMk/>
            <pc:sldMk cId="1042277148" sldId="258"/>
            <ac:picMk id="9" creationId="{00000000-0000-0000-0000-000000000000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31967230" sldId="25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490592224" sldId="260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1629226035" sldId="261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078485691" sldId="26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20699239" sldId="26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99908102" sldId="264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3189911502" sldId="265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346522730" sldId="26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7293057" sldId="26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69131667" sldId="268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927890169" sldId="26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06152436" sldId="270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06152436" sldId="270"/>
            <ac:picMk id="3" creationId="{BA668F1E-FABE-4640-8800-DA50BA44A08A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45312641" sldId="27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69061329" sldId="27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975420073" sldId="27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95848052" sldId="27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627718790" sldId="27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244695719" sldId="27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76918286" sldId="27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170700477" sldId="27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882418133" sldId="27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579096342" sldId="28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2631036" sldId="28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954017106" sldId="28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14191677" sldId="28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17415417" sldId="28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11586287" sldId="28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40472234" sldId="28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020538225" sldId="28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467061459" sldId="28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48673341" sldId="29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528739462" sldId="29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03875347" sldId="29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50699242" sldId="29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85739464" sldId="29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64491137" sldId="29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682373068" sldId="29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07730828" sldId="29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80695246" sldId="29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82242823" sldId="30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sty\AppData\Local\Microsoft\Windows\INetCache\Content.Outlook\WXOGBGI9\ss%20performance%20graphs%20p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sty\AppData\Local\Microsoft\Windows\INetCache\Content.Outlook\WXOGBGI9\ss%20performance%20graphs%20p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14A66"/>
              </a:solidFill>
              <a:ln w="9525">
                <a:solidFill>
                  <a:srgbClr val="00589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589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1.5506087431347437E-2"/>
                  <c:y val="-6.803690936405762E-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/>
                      <a:t>y = 1.0137x - 0.0889</a:t>
                    </a:r>
                    <a:br>
                      <a:rPr lang="en-US" sz="1200" baseline="0"/>
                    </a:br>
                    <a:r>
                      <a:rPr lang="en-US" sz="1200" baseline="0"/>
                      <a:t>R² = 0.9999</a:t>
                    </a:r>
                    <a:endParaRPr lang="en-US" sz="12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</c:trendlineLbl>
          </c:trendline>
          <c:xVal>
            <c:numRef>
              <c:f>Sheet1!$H$3:$H$10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7</c:v>
                </c:pt>
                <c:pt idx="4">
                  <c:v>10</c:v>
                </c:pt>
                <c:pt idx="5">
                  <c:v>13</c:v>
                </c:pt>
                <c:pt idx="6">
                  <c:v>16</c:v>
                </c:pt>
                <c:pt idx="7">
                  <c:v>19</c:v>
                </c:pt>
              </c:numCache>
            </c:numRef>
          </c:xVal>
          <c:yVal>
            <c:numRef>
              <c:f>Sheet1!$I$3:$I$10</c:f>
              <c:numCache>
                <c:formatCode>General</c:formatCode>
                <c:ptCount val="8"/>
                <c:pt idx="0">
                  <c:v>5.0000000000000001E-3</c:v>
                </c:pt>
                <c:pt idx="1">
                  <c:v>0.81</c:v>
                </c:pt>
                <c:pt idx="2">
                  <c:v>4</c:v>
                </c:pt>
                <c:pt idx="3">
                  <c:v>7.0283333333333333</c:v>
                </c:pt>
                <c:pt idx="4">
                  <c:v>10.061666666666666</c:v>
                </c:pt>
                <c:pt idx="5">
                  <c:v>13.024999999999999</c:v>
                </c:pt>
                <c:pt idx="6">
                  <c:v>16.059999999999999</c:v>
                </c:pt>
                <c:pt idx="7">
                  <c:v>19.260000000000002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03-4859-9E70-88311DB64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124192"/>
        <c:axId val="410655712"/>
      </c:scatterChart>
      <c:valAx>
        <c:axId val="37512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baseline="0"/>
                  <a:t>Kaolin / g/L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0655712"/>
        <c:crosses val="autoZero"/>
        <c:crossBetween val="midCat"/>
      </c:valAx>
      <c:valAx>
        <c:axId val="410655712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dirty="0" err="1"/>
                  <a:t>SoliSense</a:t>
                </a:r>
                <a:r>
                  <a:rPr lang="en-GB" sz="1200" b="1" dirty="0"/>
                  <a:t> / g/L</a:t>
                </a:r>
              </a:p>
            </c:rich>
          </c:tx>
          <c:layout>
            <c:manualLayout>
              <c:xMode val="edge"/>
              <c:yMode val="edge"/>
              <c:x val="1.3653189398606285E-2"/>
              <c:y val="0.32834088337554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7512419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14A66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114A66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</c:trendlineLbl>
          </c:trendline>
          <c:xVal>
            <c:numRef>
              <c:f>Sheet2!$A$3:$A$10</c:f>
              <c:numCache>
                <c:formatCode>General</c:formatCode>
                <c:ptCount val="8"/>
                <c:pt idx="0">
                  <c:v>0</c:v>
                </c:pt>
                <c:pt idx="1">
                  <c:v>200</c:v>
                </c:pt>
                <c:pt idx="2">
                  <c:v>800</c:v>
                </c:pt>
                <c:pt idx="3">
                  <c:v>1400</c:v>
                </c:pt>
                <c:pt idx="4">
                  <c:v>2000</c:v>
                </c:pt>
                <c:pt idx="5">
                  <c:v>2600</c:v>
                </c:pt>
                <c:pt idx="6">
                  <c:v>3200</c:v>
                </c:pt>
                <c:pt idx="7">
                  <c:v>3800</c:v>
                </c:pt>
              </c:numCache>
            </c:numRef>
          </c:xVal>
          <c:yVal>
            <c:numRef>
              <c:f>Sheet2!$B$3:$B$10</c:f>
              <c:numCache>
                <c:formatCode>General</c:formatCode>
                <c:ptCount val="8"/>
                <c:pt idx="0">
                  <c:v>3</c:v>
                </c:pt>
                <c:pt idx="1">
                  <c:v>205.8</c:v>
                </c:pt>
                <c:pt idx="2">
                  <c:v>781</c:v>
                </c:pt>
                <c:pt idx="3">
                  <c:v>1403.1</c:v>
                </c:pt>
                <c:pt idx="4">
                  <c:v>2033.6</c:v>
                </c:pt>
                <c:pt idx="5">
                  <c:v>2628.6</c:v>
                </c:pt>
                <c:pt idx="6">
                  <c:v>3242</c:v>
                </c:pt>
                <c:pt idx="7">
                  <c:v>3727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7B-4E00-88D7-DF193836F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414376"/>
        <c:axId val="391407160"/>
      </c:scatterChart>
      <c:valAx>
        <c:axId val="3914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Turbidity / NTU</a:t>
                </a:r>
              </a:p>
            </c:rich>
          </c:tx>
          <c:layout>
            <c:manualLayout>
              <c:xMode val="edge"/>
              <c:yMode val="edge"/>
              <c:x val="0.48449450376403352"/>
              <c:y val="0.945147878914738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1407160"/>
        <c:crosses val="autoZero"/>
        <c:crossBetween val="midCat"/>
      </c:valAx>
      <c:valAx>
        <c:axId val="391407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dirty="0" err="1"/>
                  <a:t>SoliSense</a:t>
                </a:r>
                <a:r>
                  <a:rPr lang="en-GB" sz="1200" b="1" dirty="0"/>
                  <a:t> / NTU</a:t>
                </a:r>
              </a:p>
            </c:rich>
          </c:tx>
          <c:layout>
            <c:manualLayout>
              <c:xMode val="edge"/>
              <c:yMode val="edge"/>
              <c:x val="1.3651238796175719E-2"/>
              <c:y val="0.393484575910681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14143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350EA-538F-4750-BE49-8144BDDD1045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8BC9-5369-4C3F-8760-0996CCF3A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4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/>
              <a:t>Questa è una presentazione generale, per maggiori informazioni, brochures e note tecniche visitare la pagina: </a:t>
            </a:r>
          </a:p>
          <a:p>
            <a:r>
              <a:rPr lang="it-IT" noProof="0" dirty="0"/>
              <a:t>https://www.leafytechnologies.it/prodotti/analizzatore-di-solidi-sospesi/</a:t>
            </a:r>
          </a:p>
          <a:p>
            <a:endParaRPr lang="it-IT" noProof="0" dirty="0"/>
          </a:p>
          <a:p>
            <a:r>
              <a:rPr lang="it-IT" noProof="0"/>
              <a:t>Codice documento: PREPI016</a:t>
            </a:r>
            <a:endParaRPr lang="it-IT" noProof="0" dirty="0"/>
          </a:p>
          <a:p>
            <a:r>
              <a:rPr lang="it-IT" noProof="0" dirty="0"/>
              <a:t>Versione: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noProof="0" dirty="0"/>
              <a:t>Ultima revisione: 13/04/2020</a:t>
            </a:r>
          </a:p>
          <a:p>
            <a:endParaRPr lang="en-GB" dirty="0"/>
          </a:p>
          <a:p>
            <a:endParaRPr lang="en-GB" dirty="0"/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8BC9-5369-4C3F-8760-0996CCF3A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1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8BC9-5369-4C3F-8760-0996CCF3A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01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352800" y="1066800"/>
            <a:ext cx="5334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US" dirty="0"/>
              <a:t>This is some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04800" y="0"/>
            <a:ext cx="9829800" cy="70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28600" y="0"/>
            <a:ext cx="9677400" cy="914400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5200" y="1066800"/>
            <a:ext cx="5181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20B774-5BE8-4860-8ADE-FFA6B5EA6807}"/>
              </a:ext>
            </a:extLst>
          </p:cNvPr>
          <p:cNvSpPr txBox="1">
            <a:spLocks/>
          </p:cNvSpPr>
          <p:nvPr userDrawn="1"/>
        </p:nvSpPr>
        <p:spPr>
          <a:xfrm>
            <a:off x="7391400" y="6564976"/>
            <a:ext cx="1752600" cy="28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i="0" u="none" baseline="0" dirty="0">
                <a:solidFill>
                  <a:srgbClr val="39AB4E"/>
                </a:solidFill>
                <a:uFill>
                  <a:solidFill>
                    <a:srgbClr val="39AB4E"/>
                  </a:solidFill>
                </a:uFill>
              </a:rPr>
              <a:t>www.leafytechnologies.it</a:t>
            </a:r>
          </a:p>
        </p:txBody>
      </p:sp>
    </p:spTree>
    <p:extLst>
      <p:ext uri="{BB962C8B-B14F-4D97-AF65-F5344CB8AC3E}">
        <p14:creationId xmlns:p14="http://schemas.microsoft.com/office/powerpoint/2010/main" val="36410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546885-7439-42D7-89F3-1995B1EAD8E7}"/>
              </a:ext>
            </a:extLst>
          </p:cNvPr>
          <p:cNvSpPr/>
          <p:nvPr/>
        </p:nvSpPr>
        <p:spPr>
          <a:xfrm>
            <a:off x="-304800" y="-9526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39AB4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DB564-366C-4F38-9A56-42084F304C21}"/>
              </a:ext>
            </a:extLst>
          </p:cNvPr>
          <p:cNvSpPr/>
          <p:nvPr/>
        </p:nvSpPr>
        <p:spPr>
          <a:xfrm>
            <a:off x="119310" y="856357"/>
            <a:ext cx="483369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SoliSense® 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Analizzatore di 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torbidità, 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solidi sospesi e 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sostanza secca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44E3F6-107A-41EA-8D79-DF203A64FB00}"/>
              </a:ext>
            </a:extLst>
          </p:cNvPr>
          <p:cNvSpPr/>
          <p:nvPr/>
        </p:nvSpPr>
        <p:spPr>
          <a:xfrm>
            <a:off x="5499100" y="4562000"/>
            <a:ext cx="3733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err="1">
                <a:solidFill>
                  <a:srgbClr val="39AB4E"/>
                </a:solidFill>
              </a:rPr>
              <a:t>Suspended</a:t>
            </a:r>
            <a:r>
              <a:rPr lang="it-IT" sz="1600" i="1" dirty="0">
                <a:solidFill>
                  <a:srgbClr val="39AB4E"/>
                </a:solidFill>
              </a:rPr>
              <a:t> </a:t>
            </a:r>
            <a:r>
              <a:rPr lang="it-IT" sz="1600" i="1" dirty="0" err="1">
                <a:solidFill>
                  <a:srgbClr val="39AB4E"/>
                </a:solidFill>
              </a:rPr>
              <a:t>solids</a:t>
            </a:r>
            <a:r>
              <a:rPr lang="it-IT" sz="1600" i="1" dirty="0">
                <a:solidFill>
                  <a:srgbClr val="39AB4E"/>
                </a:solidFill>
              </a:rPr>
              <a:t> </a:t>
            </a:r>
            <a:r>
              <a:rPr lang="it-IT" sz="1600" i="1" dirty="0" err="1">
                <a:solidFill>
                  <a:srgbClr val="39AB4E"/>
                </a:solidFill>
              </a:rPr>
              <a:t>refers</a:t>
            </a:r>
            <a:r>
              <a:rPr lang="it-IT" sz="1600" i="1" dirty="0">
                <a:solidFill>
                  <a:srgbClr val="39AB4E"/>
                </a:solidFill>
              </a:rPr>
              <a:t> to small </a:t>
            </a:r>
            <a:r>
              <a:rPr lang="it-IT" sz="1600" i="1" dirty="0" err="1">
                <a:solidFill>
                  <a:srgbClr val="39AB4E"/>
                </a:solidFill>
              </a:rPr>
              <a:t>solid</a:t>
            </a:r>
            <a:r>
              <a:rPr lang="it-IT" sz="1600" i="1" dirty="0">
                <a:solidFill>
                  <a:srgbClr val="39AB4E"/>
                </a:solidFill>
              </a:rPr>
              <a:t> </a:t>
            </a:r>
            <a:r>
              <a:rPr lang="it-IT" sz="1600" i="1" dirty="0" err="1">
                <a:solidFill>
                  <a:srgbClr val="39AB4E"/>
                </a:solidFill>
              </a:rPr>
              <a:t>particles</a:t>
            </a:r>
            <a:r>
              <a:rPr lang="it-IT" sz="1600" i="1" dirty="0">
                <a:solidFill>
                  <a:srgbClr val="39AB4E"/>
                </a:solidFill>
              </a:rPr>
              <a:t> </a:t>
            </a:r>
            <a:r>
              <a:rPr lang="it-IT" sz="1600" i="1" dirty="0" err="1">
                <a:solidFill>
                  <a:srgbClr val="39AB4E"/>
                </a:solidFill>
              </a:rPr>
              <a:t>which</a:t>
            </a:r>
            <a:r>
              <a:rPr lang="it-IT" sz="1600" i="1" dirty="0">
                <a:solidFill>
                  <a:srgbClr val="39AB4E"/>
                </a:solidFill>
              </a:rPr>
              <a:t> </a:t>
            </a:r>
            <a:r>
              <a:rPr lang="it-IT" sz="1600" i="1" dirty="0" err="1">
                <a:solidFill>
                  <a:srgbClr val="39AB4E"/>
                </a:solidFill>
              </a:rPr>
              <a:t>remain</a:t>
            </a:r>
            <a:r>
              <a:rPr lang="it-IT" sz="1600" i="1" dirty="0">
                <a:solidFill>
                  <a:srgbClr val="39AB4E"/>
                </a:solidFill>
              </a:rPr>
              <a:t> in </a:t>
            </a:r>
            <a:r>
              <a:rPr lang="it-IT" sz="1600" i="1" dirty="0" err="1">
                <a:solidFill>
                  <a:srgbClr val="39AB4E"/>
                </a:solidFill>
              </a:rPr>
              <a:t>suspension</a:t>
            </a:r>
            <a:r>
              <a:rPr lang="it-IT" sz="1600" i="1" dirty="0">
                <a:solidFill>
                  <a:srgbClr val="39AB4E"/>
                </a:solidFill>
              </a:rPr>
              <a:t> in water </a:t>
            </a:r>
            <a:r>
              <a:rPr lang="it-IT" sz="1600" i="1" dirty="0" err="1">
                <a:solidFill>
                  <a:srgbClr val="39AB4E"/>
                </a:solidFill>
              </a:rPr>
              <a:t>as</a:t>
            </a:r>
            <a:r>
              <a:rPr lang="it-IT" sz="1600" i="1" dirty="0">
                <a:solidFill>
                  <a:srgbClr val="39AB4E"/>
                </a:solidFill>
              </a:rPr>
              <a:t> a </a:t>
            </a:r>
            <a:r>
              <a:rPr lang="it-IT" sz="1600" i="1" dirty="0" err="1">
                <a:solidFill>
                  <a:srgbClr val="39AB4E"/>
                </a:solidFill>
              </a:rPr>
              <a:t>colloid</a:t>
            </a:r>
            <a:r>
              <a:rPr lang="it-IT" sz="1600" i="1" dirty="0">
                <a:solidFill>
                  <a:srgbClr val="39AB4E"/>
                </a:solidFill>
              </a:rPr>
              <a:t> or due to the </a:t>
            </a:r>
            <a:r>
              <a:rPr lang="it-IT" sz="1600" i="1" dirty="0" err="1">
                <a:solidFill>
                  <a:srgbClr val="39AB4E"/>
                </a:solidFill>
              </a:rPr>
              <a:t>motion</a:t>
            </a:r>
            <a:r>
              <a:rPr lang="it-IT" sz="1600" i="1" dirty="0">
                <a:solidFill>
                  <a:srgbClr val="39AB4E"/>
                </a:solidFill>
              </a:rPr>
              <a:t> of the water, </a:t>
            </a:r>
            <a:r>
              <a:rPr lang="it-IT" sz="1600" i="1" dirty="0" err="1">
                <a:solidFill>
                  <a:srgbClr val="39AB4E"/>
                </a:solidFill>
              </a:rPr>
              <a:t>suspended</a:t>
            </a:r>
            <a:r>
              <a:rPr lang="it-IT" sz="1600" i="1" dirty="0">
                <a:solidFill>
                  <a:srgbClr val="39AB4E"/>
                </a:solidFill>
              </a:rPr>
              <a:t> </a:t>
            </a:r>
            <a:r>
              <a:rPr lang="it-IT" sz="1600" i="1" dirty="0" err="1">
                <a:solidFill>
                  <a:srgbClr val="39AB4E"/>
                </a:solidFill>
              </a:rPr>
              <a:t>solids</a:t>
            </a:r>
            <a:r>
              <a:rPr lang="it-IT" sz="1600" i="1" dirty="0">
                <a:solidFill>
                  <a:srgbClr val="39AB4E"/>
                </a:solidFill>
              </a:rPr>
              <a:t> can be </a:t>
            </a:r>
            <a:r>
              <a:rPr lang="it-IT" sz="1600" i="1" dirty="0" err="1">
                <a:solidFill>
                  <a:srgbClr val="39AB4E"/>
                </a:solidFill>
              </a:rPr>
              <a:t>removed</a:t>
            </a:r>
            <a:r>
              <a:rPr lang="it-IT" sz="1600" i="1" dirty="0">
                <a:solidFill>
                  <a:srgbClr val="39AB4E"/>
                </a:solidFill>
              </a:rPr>
              <a:t> by the </a:t>
            </a:r>
            <a:r>
              <a:rPr lang="it-IT" sz="1600" i="1" dirty="0" err="1">
                <a:solidFill>
                  <a:srgbClr val="39AB4E"/>
                </a:solidFill>
              </a:rPr>
              <a:t>sedimentation</a:t>
            </a:r>
            <a:r>
              <a:rPr lang="it-IT" sz="1600" i="1" dirty="0">
                <a:solidFill>
                  <a:srgbClr val="39AB4E"/>
                </a:solidFill>
              </a:rPr>
              <a:t> </a:t>
            </a:r>
            <a:r>
              <a:rPr lang="it-IT" sz="1600" i="1" dirty="0" err="1">
                <a:solidFill>
                  <a:srgbClr val="39AB4E"/>
                </a:solidFill>
              </a:rPr>
              <a:t>because</a:t>
            </a:r>
            <a:r>
              <a:rPr lang="it-IT" sz="1600" i="1" dirty="0">
                <a:solidFill>
                  <a:srgbClr val="39AB4E"/>
                </a:solidFill>
              </a:rPr>
              <a:t> of </a:t>
            </a:r>
            <a:r>
              <a:rPr lang="it-IT" sz="1600" i="1" dirty="0" err="1">
                <a:solidFill>
                  <a:srgbClr val="39AB4E"/>
                </a:solidFill>
              </a:rPr>
              <a:t>their</a:t>
            </a:r>
            <a:r>
              <a:rPr lang="it-IT" sz="1600" i="1" dirty="0">
                <a:solidFill>
                  <a:srgbClr val="39AB4E"/>
                </a:solidFill>
              </a:rPr>
              <a:t> </a:t>
            </a:r>
            <a:r>
              <a:rPr lang="it-IT" sz="1600" i="1" dirty="0" err="1">
                <a:solidFill>
                  <a:srgbClr val="39AB4E"/>
                </a:solidFill>
              </a:rPr>
              <a:t>comparatively</a:t>
            </a:r>
            <a:r>
              <a:rPr lang="it-IT" sz="1600" i="1" dirty="0">
                <a:solidFill>
                  <a:srgbClr val="39AB4E"/>
                </a:solidFill>
              </a:rPr>
              <a:t> large size. </a:t>
            </a:r>
            <a:r>
              <a:rPr lang="it-IT" sz="1600" i="1" dirty="0" err="1">
                <a:solidFill>
                  <a:srgbClr val="39AB4E"/>
                </a:solidFill>
              </a:rPr>
              <a:t>It</a:t>
            </a:r>
            <a:r>
              <a:rPr lang="it-IT" sz="1600" i="1" dirty="0">
                <a:solidFill>
                  <a:srgbClr val="39AB4E"/>
                </a:solidFill>
              </a:rPr>
              <a:t> </a:t>
            </a:r>
            <a:r>
              <a:rPr lang="it-IT" sz="1600" i="1" dirty="0" err="1">
                <a:solidFill>
                  <a:srgbClr val="39AB4E"/>
                </a:solidFill>
              </a:rPr>
              <a:t>is</a:t>
            </a:r>
            <a:r>
              <a:rPr lang="it-IT" sz="1600" i="1" dirty="0">
                <a:solidFill>
                  <a:srgbClr val="39AB4E"/>
                </a:solidFill>
              </a:rPr>
              <a:t> </a:t>
            </a:r>
            <a:r>
              <a:rPr lang="it-IT" sz="1600" i="1" dirty="0" err="1">
                <a:solidFill>
                  <a:srgbClr val="39AB4E"/>
                </a:solidFill>
              </a:rPr>
              <a:t>used</a:t>
            </a:r>
            <a:r>
              <a:rPr lang="it-IT" sz="1600" i="1" dirty="0">
                <a:solidFill>
                  <a:srgbClr val="39AB4E"/>
                </a:solidFill>
              </a:rPr>
              <a:t> </a:t>
            </a:r>
            <a:r>
              <a:rPr lang="it-IT" sz="1600" i="1" dirty="0" err="1">
                <a:solidFill>
                  <a:srgbClr val="39AB4E"/>
                </a:solidFill>
              </a:rPr>
              <a:t>as</a:t>
            </a:r>
            <a:r>
              <a:rPr lang="it-IT" sz="1600" i="1" dirty="0">
                <a:solidFill>
                  <a:srgbClr val="39AB4E"/>
                </a:solidFill>
              </a:rPr>
              <a:t> one </a:t>
            </a:r>
            <a:r>
              <a:rPr lang="it-IT" sz="1600" i="1" dirty="0" err="1">
                <a:solidFill>
                  <a:srgbClr val="39AB4E"/>
                </a:solidFill>
              </a:rPr>
              <a:t>indicator</a:t>
            </a:r>
            <a:r>
              <a:rPr lang="it-IT" sz="1600" i="1" dirty="0">
                <a:solidFill>
                  <a:srgbClr val="39AB4E"/>
                </a:solidFill>
              </a:rPr>
              <a:t> of water </a:t>
            </a:r>
            <a:r>
              <a:rPr lang="it-IT" sz="1600" i="1" dirty="0" err="1">
                <a:solidFill>
                  <a:srgbClr val="39AB4E"/>
                </a:solidFill>
              </a:rPr>
              <a:t>quality</a:t>
            </a:r>
            <a:r>
              <a:rPr lang="it-IT" sz="1600" i="1" dirty="0">
                <a:solidFill>
                  <a:srgbClr val="39AB4E"/>
                </a:solidFill>
              </a:rPr>
              <a:t>.</a:t>
            </a:r>
            <a:endParaRPr lang="it-IT" i="1" dirty="0">
              <a:solidFill>
                <a:srgbClr val="39AB4E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6AAC1E0-4CBD-4CB5-84F1-51D23BCD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24500" r="32309" b="5505"/>
          <a:stretch>
            <a:fillRect/>
          </a:stretch>
        </p:blipFill>
        <p:spPr bwMode="auto">
          <a:xfrm>
            <a:off x="5910510" y="1498198"/>
            <a:ext cx="3004890" cy="240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70AEB2E3-C12B-4FE7-8EC9-0E3BFD0EE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1" y="232579"/>
            <a:ext cx="3048000" cy="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Concorrenza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7B9B5-0EBF-49BA-8037-5A849B7A5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8611" r="4890" b="12914"/>
          <a:stretch>
            <a:fillRect/>
          </a:stretch>
        </p:blipFill>
        <p:spPr bwMode="auto">
          <a:xfrm>
            <a:off x="5393532" y="3124200"/>
            <a:ext cx="331311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477495-C84B-41F7-A1D6-F0908E002266}"/>
              </a:ext>
            </a:extLst>
          </p:cNvPr>
          <p:cNvSpPr txBox="1"/>
          <p:nvPr/>
        </p:nvSpPr>
        <p:spPr>
          <a:xfrm>
            <a:off x="437356" y="1905000"/>
            <a:ext cx="63246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Più sensori per coprire lo stesso intervallo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Sistema di autopulizia = Non integrato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Più costosi</a:t>
            </a:r>
          </a:p>
        </p:txBody>
      </p:sp>
    </p:spTree>
    <p:extLst>
      <p:ext uri="{BB962C8B-B14F-4D97-AF65-F5344CB8AC3E}">
        <p14:creationId xmlns:p14="http://schemas.microsoft.com/office/powerpoint/2010/main" val="313067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Analizzatori: Base e Avanzato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84313"/>
            <a:ext cx="3624263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 txBox="1">
            <a:spLocks/>
          </p:cNvSpPr>
          <p:nvPr/>
        </p:nvSpPr>
        <p:spPr bwMode="auto">
          <a:xfrm>
            <a:off x="1547813" y="5324475"/>
            <a:ext cx="20161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CRONOS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6084888" y="5324475"/>
            <a:ext cx="17272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CRIUS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  <a:endParaRPr lang="it-IT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1403B-73C4-4DC4-95F3-1BAB062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73987"/>
            <a:ext cx="2409862" cy="34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"/>
    </mc:Choice>
    <mc:Fallback xmlns="">
      <p:transition spd="slow" advTm="4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Controllo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8652F-8285-4FDD-BF17-75C1F0CF167F}"/>
              </a:ext>
            </a:extLst>
          </p:cNvPr>
          <p:cNvSpPr txBox="1"/>
          <p:nvPr/>
        </p:nvSpPr>
        <p:spPr>
          <a:xfrm>
            <a:off x="533400" y="1371600"/>
            <a:ext cx="76962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PID – Proporzionale-Integrale-Derivativo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Proporzionale al flusso con compensazione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Orologio in tempo reale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Temporizzatori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Protezione Sovradosaggio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Duty standby (Controllo di Riserva)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Relè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Uscite analogiche (4-20 mA o 0-10 V)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Sistemi di ridondanza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it-IT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28" y="2819400"/>
            <a:ext cx="3968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9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Protocolli di Comunicazione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66800"/>
            <a:ext cx="54102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endParaRPr lang="it-IT" altLang="en-US" sz="280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(ASCII/RTU)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(TCP/IP)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Profibus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(2G/3G/4G GPRS)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(LAN) </a:t>
            </a:r>
          </a:p>
          <a:p>
            <a:endParaRPr lang="it-IT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r="11102"/>
          <a:stretch>
            <a:fillRect/>
          </a:stretch>
        </p:blipFill>
        <p:spPr bwMode="auto">
          <a:xfrm>
            <a:off x="152400" y="2720181"/>
            <a:ext cx="319315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8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Telegestione con accesso remoto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38CA5-BB83-4D3C-B458-6A211B77D419}"/>
              </a:ext>
            </a:extLst>
          </p:cNvPr>
          <p:cNvSpPr txBox="1"/>
          <p:nvPr/>
        </p:nvSpPr>
        <p:spPr>
          <a:xfrm>
            <a:off x="107950" y="1981200"/>
            <a:ext cx="408305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125730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in lettura e scrittura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da qualsiasi dispositivo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Scaricamento dati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Notifiche e-mail/SMS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Grafici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Sistema Cloud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Livelli di accesso differenti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Funzionalità avanzate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41813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151288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9" y="3671886"/>
            <a:ext cx="3313897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9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14B296-1265-4506-930B-D7F5CE1065EA}"/>
              </a:ext>
            </a:extLst>
          </p:cNvPr>
          <p:cNvSpPr/>
          <p:nvPr/>
        </p:nvSpPr>
        <p:spPr>
          <a:xfrm>
            <a:off x="3810000" y="0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9AB4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F9FF08-B19D-4ED1-8C91-E5FAA2E1EBDD}"/>
              </a:ext>
            </a:extLst>
          </p:cNvPr>
          <p:cNvSpPr/>
          <p:nvPr/>
        </p:nvSpPr>
        <p:spPr>
          <a:xfrm>
            <a:off x="4412826" y="1524000"/>
            <a:ext cx="458555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Grazie per la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vostra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attenzione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62651-1416-44B3-921E-0CF2706A8008}"/>
              </a:ext>
            </a:extLst>
          </p:cNvPr>
          <p:cNvSpPr/>
          <p:nvPr/>
        </p:nvSpPr>
        <p:spPr>
          <a:xfrm>
            <a:off x="0" y="2432000"/>
            <a:ext cx="3406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altLang="en-US" sz="240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Per maggiori informazioni sul sistema SoliSense visitare il sito:</a:t>
            </a:r>
          </a:p>
          <a:p>
            <a:pPr algn="ctr"/>
            <a:endParaRPr lang="it-IT" altLang="en-US" sz="240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40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r>
              <a:rPr lang="it-IT" altLang="en-US" sz="240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www.leafytechnologies.it</a:t>
            </a:r>
          </a:p>
        </p:txBody>
      </p:sp>
      <p:pic>
        <p:nvPicPr>
          <p:cNvPr id="6" name="Picture 5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28A5DAC2-4210-4074-B186-857CAEF8C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381000"/>
            <a:ext cx="3581400" cy="5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3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il SoliSense®?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7DDC0-DD6A-470D-9F7E-4F49E1C9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76" y="1207217"/>
            <a:ext cx="2409862" cy="3439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1266876" y="5410200"/>
            <a:ext cx="70293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SoliSense</a:t>
            </a:r>
            <a:r>
              <a:rPr lang="it-IT" sz="2400" dirty="0"/>
              <a:t>®</a:t>
            </a:r>
            <a:r>
              <a:rPr lang="it-IT" sz="2200" dirty="0"/>
              <a:t> è un sensore multiparametrico per misurare la torbidità, i solidi sospesi e la sostanza secca.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CBD4B-44BF-4FDF-BEAD-E7CF4C0925CE}"/>
              </a:ext>
            </a:extLst>
          </p:cNvPr>
          <p:cNvSpPr txBox="1"/>
          <p:nvPr/>
        </p:nvSpPr>
        <p:spPr>
          <a:xfrm>
            <a:off x="1266876" y="4646580"/>
            <a:ext cx="24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Analizzatore avanzato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0F8A8-37F4-44EB-B4FB-A3CFB9FB4F98}"/>
              </a:ext>
            </a:extLst>
          </p:cNvPr>
          <p:cNvSpPr txBox="1"/>
          <p:nvPr/>
        </p:nvSpPr>
        <p:spPr>
          <a:xfrm>
            <a:off x="5105400" y="454406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Sensore SoliSense</a:t>
            </a:r>
            <a:r>
              <a:rPr lang="it-IT" dirty="0"/>
              <a:t>®</a:t>
            </a:r>
            <a:endParaRPr lang="it-IT" i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4437DB5-0338-4565-920C-C7398FD4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24500" r="32309" b="5505"/>
          <a:stretch>
            <a:fillRect/>
          </a:stretch>
        </p:blipFill>
        <p:spPr bwMode="auto">
          <a:xfrm>
            <a:off x="5241255" y="1678020"/>
            <a:ext cx="3004890" cy="240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7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può misurare?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14516" y="1219200"/>
            <a:ext cx="5938684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Il sensore è ideale per acque di processo e reflue.</a:t>
            </a:r>
          </a:p>
          <a:p>
            <a:pPr>
              <a:lnSpc>
                <a:spcPct val="150000"/>
              </a:lnSpc>
            </a:pPr>
            <a:endParaRPr lang="it-IT" sz="2000" dirty="0">
              <a:latin typeface="+mj-lt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it-IT" sz="2000" dirty="0">
              <a:latin typeface="+mj-lt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Parametri misurati ed intervalli: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Torbidità: 2 – 4,000 NTU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Solidi sospesi: 0.02 – 500 g/l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  <a:ea typeface="Verdana" panose="020B0604030504040204" pitchFamily="34" charset="0"/>
              </a:rPr>
              <a:t>Sostanza secca: 0–50%, 0–8% in acque reflue tipiche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D6358-7C2D-48A6-A3F5-653998AC5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46773"/>
            <a:ext cx="2075848" cy="147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CE8C64-1D56-497B-80BF-60F827DF5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73" y="4145086"/>
            <a:ext cx="1489250" cy="2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7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scegliere il SoliSense®?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390525" y="2026468"/>
            <a:ext cx="836295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Unico sensore per torbidità, solidi sospesi e sostanza secca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Un sensore per l’intero intervallo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Bassa manutenzione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Facile da installare e mantenere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Opzione di autopulizia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2B900D0-9595-4836-B9A6-A0715215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24500" r="39262" b="5505"/>
          <a:stretch>
            <a:fillRect/>
          </a:stretch>
        </p:blipFill>
        <p:spPr bwMode="auto">
          <a:xfrm>
            <a:off x="6227763" y="2852738"/>
            <a:ext cx="259238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 il SoliSense®?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295276" y="1828800"/>
            <a:ext cx="5791200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La luce viene diffusa in tutte le direzioni dai solidi presenti nel campione; il SoliSense® misura le concentrazioni di solidi sospesi effettuando una misurazione della retrodiffusione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La luce diffusa viene rilevata da due rilevatori posizionati a &gt; 90 ° rispetto all'angolo incidente della luce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Dotato di due rilevatori di retrodiffusione per massimizzare la sensibilità e la portata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Il rilevatore lungo, con un percorso più lungo, offre una migliore sensibilità. Il rilevatore corto, con una lunghezza del percorso breve, offre una gamma più ampia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752F28-0E95-4B5B-BACB-5549659B5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219200"/>
            <a:ext cx="2447925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88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Prestazioni del SoliSense®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300038" y="1295400"/>
            <a:ext cx="854392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Correlazione tra il SoliSense® e lo standard di caolino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55887F-8443-49D9-B1FE-787994033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49603"/>
              </p:ext>
            </p:extLst>
          </p:nvPr>
        </p:nvGraphicFramePr>
        <p:xfrm>
          <a:off x="179512" y="1916832"/>
          <a:ext cx="8672180" cy="4807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013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Prestazioni del SoliSense®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300038" y="1295400"/>
            <a:ext cx="854392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Ottima correlazione sull’intero intervallo di misura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9E03A4C-965F-4FE2-B268-CAFBC9D3B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66428"/>
              </p:ext>
            </p:extLst>
          </p:nvPr>
        </p:nvGraphicFramePr>
        <p:xfrm>
          <a:off x="0" y="1916832"/>
          <a:ext cx="8937443" cy="4807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335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Opzioni di installazione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457200" y="1524000"/>
            <a:ext cx="59436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/>
              <a:t>Kit di inserimento</a:t>
            </a:r>
          </a:p>
          <a:p>
            <a:pPr>
              <a:lnSpc>
                <a:spcPct val="150000"/>
              </a:lnSpc>
            </a:pPr>
            <a:r>
              <a:rPr lang="it-IT" dirty="0"/>
              <a:t>Consente l'inserimento in una tubazione</a:t>
            </a:r>
          </a:p>
          <a:p>
            <a:pPr>
              <a:lnSpc>
                <a:spcPct val="150000"/>
              </a:lnSpc>
            </a:pPr>
            <a:r>
              <a:rPr lang="it-IT" dirty="0"/>
              <a:t>Valvole di isolamento e rilascio pressione per pulizia e manutenzione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/>
              <a:t>Kit di montaggio su ringhiera/corrimano</a:t>
            </a:r>
          </a:p>
          <a:p>
            <a:pPr>
              <a:lnSpc>
                <a:spcPct val="150000"/>
              </a:lnSpc>
            </a:pPr>
            <a:r>
              <a:rPr lang="it-IT" dirty="0"/>
              <a:t>Consente il montaggio del sensore su un corrimano, spesso utilizzato nelle corsie di aerazione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/>
              <a:t>Raccordo incorporato</a:t>
            </a:r>
          </a:p>
          <a:p>
            <a:pPr>
              <a:lnSpc>
                <a:spcPct val="150000"/>
              </a:lnSpc>
            </a:pPr>
            <a:r>
              <a:rPr lang="it-IT" dirty="0"/>
              <a:t>Consente di montare il sensore in linea</a:t>
            </a:r>
          </a:p>
          <a:p>
            <a:pPr>
              <a:lnSpc>
                <a:spcPct val="150000"/>
              </a:lnSpc>
            </a:pPr>
            <a:r>
              <a:rPr lang="it-IT" dirty="0"/>
              <a:t>Disponibili con filettatura o senza (</a:t>
            </a:r>
            <a:r>
              <a:rPr lang="it-IT" i="1" dirty="0" err="1"/>
              <a:t>push</a:t>
            </a:r>
            <a:r>
              <a:rPr lang="it-IT" i="1" dirty="0"/>
              <a:t> </a:t>
            </a:r>
            <a:r>
              <a:rPr lang="it-IT" i="1" dirty="0" err="1"/>
              <a:t>fit</a:t>
            </a:r>
            <a:r>
              <a:rPr lang="it-IT" dirty="0"/>
              <a:t>)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B47C69F-930A-46CC-8F70-13560C5C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1627188"/>
            <a:ext cx="2468562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8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Applicazioni tipiche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436574" y="1600200"/>
            <a:ext cx="4440226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Acque potabili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Acque reflue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Industria alimentare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Produzione della carta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Effluente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Misura dei solidi sospesi nel processo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Caseifici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Acque di processo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6B1A25FF-F416-49BB-9488-E237A7A6B584}"/>
              </a:ext>
            </a:extLst>
          </p:cNvPr>
          <p:cNvGrpSpPr>
            <a:grpSpLocks/>
          </p:cNvGrpSpPr>
          <p:nvPr/>
        </p:nvGrpSpPr>
        <p:grpSpPr bwMode="auto">
          <a:xfrm>
            <a:off x="5330304" y="2362200"/>
            <a:ext cx="3508896" cy="2902099"/>
            <a:chOff x="4236204" y="2261890"/>
            <a:chExt cx="4825517" cy="36482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0609F9-41F4-4CD6-AF08-8B9E4545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633" y="2426966"/>
              <a:ext cx="4377692" cy="337424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3857E1-B809-4FAB-82AB-68ABFB53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496" y="2339532"/>
              <a:ext cx="4536459" cy="354910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F43A4-69CD-4947-8DB8-7C115F54EC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1"/>
            <a:stretch/>
          </p:blipFill>
          <p:spPr>
            <a:xfrm>
              <a:off x="4335363" y="2361959"/>
              <a:ext cx="4466723" cy="350425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A07A98-95CA-4C7D-A6D7-D5B9D9E44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435" y="2318053"/>
              <a:ext cx="4574067" cy="359206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766254-694D-41F5-AD7E-245EFBA4E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21" y="2297113"/>
              <a:ext cx="4762500" cy="357187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FF6C47-3D0E-41A7-B080-32B174828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04" y="2273481"/>
              <a:ext cx="4825517" cy="361913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C8C768-FA0C-4BBC-B0DB-0DAB182C3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379" y="2261890"/>
              <a:ext cx="4819385" cy="364232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2999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568</Words>
  <Application>Microsoft Office PowerPoint</Application>
  <PresentationFormat>On-screen Show (4:3)</PresentationFormat>
  <Paragraphs>108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Cos’è il SoliSense®?</vt:lpstr>
      <vt:lpstr>Cosa può misurare?</vt:lpstr>
      <vt:lpstr>Perché scegliere il SoliSense®?</vt:lpstr>
      <vt:lpstr>Come funziona il SoliSense®?</vt:lpstr>
      <vt:lpstr>Prestazioni del SoliSense®</vt:lpstr>
      <vt:lpstr>Prestazioni del SoliSense®</vt:lpstr>
      <vt:lpstr>Opzioni di installazione</vt:lpstr>
      <vt:lpstr>Applicazioni tipiche</vt:lpstr>
      <vt:lpstr>Concorrenza</vt:lpstr>
      <vt:lpstr>Analizzatori: Base e Avanzato</vt:lpstr>
      <vt:lpstr>Tipi di Controllo</vt:lpstr>
      <vt:lpstr>Protocolli di Comunicazione</vt:lpstr>
      <vt:lpstr>Telegestione con accesso remoto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GabrieleOstuni</dc:creator>
  <cp:lastModifiedBy>Gabriele Ostuni</cp:lastModifiedBy>
  <cp:revision>72</cp:revision>
  <dcterms:created xsi:type="dcterms:W3CDTF">2006-08-16T00:00:00Z</dcterms:created>
  <dcterms:modified xsi:type="dcterms:W3CDTF">2020-06-10T21:32:28Z</dcterms:modified>
</cp:coreProperties>
</file>