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301" r:id="rId4"/>
    <p:sldId id="259" r:id="rId5"/>
    <p:sldId id="303" r:id="rId6"/>
    <p:sldId id="261" r:id="rId7"/>
    <p:sldId id="304" r:id="rId8"/>
    <p:sldId id="260" r:id="rId9"/>
    <p:sldId id="262" r:id="rId10"/>
    <p:sldId id="263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A800-5EEF-4871-B93B-DF73CC3EB9B5}" v="19" dt="2020-06-10T21:32:41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2844" autoAdjust="0"/>
  </p:normalViewPr>
  <p:slideViewPr>
    <p:cSldViewPr>
      <p:cViewPr varScale="1">
        <p:scale>
          <a:sx n="94" d="100"/>
          <a:sy n="94" d="100"/>
        </p:scale>
        <p:origin x="21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2904A800-5EEF-4871-B93B-DF73CC3EB9B5}"/>
    <pc:docChg chg="custSel delSld modSld">
      <pc:chgData name="Gabriele Ostuni" userId="b6a0a9bd2ef8212d" providerId="LiveId" clId="{2904A800-5EEF-4871-B93B-DF73CC3EB9B5}" dt="2020-06-10T21:40:04.822" v="232" actId="20577"/>
      <pc:docMkLst>
        <pc:docMk/>
      </pc:docMkLst>
      <pc:sldChg chg="addSp delSp modSp mod modNotesTx">
        <pc:chgData name="Gabriele Ostuni" userId="b6a0a9bd2ef8212d" providerId="LiveId" clId="{2904A800-5EEF-4871-B93B-DF73CC3EB9B5}" dt="2020-06-04T19:38:05.020" v="196" actId="20577"/>
        <pc:sldMkLst>
          <pc:docMk/>
          <pc:sldMk cId="1058055028" sldId="257"/>
        </pc:sldMkLst>
        <pc:spChg chg="mod">
          <ac:chgData name="Gabriele Ostuni" userId="b6a0a9bd2ef8212d" providerId="LiveId" clId="{2904A800-5EEF-4871-B93B-DF73CC3EB9B5}" dt="2020-04-14T19:20:06.256" v="167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904A800-5EEF-4871-B93B-DF73CC3EB9B5}" dt="2020-04-07T21:12:05.806" v="22" actId="20577"/>
          <ac:spMkLst>
            <pc:docMk/>
            <pc:sldMk cId="1058055028" sldId="257"/>
            <ac:spMk id="7" creationId="{EFADB564-366C-4F38-9A56-42084F304C21}"/>
          </ac:spMkLst>
        </pc:spChg>
        <pc:picChg chg="del">
          <ac:chgData name="Gabriele Ostuni" userId="b6a0a9bd2ef8212d" providerId="LiveId" clId="{2904A800-5EEF-4871-B93B-DF73CC3EB9B5}" dt="2020-06-04T19:23:57.824" v="174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2904A800-5EEF-4871-B93B-DF73CC3EB9B5}" dt="2020-06-04T19:23:58.004" v="175"/>
          <ac:picMkLst>
            <pc:docMk/>
            <pc:sldMk cId="1058055028" sldId="257"/>
            <ac:picMk id="8" creationId="{96133557-52E2-47A0-8153-7B9D8A9E55D4}"/>
          </ac:picMkLst>
        </pc:picChg>
      </pc:sldChg>
      <pc:sldChg chg="modSp mod">
        <pc:chgData name="Gabriele Ostuni" userId="b6a0a9bd2ef8212d" providerId="LiveId" clId="{2904A800-5EEF-4871-B93B-DF73CC3EB9B5}" dt="2020-06-10T21:32:54.210" v="220" actId="20577"/>
        <pc:sldMkLst>
          <pc:docMk/>
          <pc:sldMk cId="1042277148" sldId="258"/>
        </pc:sldMkLst>
        <pc:spChg chg="mod">
          <ac:chgData name="Gabriele Ostuni" userId="b6a0a9bd2ef8212d" providerId="LiveId" clId="{2904A800-5EEF-4871-B93B-DF73CC3EB9B5}" dt="2020-04-07T21:19:49.742" v="76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904A800-5EEF-4871-B93B-DF73CC3EB9B5}" dt="2020-04-07T21:16:24.582" v="31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904A800-5EEF-4871-B93B-DF73CC3EB9B5}" dt="2020-06-10T21:32:54.210" v="220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 mod">
        <pc:chgData name="Gabriele Ostuni" userId="b6a0a9bd2ef8212d" providerId="LiveId" clId="{2904A800-5EEF-4871-B93B-DF73CC3EB9B5}" dt="2020-06-10T21:39:51.920" v="222" actId="20577"/>
        <pc:sldMkLst>
          <pc:docMk/>
          <pc:sldMk cId="231967230" sldId="259"/>
        </pc:sldMkLst>
        <pc:spChg chg="mod">
          <ac:chgData name="Gabriele Ostuni" userId="b6a0a9bd2ef8212d" providerId="LiveId" clId="{2904A800-5EEF-4871-B93B-DF73CC3EB9B5}" dt="2020-04-14T19:24:19.597" v="170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904A800-5EEF-4871-B93B-DF73CC3EB9B5}" dt="2020-06-10T21:39:51.920" v="222" actId="20577"/>
          <ac:spMkLst>
            <pc:docMk/>
            <pc:sldMk cId="231967230" sldId="259"/>
            <ac:spMk id="9" creationId="{8C2A9025-CDBC-4D10-BB04-35E937C00391}"/>
          </ac:spMkLst>
        </pc:spChg>
      </pc:sldChg>
      <pc:sldChg chg="modSp">
        <pc:chgData name="Gabriele Ostuni" userId="b6a0a9bd2ef8212d" providerId="LiveId" clId="{2904A800-5EEF-4871-B93B-DF73CC3EB9B5}" dt="2020-04-14T19:25:01.752" v="172" actId="313"/>
        <pc:sldMkLst>
          <pc:docMk/>
          <pc:sldMk cId="1490592224" sldId="260"/>
        </pc:sldMkLst>
        <pc:spChg chg="mod">
          <ac:chgData name="Gabriele Ostuni" userId="b6a0a9bd2ef8212d" providerId="LiveId" clId="{2904A800-5EEF-4871-B93B-DF73CC3EB9B5}" dt="2020-04-14T19:25:01.752" v="172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modSp">
        <pc:chgData name="Gabriele Ostuni" userId="b6a0a9bd2ef8212d" providerId="LiveId" clId="{2904A800-5EEF-4871-B93B-DF73CC3EB9B5}" dt="2020-06-10T21:32:41.156" v="197"/>
        <pc:sldMkLst>
          <pc:docMk/>
          <pc:sldMk cId="2720699239" sldId="263"/>
        </pc:sldMkLst>
        <pc:spChg chg="mod">
          <ac:chgData name="Gabriele Ostuni" userId="b6a0a9bd2ef8212d" providerId="LiveId" clId="{2904A800-5EEF-4871-B93B-DF73CC3EB9B5}" dt="2020-06-10T21:32:41.156" v="197"/>
          <ac:spMkLst>
            <pc:docMk/>
            <pc:sldMk cId="2720699239" sldId="263"/>
            <ac:spMk id="2" creationId="{00000000-0000-0000-0000-000000000000}"/>
          </ac:spMkLst>
        </pc:spChg>
      </pc:sldChg>
      <pc:sldChg chg="addSp delSp modSp mod">
        <pc:chgData name="Gabriele Ostuni" userId="b6a0a9bd2ef8212d" providerId="LiveId" clId="{2904A800-5EEF-4871-B93B-DF73CC3EB9B5}" dt="2020-06-04T19:24:08.584" v="177"/>
        <pc:sldMkLst>
          <pc:docMk/>
          <pc:sldMk cId="1307730828" sldId="298"/>
        </pc:sldMkLst>
        <pc:spChg chg="mod">
          <ac:chgData name="Gabriele Ostuni" userId="b6a0a9bd2ef8212d" providerId="LiveId" clId="{2904A800-5EEF-4871-B93B-DF73CC3EB9B5}" dt="2020-04-14T19:25:19.204" v="173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2904A800-5EEF-4871-B93B-DF73CC3EB9B5}" dt="2020-04-14T19:25:19.204" v="173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2904A800-5EEF-4871-B93B-DF73CC3EB9B5}" dt="2020-04-14T19:25:19.204" v="173" actId="790"/>
          <ac:spMkLst>
            <pc:docMk/>
            <pc:sldMk cId="1307730828" sldId="298"/>
            <ac:spMk id="5" creationId="{7414B296-1265-4506-930B-D7F5CE1065EA}"/>
          </ac:spMkLst>
        </pc:spChg>
        <pc:picChg chg="del">
          <ac:chgData name="Gabriele Ostuni" userId="b6a0a9bd2ef8212d" providerId="LiveId" clId="{2904A800-5EEF-4871-B93B-DF73CC3EB9B5}" dt="2020-06-04T19:24:08.394" v="176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2904A800-5EEF-4871-B93B-DF73CC3EB9B5}" dt="2020-06-04T19:24:08.584" v="177"/>
          <ac:picMkLst>
            <pc:docMk/>
            <pc:sldMk cId="1307730828" sldId="298"/>
            <ac:picMk id="6" creationId="{165EB3D1-CDC3-42C5-866E-54A6F780CA04}"/>
          </ac:picMkLst>
        </pc:picChg>
      </pc:sldChg>
      <pc:sldChg chg="modSp mod">
        <pc:chgData name="Gabriele Ostuni" userId="b6a0a9bd2ef8212d" providerId="LiveId" clId="{2904A800-5EEF-4871-B93B-DF73CC3EB9B5}" dt="2020-06-10T21:33:07.951" v="221" actId="14100"/>
        <pc:sldMkLst>
          <pc:docMk/>
          <pc:sldMk cId="4061742601" sldId="301"/>
        </pc:sldMkLst>
        <pc:spChg chg="mod">
          <ac:chgData name="Gabriele Ostuni" userId="b6a0a9bd2ef8212d" providerId="LiveId" clId="{2904A800-5EEF-4871-B93B-DF73CC3EB9B5}" dt="2020-06-10T21:33:07.951" v="221" actId="14100"/>
          <ac:spMkLst>
            <pc:docMk/>
            <pc:sldMk cId="4061742601" sldId="301"/>
            <ac:spMk id="3" creationId="{15C7BE4B-1345-4AE0-880A-13B2425CCE8A}"/>
          </ac:spMkLst>
        </pc:spChg>
      </pc:sldChg>
      <pc:sldChg chg="modSp mod">
        <pc:chgData name="Gabriele Ostuni" userId="b6a0a9bd2ef8212d" providerId="LiveId" clId="{2904A800-5EEF-4871-B93B-DF73CC3EB9B5}" dt="2020-06-10T21:40:04.822" v="232" actId="20577"/>
        <pc:sldMkLst>
          <pc:docMk/>
          <pc:sldMk cId="395388695" sldId="303"/>
        </pc:sldMkLst>
        <pc:spChg chg="mod">
          <ac:chgData name="Gabriele Ostuni" userId="b6a0a9bd2ef8212d" providerId="LiveId" clId="{2904A800-5EEF-4871-B93B-DF73CC3EB9B5}" dt="2020-06-10T21:40:04.822" v="232" actId="20577"/>
          <ac:spMkLst>
            <pc:docMk/>
            <pc:sldMk cId="395388695" sldId="303"/>
            <ac:spMk id="9" creationId="{A485BB9A-024E-4903-8C2F-350CA725D794}"/>
          </ac:spMkLst>
        </pc:spChg>
      </pc:sldChg>
      <pc:sldChg chg="del">
        <pc:chgData name="Gabriele Ostuni" userId="b6a0a9bd2ef8212d" providerId="LiveId" clId="{2904A800-5EEF-4871-B93B-DF73CC3EB9B5}" dt="2020-04-14T19:24:38.440" v="171" actId="47"/>
        <pc:sldMkLst>
          <pc:docMk/>
          <pc:sldMk cId="1206453491" sldId="305"/>
        </pc:sldMkLst>
      </pc:sldChg>
    </pc:docChg>
  </pc:docChgLst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2B229134-69E9-4502-86C0-EB462A1832AA}"/>
    <pc:docChg chg="undo custSel addSld delSld modSld sldOrd">
      <pc:chgData name="Gabriele Ostuni" userId="b6a0a9bd2ef8212d" providerId="LiveId" clId="{2B229134-69E9-4502-86C0-EB462A1832AA}" dt="2020-04-07T20:32:01.726" v="1255" actId="123"/>
      <pc:docMkLst>
        <pc:docMk/>
      </pc:docMkLst>
      <pc:sldChg chg="modSp">
        <pc:chgData name="Gabriele Ostuni" userId="b6a0a9bd2ef8212d" providerId="LiveId" clId="{2B229134-69E9-4502-86C0-EB462A1832AA}" dt="2020-04-07T18:29:09.017" v="29" actId="20577"/>
        <pc:sldMkLst>
          <pc:docMk/>
          <pc:sldMk cId="1058055028" sldId="257"/>
        </pc:sldMkLst>
        <pc:spChg chg="mod">
          <ac:chgData name="Gabriele Ostuni" userId="b6a0a9bd2ef8212d" providerId="LiveId" clId="{2B229134-69E9-4502-86C0-EB462A1832AA}" dt="2020-04-07T18:29:09.017" v="29" actId="20577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B229134-69E9-4502-86C0-EB462A1832AA}" dt="2020-04-07T18:25:32.461" v="21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B229134-69E9-4502-86C0-EB462A1832AA}" dt="2020-04-07T18:44:30.268" v="82" actId="20577"/>
        <pc:sldMkLst>
          <pc:docMk/>
          <pc:sldMk cId="1042277148" sldId="258"/>
        </pc:sldMkLst>
        <pc:spChg chg="mod">
          <ac:chgData name="Gabriele Ostuni" userId="b6a0a9bd2ef8212d" providerId="LiveId" clId="{2B229134-69E9-4502-86C0-EB462A1832AA}" dt="2020-04-07T18:44:30.268" v="8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3:15.692" v="32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4:14.190" v="55" actId="122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B229134-69E9-4502-86C0-EB462A1832AA}" dt="2020-04-07T18:55:32.592" v="722" actId="1076"/>
        <pc:sldMkLst>
          <pc:docMk/>
          <pc:sldMk cId="231967230" sldId="259"/>
        </pc:sldMkLst>
        <pc:spChg chg="mod">
          <ac:chgData name="Gabriele Ostuni" userId="b6a0a9bd2ef8212d" providerId="LiveId" clId="{2B229134-69E9-4502-86C0-EB462A1832AA}" dt="2020-04-07T18:55:12.018" v="690" actId="20577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55:31.173" v="721" actId="1076"/>
          <ac:spMkLst>
            <pc:docMk/>
            <pc:sldMk cId="231967230" sldId="259"/>
            <ac:spMk id="3" creationId="{21B37E9D-5AAD-47C6-A952-06F99F1F70F7}"/>
          </ac:spMkLst>
        </pc:spChg>
        <pc:picChg chg="mod">
          <ac:chgData name="Gabriele Ostuni" userId="b6a0a9bd2ef8212d" providerId="LiveId" clId="{2B229134-69E9-4502-86C0-EB462A1832AA}" dt="2020-04-07T18:55:32.592" v="722" actId="1076"/>
          <ac:picMkLst>
            <pc:docMk/>
            <pc:sldMk cId="231967230" sldId="259"/>
            <ac:picMk id="8" creationId="{512643EE-02C4-4F83-8F3B-C5F611065BAE}"/>
          </ac:picMkLst>
        </pc:picChg>
      </pc:sldChg>
      <pc:sldChg chg="addSp delSp modSp delAnim modAnim">
        <pc:chgData name="Gabriele Ostuni" userId="b6a0a9bd2ef8212d" providerId="LiveId" clId="{2B229134-69E9-4502-86C0-EB462A1832AA}" dt="2020-04-07T18:58:56.299" v="773"/>
        <pc:sldMkLst>
          <pc:docMk/>
          <pc:sldMk cId="1629226035" sldId="261"/>
        </pc:sldMkLst>
        <pc:spChg chg="mod">
          <ac:chgData name="Gabriele Ostuni" userId="b6a0a9bd2ef8212d" providerId="LiveId" clId="{2B229134-69E9-4502-86C0-EB462A1832AA}" dt="2020-04-07T18:58:56.299" v="773"/>
          <ac:spMkLst>
            <pc:docMk/>
            <pc:sldMk cId="1629226035" sldId="261"/>
            <ac:spMk id="17" creationId="{B0F7AC14-4801-4A81-96B0-D1C3AE3680F8}"/>
          </ac:spMkLst>
        </pc:spChg>
        <pc:picChg chg="add mod">
          <ac:chgData name="Gabriele Ostuni" userId="b6a0a9bd2ef8212d" providerId="LiveId" clId="{2B229134-69E9-4502-86C0-EB462A1832AA}" dt="2020-04-07T18:56:34.619" v="732" actId="1076"/>
          <ac:picMkLst>
            <pc:docMk/>
            <pc:sldMk cId="1629226035" sldId="261"/>
            <ac:picMk id="10" creationId="{3C98A659-B3ED-4EDA-8662-EBEB8950096D}"/>
          </ac:picMkLst>
        </pc:picChg>
        <pc:picChg chg="add mod">
          <ac:chgData name="Gabriele Ostuni" userId="b6a0a9bd2ef8212d" providerId="LiveId" clId="{2B229134-69E9-4502-86C0-EB462A1832AA}" dt="2020-04-07T18:57:53.389" v="739" actId="1076"/>
          <ac:picMkLst>
            <pc:docMk/>
            <pc:sldMk cId="1629226035" sldId="261"/>
            <ac:picMk id="11" creationId="{D3D5D323-0D0A-44F8-8E74-F1D467E608D0}"/>
          </ac:picMkLst>
        </pc:picChg>
        <pc:picChg chg="del">
          <ac:chgData name="Gabriele Ostuni" userId="b6a0a9bd2ef8212d" providerId="LiveId" clId="{2B229134-69E9-4502-86C0-EB462A1832AA}" dt="2020-04-07T18:56:20.963" v="725" actId="478"/>
          <ac:picMkLst>
            <pc:docMk/>
            <pc:sldMk cId="1629226035" sldId="261"/>
            <ac:picMk id="13" creationId="{F64DD163-8AC0-44CA-8015-0EA56643ABD5}"/>
          </ac:picMkLst>
        </pc:picChg>
        <pc:picChg chg="del">
          <ac:chgData name="Gabriele Ostuni" userId="b6a0a9bd2ef8212d" providerId="LiveId" clId="{2B229134-69E9-4502-86C0-EB462A1832AA}" dt="2020-04-07T18:57:42.359" v="733" actId="478"/>
          <ac:picMkLst>
            <pc:docMk/>
            <pc:sldMk cId="1629226035" sldId="261"/>
            <ac:picMk id="14" creationId="{EAA19225-735E-429F-9171-6F3CA9EC0D97}"/>
          </ac:picMkLst>
        </pc:picChg>
      </pc:sldChg>
      <pc:sldChg chg="modSp del">
        <pc:chgData name="Gabriele Ostuni" userId="b6a0a9bd2ef8212d" providerId="LiveId" clId="{2B229134-69E9-4502-86C0-EB462A1832AA}" dt="2020-04-07T18:46:09.672" v="112" actId="47"/>
        <pc:sldMkLst>
          <pc:docMk/>
          <pc:sldMk cId="927890169" sldId="269"/>
        </pc:sldMkLst>
        <pc:spChg chg="mod">
          <ac:chgData name="Gabriele Ostuni" userId="b6a0a9bd2ef8212d" providerId="LiveId" clId="{2B229134-69E9-4502-86C0-EB462A1832AA}" dt="2020-04-07T18:45:47.828" v="107" actId="20577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6:04.688" v="111" actId="20577"/>
          <ac:spMkLst>
            <pc:docMk/>
            <pc:sldMk cId="927890169" sldId="269"/>
            <ac:spMk id="6" creationId="{9ABAEE5F-07F8-44AB-B8AE-8AEB89D5DEC0}"/>
          </ac:spMkLst>
        </pc:spChg>
      </pc:sldChg>
      <pc:sldChg chg="modSp">
        <pc:chgData name="Gabriele Ostuni" userId="b6a0a9bd2ef8212d" providerId="LiveId" clId="{2B229134-69E9-4502-86C0-EB462A1832AA}" dt="2020-04-07T18:59:20.939" v="776" actId="20577"/>
        <pc:sldMkLst>
          <pc:docMk/>
          <pc:sldMk cId="1307730828" sldId="298"/>
        </pc:sldMkLst>
        <pc:spChg chg="mod">
          <ac:chgData name="Gabriele Ostuni" userId="b6a0a9bd2ef8212d" providerId="LiveId" clId="{2B229134-69E9-4502-86C0-EB462A1832AA}" dt="2020-04-07T18:59:20.939" v="776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addSp modSp modAnim">
        <pc:chgData name="Gabriele Ostuni" userId="b6a0a9bd2ef8212d" providerId="LiveId" clId="{2B229134-69E9-4502-86C0-EB462A1832AA}" dt="2020-04-07T18:54:46.273" v="687" actId="2710"/>
        <pc:sldMkLst>
          <pc:docMk/>
          <pc:sldMk cId="4061742601" sldId="301"/>
        </pc:sldMkLst>
        <pc:spChg chg="mod">
          <ac:chgData name="Gabriele Ostuni" userId="b6a0a9bd2ef8212d" providerId="LiveId" clId="{2B229134-69E9-4502-86C0-EB462A1832AA}" dt="2020-04-07T18:54:46.273" v="687" actId="271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6:22.937" v="141" actId="20577"/>
          <ac:spMkLst>
            <pc:docMk/>
            <pc:sldMk cId="4061742601" sldId="301"/>
            <ac:spMk id="7" creationId="{00000000-0000-0000-0000-000000000000}"/>
          </ac:spMkLst>
        </pc:spChg>
        <pc:picChg chg="add mod">
          <ac:chgData name="Gabriele Ostuni" userId="b6a0a9bd2ef8212d" providerId="LiveId" clId="{2B229134-69E9-4502-86C0-EB462A1832AA}" dt="2020-04-07T18:47:03.936" v="160" actId="1076"/>
          <ac:picMkLst>
            <pc:docMk/>
            <pc:sldMk cId="4061742601" sldId="301"/>
            <ac:picMk id="4" creationId="{1D591C05-A382-44E0-9194-9F0EDBB1A688}"/>
          </ac:picMkLst>
        </pc:picChg>
      </pc:sldChg>
      <pc:sldChg chg="del">
        <pc:chgData name="Gabriele Ostuni" userId="b6a0a9bd2ef8212d" providerId="LiveId" clId="{2B229134-69E9-4502-86C0-EB462A1832AA}" dt="2020-04-07T18:55:51.217" v="723" actId="47"/>
        <pc:sldMkLst>
          <pc:docMk/>
          <pc:sldMk cId="2002355705" sldId="302"/>
        </pc:sldMkLst>
      </pc:sldChg>
      <pc:sldChg chg="del">
        <pc:chgData name="Gabriele Ostuni" userId="b6a0a9bd2ef8212d" providerId="LiveId" clId="{2B229134-69E9-4502-86C0-EB462A1832AA}" dt="2020-04-07T18:55:52.132" v="724" actId="47"/>
        <pc:sldMkLst>
          <pc:docMk/>
          <pc:sldMk cId="812736217" sldId="305"/>
        </pc:sldMkLst>
      </pc:sldChg>
      <pc:sldChg chg="delSp modSp add ord">
        <pc:chgData name="Gabriele Ostuni" userId="b6a0a9bd2ef8212d" providerId="LiveId" clId="{2B229134-69E9-4502-86C0-EB462A1832AA}" dt="2020-04-07T20:32:01.726" v="1255" actId="123"/>
        <pc:sldMkLst>
          <pc:docMk/>
          <pc:sldMk cId="1206453491" sldId="305"/>
        </pc:sldMkLst>
        <pc:spChg chg="mod">
          <ac:chgData name="Gabriele Ostuni" userId="b6a0a9bd2ef8212d" providerId="LiveId" clId="{2B229134-69E9-4502-86C0-EB462A1832AA}" dt="2020-04-07T20:30:05.901" v="937" actId="20577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20:32:01.726" v="1255" actId="123"/>
          <ac:spMkLst>
            <pc:docMk/>
            <pc:sldMk cId="1206453491" sldId="305"/>
            <ac:spMk id="3" creationId="{21B37E9D-5AAD-47C6-A952-06F99F1F70F7}"/>
          </ac:spMkLst>
        </pc:spChg>
        <pc:spChg chg="del">
          <ac:chgData name="Gabriele Ostuni" userId="b6a0a9bd2ef8212d" providerId="LiveId" clId="{2B229134-69E9-4502-86C0-EB462A1832AA}" dt="2020-04-07T19:02:37.911" v="803" actId="478"/>
          <ac:spMkLst>
            <pc:docMk/>
            <pc:sldMk cId="1206453491" sldId="305"/>
            <ac:spMk id="9" creationId="{8C2A9025-CDBC-4D10-BB04-35E937C00391}"/>
          </ac:spMkLst>
        </pc:spChg>
        <pc:picChg chg="del">
          <ac:chgData name="Gabriele Ostuni" userId="b6a0a9bd2ef8212d" providerId="LiveId" clId="{2B229134-69E9-4502-86C0-EB462A1832AA}" dt="2020-04-07T19:02:36.191" v="802" actId="478"/>
          <ac:picMkLst>
            <pc:docMk/>
            <pc:sldMk cId="1206453491" sldId="305"/>
            <ac:picMk id="8" creationId="{512643EE-02C4-4F83-8F3B-C5F611065BAE}"/>
          </ac:picMkLst>
        </pc:pic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https://www.leafytechnologies.it/prodotti/analizzatore-di-acido-peracetico/</a:t>
            </a:r>
          </a:p>
          <a:p>
            <a:endParaRPr lang="it-IT" noProof="0" dirty="0"/>
          </a:p>
          <a:p>
            <a:r>
              <a:rPr lang="it-IT" noProof="0"/>
              <a:t>Codice documento: PREPI012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3335337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acido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peracetico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08902-8F00-4188-97CE-0B7C214C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3582">
            <a:off x="6871691" y="780143"/>
            <a:ext cx="12525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499100" y="4562000"/>
            <a:ext cx="373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Peracetic acid is a highly reactive material. As an in-use solution, it is not very stable and will react with organic materials. Peracetic acid may attack plant materials, such as rubber gaskets, and at higher concentrations, corrosion may be a problem.</a:t>
            </a:r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8" name="Picture 7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96133557-52E2-47A0-8153-7B9D8A9E5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Telegestione con accesso remoto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PeraSense visitare il sito:</a:t>
            </a:r>
          </a:p>
          <a:p>
            <a:pPr algn="ctr"/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165EB3D1-CDC3-42C5-866E-54A6F780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PeraSense?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PeraSense è il sensore di acido peracetico che, abbinato ad uno dei nostri analizzatori, permette la misura in continuo ed in linea dell’acido peracetico nei sistemi di trattamento delle acque.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E974833-B7EE-4467-855F-EABA031E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06269"/>
            <a:ext cx="1567012" cy="34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Cella di flusso singola</a:t>
            </a:r>
          </a:p>
          <a:p>
            <a:pPr algn="ctr"/>
            <a:r>
              <a:rPr lang="it-IT" i="1" dirty="0"/>
              <a:t>con sensore di acido peracetico</a:t>
            </a:r>
          </a:p>
        </p:txBody>
      </p:sp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del sensore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67768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Sensore amperometrico a due elettrodi ed a membrana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Intervalli: 0.5-­200mg/l, 5-­500 mg/l, 5-­1,000mg/l ,5-­2,000 mg/l,</a:t>
            </a:r>
            <a:br>
              <a:rPr lang="it-IT" sz="2000" dirty="0">
                <a:latin typeface="+mj-lt"/>
                <a:ea typeface="Verdana" panose="020B0604030504040204" pitchFamily="34" charset="0"/>
              </a:rPr>
            </a:br>
            <a:r>
              <a:rPr lang="it-IT" sz="2000" dirty="0">
                <a:latin typeface="+mj-lt"/>
                <a:ea typeface="Verdana" panose="020B0604030504040204" pitchFamily="34" charset="0"/>
              </a:rPr>
              <a:t>50-­5,000 mg/l, 50-­10,000 mg/l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Da pH 1 a pH 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Temperatura acqua max. 45 </a:t>
            </a:r>
            <a:r>
              <a:rPr lang="it-IT" sz="2000" baseline="30000" dirty="0">
                <a:latin typeface="+mj-lt"/>
                <a:ea typeface="Verdana" panose="020B0604030504040204" pitchFamily="34" charset="0"/>
              </a:rPr>
              <a:t>°</a:t>
            </a:r>
            <a:r>
              <a:rPr lang="it-IT" sz="2000" dirty="0">
                <a:latin typeface="+mj-lt"/>
                <a:ea typeface="Verdana" panose="020B0604030504040204" pitchFamily="34" charset="0"/>
              </a:rPr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Fino ad 0.5 bar di pressione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Calibrazione: 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max. 1 volta a settimana;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min. 1 volta ogni 3 mesi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membrana: 1 volta all’anno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dell’elettrolita: 1 volta ogni 3-6 mesi</a:t>
            </a:r>
          </a:p>
          <a:p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lvl="1"/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algn="just"/>
            <a:endParaRPr lang="it-IT" sz="2000" dirty="0"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91C05-A382-44E0-9194-9F0EDBB1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84653"/>
            <a:ext cx="14859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PeraSense?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2643EE-02C4-4F83-8F3B-C5F61106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1854467"/>
            <a:ext cx="2960700" cy="290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676400"/>
            <a:ext cx="51816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Poca deriva della misurazione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Deriva dello zero assente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Manutenzione limitata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Durevole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Ridotta dipendenza dal flusso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9025-CDBC-4D10-BB04-35E937C00391}"/>
              </a:ext>
            </a:extLst>
          </p:cNvPr>
          <p:cNvSpPr/>
          <p:nvPr/>
        </p:nvSpPr>
        <p:spPr>
          <a:xfrm>
            <a:off x="685800" y="5410200"/>
            <a:ext cx="797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Inoltre, grazie ad un sistema di autopulizia opzionale è possibile utilizzare il sensore</a:t>
            </a:r>
          </a:p>
          <a:p>
            <a:r>
              <a:rPr lang="it-IT" dirty="0"/>
              <a:t>anche in acque sporche/reflue/industriali e mantenerlo funzionante.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4C93-1C7F-4BDD-9D1A-6B5540B3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" y="1734942"/>
            <a:ext cx="1543050" cy="303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1F7B-2F8E-47B9-89C7-13D12169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2438400" cy="346691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771731F-5EDD-46F3-9E93-A70CC3DF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21" y="914400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C19A3-9AEE-44F9-A93D-0F703E9A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905000"/>
            <a:ext cx="1786366" cy="2868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CE306-1111-45BB-9012-175E0F5A5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222" y="3134586"/>
            <a:ext cx="1810231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7260771" y="46433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Sistema di</a:t>
            </a:r>
          </a:p>
          <a:p>
            <a:pPr algn="just"/>
            <a:r>
              <a:rPr lang="it-IT" i="1" dirty="0"/>
              <a:t>autopulizia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457200" y="5023534"/>
            <a:ext cx="443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Celle di flusso:</a:t>
            </a:r>
          </a:p>
          <a:p>
            <a:pPr algn="just"/>
            <a:r>
              <a:rPr lang="it-IT" i="1" dirty="0"/>
              <a:t>chiusa, singola, doppia e tripla</a:t>
            </a:r>
          </a:p>
        </p:txBody>
      </p:sp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tipiche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4747-76B6-4841-8D3E-3470A69A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4"/>
          <a:stretch/>
        </p:blipFill>
        <p:spPr>
          <a:xfrm>
            <a:off x="6934200" y="1295400"/>
            <a:ext cx="186270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7A9E-3262-4A2B-B891-E5BFC2DA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/>
          <a:stretch/>
        </p:blipFill>
        <p:spPr>
          <a:xfrm>
            <a:off x="6934200" y="3144330"/>
            <a:ext cx="1871109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BD8FB45-FB26-4CDE-8D6F-E87EACC5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975032" cy="15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2CF57-458F-4429-98FA-98D9FEBD4A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6"/>
          <a:stretch/>
        </p:blipFill>
        <p:spPr>
          <a:xfrm>
            <a:off x="4724399" y="3176623"/>
            <a:ext cx="1937043" cy="151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7AC14-4801-4A81-96B0-D1C3AE3680F8}"/>
              </a:ext>
            </a:extLst>
          </p:cNvPr>
          <p:cNvSpPr txBox="1"/>
          <p:nvPr/>
        </p:nvSpPr>
        <p:spPr>
          <a:xfrm>
            <a:off x="457200" y="1371600"/>
            <a:ext cx="396240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potabile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Pastorizzatori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Alimenti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Torri di raffreddamento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industriali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sanitarie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8A659-B3ED-4EDA-8662-EBEB895009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60" y="4966612"/>
            <a:ext cx="1880443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5D323-0D0A-44F8-8E74-F1D467E60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70" y="5011744"/>
            <a:ext cx="1880443" cy="1438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9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445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Cos’è PeraSense?</vt:lpstr>
      <vt:lpstr>Caratteristiche del sensore</vt:lpstr>
      <vt:lpstr>Perché scegliere PeraSense?</vt:lpstr>
      <vt:lpstr>Opzioni di installazione</vt:lpstr>
      <vt:lpstr>Applicazioni tipiche</vt:lpstr>
      <vt:lpstr>Analizzatori: Base e Avanzato</vt:lpstr>
      <vt:lpstr>Tipi di Controllo</vt:lpstr>
      <vt:lpstr>Protocolli di Comunicazione</vt:lpstr>
      <vt:lpstr>Telegestione con accesso remoto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2020-06-10T21:40:16Z</dcterms:modified>
</cp:coreProperties>
</file>