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69" r:id="rId4"/>
    <p:sldId id="259" r:id="rId5"/>
    <p:sldId id="303" r:id="rId6"/>
    <p:sldId id="261" r:id="rId7"/>
    <p:sldId id="304" r:id="rId8"/>
    <p:sldId id="260" r:id="rId9"/>
    <p:sldId id="262" r:id="rId10"/>
    <p:sldId id="263" r:id="rId11"/>
    <p:sldId id="29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B4E"/>
    <a:srgbClr val="ED1B25"/>
    <a:srgbClr val="FB802C"/>
    <a:srgbClr val="255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50C397-352B-4031-BEDA-F96A9897EE10}" v="4" dt="2020-06-10T21:40:29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6957" autoAdjust="0"/>
  </p:normalViewPr>
  <p:slideViewPr>
    <p:cSldViewPr>
      <p:cViewPr varScale="1">
        <p:scale>
          <a:sx n="99" d="100"/>
          <a:sy n="99" d="100"/>
        </p:scale>
        <p:origin x="19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e Ostuni" userId="b6a0a9bd2ef8212d" providerId="LiveId" clId="{2434545C-3C16-4D58-8DEB-7919C10BE442}"/>
    <pc:docChg chg="undo custSel addSld delSld modSld">
      <pc:chgData name="Gabriele Ostuni" userId="b6a0a9bd2ef8212d" providerId="LiveId" clId="{2434545C-3C16-4D58-8DEB-7919C10BE442}" dt="2020-04-07T20:55:14.964" v="146" actId="20577"/>
      <pc:docMkLst>
        <pc:docMk/>
      </pc:docMkLst>
      <pc:sldChg chg="modSp">
        <pc:chgData name="Gabriele Ostuni" userId="b6a0a9bd2ef8212d" providerId="LiveId" clId="{2434545C-3C16-4D58-8DEB-7919C10BE442}" dt="2020-04-07T20:45:59.568" v="23" actId="20577"/>
        <pc:sldMkLst>
          <pc:docMk/>
          <pc:sldMk cId="1058055028" sldId="257"/>
        </pc:sldMkLst>
        <pc:spChg chg="mod">
          <ac:chgData name="Gabriele Ostuni" userId="b6a0a9bd2ef8212d" providerId="LiveId" clId="{2434545C-3C16-4D58-8DEB-7919C10BE442}" dt="2020-04-07T20:45:59.568" v="23" actId="20577"/>
          <ac:spMkLst>
            <pc:docMk/>
            <pc:sldMk cId="1058055028" sldId="257"/>
            <ac:spMk id="2" creationId="{9744E3F6-107A-41EA-8D79-DF203A64FB00}"/>
          </ac:spMkLst>
        </pc:spChg>
        <pc:spChg chg="mod">
          <ac:chgData name="Gabriele Ostuni" userId="b6a0a9bd2ef8212d" providerId="LiveId" clId="{2434545C-3C16-4D58-8DEB-7919C10BE442}" dt="2020-04-07T20:45:41.149" v="7" actId="20577"/>
          <ac:spMkLst>
            <pc:docMk/>
            <pc:sldMk cId="1058055028" sldId="257"/>
            <ac:spMk id="7" creationId="{EFADB564-366C-4F38-9A56-42084F304C21}"/>
          </ac:spMkLst>
        </pc:spChg>
      </pc:sldChg>
      <pc:sldChg chg="modSp">
        <pc:chgData name="Gabriele Ostuni" userId="b6a0a9bd2ef8212d" providerId="LiveId" clId="{2434545C-3C16-4D58-8DEB-7919C10BE442}" dt="2020-04-07T20:52:37.425" v="113" actId="20577"/>
        <pc:sldMkLst>
          <pc:docMk/>
          <pc:sldMk cId="1042277148" sldId="258"/>
        </pc:sldMkLst>
        <pc:spChg chg="mod">
          <ac:chgData name="Gabriele Ostuni" userId="b6a0a9bd2ef8212d" providerId="LiveId" clId="{2434545C-3C16-4D58-8DEB-7919C10BE442}" dt="2020-04-07T20:49:03.617" v="56" actId="20577"/>
          <ac:spMkLst>
            <pc:docMk/>
            <pc:sldMk cId="1042277148" sldId="258"/>
            <ac:spMk id="3" creationId="{15C7BE4B-1345-4AE0-880A-13B2425CCE8A}"/>
          </ac:spMkLst>
        </pc:spChg>
        <pc:spChg chg="mod">
          <ac:chgData name="Gabriele Ostuni" userId="b6a0a9bd2ef8212d" providerId="LiveId" clId="{2434545C-3C16-4D58-8DEB-7919C10BE442}" dt="2020-04-07T20:52:37.425" v="113" actId="20577"/>
          <ac:spMkLst>
            <pc:docMk/>
            <pc:sldMk cId="1042277148" sldId="258"/>
            <ac:spMk id="7" creationId="{00000000-0000-0000-0000-000000000000}"/>
          </ac:spMkLst>
        </pc:spChg>
        <pc:spChg chg="mod">
          <ac:chgData name="Gabriele Ostuni" userId="b6a0a9bd2ef8212d" providerId="LiveId" clId="{2434545C-3C16-4D58-8DEB-7919C10BE442}" dt="2020-04-07T20:48:50.958" v="37" actId="122"/>
          <ac:spMkLst>
            <pc:docMk/>
            <pc:sldMk cId="1042277148" sldId="258"/>
            <ac:spMk id="14" creationId="{6F70F8A8-37F4-44EB-B4FB-A3CFB9FB4F98}"/>
          </ac:spMkLst>
        </pc:spChg>
      </pc:sldChg>
      <pc:sldChg chg="modSp">
        <pc:chgData name="Gabriele Ostuni" userId="b6a0a9bd2ef8212d" providerId="LiveId" clId="{2434545C-3C16-4D58-8DEB-7919C10BE442}" dt="2020-04-07T20:52:48.845" v="121" actId="20577"/>
        <pc:sldMkLst>
          <pc:docMk/>
          <pc:sldMk cId="231967230" sldId="259"/>
        </pc:sldMkLst>
        <pc:spChg chg="mod">
          <ac:chgData name="Gabriele Ostuni" userId="b6a0a9bd2ef8212d" providerId="LiveId" clId="{2434545C-3C16-4D58-8DEB-7919C10BE442}" dt="2020-04-07T20:52:48.845" v="121" actId="20577"/>
          <ac:spMkLst>
            <pc:docMk/>
            <pc:sldMk cId="231967230" sldId="259"/>
            <ac:spMk id="2" creationId="{00000000-0000-0000-0000-000000000000}"/>
          </ac:spMkLst>
        </pc:spChg>
      </pc:sldChg>
      <pc:sldChg chg="addSp delSp modSp modAnim">
        <pc:chgData name="Gabriele Ostuni" userId="b6a0a9bd2ef8212d" providerId="LiveId" clId="{2434545C-3C16-4D58-8DEB-7919C10BE442}" dt="2020-04-07T20:52:03.566" v="109" actId="6549"/>
        <pc:sldMkLst>
          <pc:docMk/>
          <pc:sldMk cId="927890169" sldId="269"/>
        </pc:sldMkLst>
        <pc:spChg chg="mod">
          <ac:chgData name="Gabriele Ostuni" userId="b6a0a9bd2ef8212d" providerId="LiveId" clId="{2434545C-3C16-4D58-8DEB-7919C10BE442}" dt="2020-04-07T20:49:55.127" v="86" actId="20577"/>
          <ac:spMkLst>
            <pc:docMk/>
            <pc:sldMk cId="927890169" sldId="269"/>
            <ac:spMk id="2" creationId="{00000000-0000-0000-0000-000000000000}"/>
          </ac:spMkLst>
        </pc:spChg>
        <pc:spChg chg="del">
          <ac:chgData name="Gabriele Ostuni" userId="b6a0a9bd2ef8212d" providerId="LiveId" clId="{2434545C-3C16-4D58-8DEB-7919C10BE442}" dt="2020-04-07T20:49:41.167" v="58" actId="478"/>
          <ac:spMkLst>
            <pc:docMk/>
            <pc:sldMk cId="927890169" sldId="269"/>
            <ac:spMk id="6" creationId="{9ABAEE5F-07F8-44AB-B8AE-8AEB89D5DEC0}"/>
          </ac:spMkLst>
        </pc:spChg>
        <pc:spChg chg="add mod">
          <ac:chgData name="Gabriele Ostuni" userId="b6a0a9bd2ef8212d" providerId="LiveId" clId="{2434545C-3C16-4D58-8DEB-7919C10BE442}" dt="2020-04-07T20:52:03.566" v="109" actId="6549"/>
          <ac:spMkLst>
            <pc:docMk/>
            <pc:sldMk cId="927890169" sldId="269"/>
            <ac:spMk id="7" creationId="{6705E8F7-DA63-4205-9F3C-CE206F12B494}"/>
          </ac:spMkLst>
        </pc:spChg>
        <pc:picChg chg="del">
          <ac:chgData name="Gabriele Ostuni" userId="b6a0a9bd2ef8212d" providerId="LiveId" clId="{2434545C-3C16-4D58-8DEB-7919C10BE442}" dt="2020-04-07T20:49:38.742" v="57" actId="478"/>
          <ac:picMkLst>
            <pc:docMk/>
            <pc:sldMk cId="927890169" sldId="269"/>
            <ac:picMk id="5" creationId="{E4489EFE-BCCF-4D55-A53B-3DAF3D079F01}"/>
          </ac:picMkLst>
        </pc:picChg>
        <pc:picChg chg="add">
          <ac:chgData name="Gabriele Ostuni" userId="b6a0a9bd2ef8212d" providerId="LiveId" clId="{2434545C-3C16-4D58-8DEB-7919C10BE442}" dt="2020-04-07T20:50:00.047" v="87"/>
          <ac:picMkLst>
            <pc:docMk/>
            <pc:sldMk cId="927890169" sldId="269"/>
            <ac:picMk id="8" creationId="{E7F27224-E785-41F1-9143-02311C4B713B}"/>
          </ac:picMkLst>
        </pc:picChg>
      </pc:sldChg>
      <pc:sldChg chg="modSp">
        <pc:chgData name="Gabriele Ostuni" userId="b6a0a9bd2ef8212d" providerId="LiveId" clId="{2434545C-3C16-4D58-8DEB-7919C10BE442}" dt="2020-04-07T20:55:14.964" v="146" actId="20577"/>
        <pc:sldMkLst>
          <pc:docMk/>
          <pc:sldMk cId="1307730828" sldId="298"/>
        </pc:sldMkLst>
        <pc:spChg chg="mod">
          <ac:chgData name="Gabriele Ostuni" userId="b6a0a9bd2ef8212d" providerId="LiveId" clId="{2434545C-3C16-4D58-8DEB-7919C10BE442}" dt="2020-04-07T20:55:14.964" v="146" actId="20577"/>
          <ac:spMkLst>
            <pc:docMk/>
            <pc:sldMk cId="1307730828" sldId="298"/>
            <ac:spMk id="3" creationId="{52F62651-1416-44B3-921E-0CF2706A8008}"/>
          </ac:spMkLst>
        </pc:spChg>
      </pc:sldChg>
      <pc:sldChg chg="del">
        <pc:chgData name="Gabriele Ostuni" userId="b6a0a9bd2ef8212d" providerId="LiveId" clId="{2434545C-3C16-4D58-8DEB-7919C10BE442}" dt="2020-04-07T20:52:32.635" v="110" actId="47"/>
        <pc:sldMkLst>
          <pc:docMk/>
          <pc:sldMk cId="4061742601" sldId="301"/>
        </pc:sldMkLst>
      </pc:sldChg>
      <pc:sldChg chg="del">
        <pc:chgData name="Gabriele Ostuni" userId="b6a0a9bd2ef8212d" providerId="LiveId" clId="{2434545C-3C16-4D58-8DEB-7919C10BE442}" dt="2020-04-07T20:52:58.365" v="122" actId="47"/>
        <pc:sldMkLst>
          <pc:docMk/>
          <pc:sldMk cId="2002355705" sldId="302"/>
        </pc:sldMkLst>
      </pc:sldChg>
      <pc:sldChg chg="del">
        <pc:chgData name="Gabriele Ostuni" userId="b6a0a9bd2ef8212d" providerId="LiveId" clId="{2434545C-3C16-4D58-8DEB-7919C10BE442}" dt="2020-04-07T20:52:59.801" v="123" actId="47"/>
        <pc:sldMkLst>
          <pc:docMk/>
          <pc:sldMk cId="812736217" sldId="305"/>
        </pc:sldMkLst>
      </pc:sldChg>
      <pc:sldChg chg="modSp add">
        <pc:chgData name="Gabriele Ostuni" userId="b6a0a9bd2ef8212d" providerId="LiveId" clId="{2434545C-3C16-4D58-8DEB-7919C10BE442}" dt="2020-04-07T20:53:41.055" v="143" actId="20577"/>
        <pc:sldMkLst>
          <pc:docMk/>
          <pc:sldMk cId="1206453491" sldId="305"/>
        </pc:sldMkLst>
        <pc:spChg chg="mod">
          <ac:chgData name="Gabriele Ostuni" userId="b6a0a9bd2ef8212d" providerId="LiveId" clId="{2434545C-3C16-4D58-8DEB-7919C10BE442}" dt="2020-04-07T20:53:41.055" v="143" actId="20577"/>
          <ac:spMkLst>
            <pc:docMk/>
            <pc:sldMk cId="1206453491" sldId="305"/>
            <ac:spMk id="3" creationId="{21B37E9D-5AAD-47C6-A952-06F99F1F70F7}"/>
          </ac:spMkLst>
        </pc:spChg>
      </pc:sldChg>
    </pc:docChg>
  </pc:docChgLst>
  <pc:docChgLst>
    <pc:chgData name="Gabriele Ostuni" userId="b6a0a9bd2ef8212d" providerId="LiveId" clId="{8210BDF8-AFC2-4281-8C7D-462BC6CAB121}"/>
    <pc:docChg chg="modSld">
      <pc:chgData name="Gabriele Ostuni" userId="b6a0a9bd2ef8212d" providerId="LiveId" clId="{8210BDF8-AFC2-4281-8C7D-462BC6CAB121}" dt="2020-04-06T12:13:19.922" v="1" actId="1076"/>
      <pc:docMkLst>
        <pc:docMk/>
      </pc:docMkLst>
      <pc:sldChg chg="addSp modSp mod">
        <pc:chgData name="Gabriele Ostuni" userId="b6a0a9bd2ef8212d" providerId="LiveId" clId="{8210BDF8-AFC2-4281-8C7D-462BC6CAB121}" dt="2020-04-06T12:13:19.922" v="1" actId="1076"/>
        <pc:sldMkLst>
          <pc:docMk/>
          <pc:sldMk cId="1058055028" sldId="257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1058055028" sldId="257"/>
            <ac:picMk id="2" creationId="{FC7667FA-905D-4B04-855B-AD8D1250D378}"/>
          </ac:picMkLst>
        </pc:picChg>
        <pc:picChg chg="mod">
          <ac:chgData name="Gabriele Ostuni" userId="b6a0a9bd2ef8212d" providerId="LiveId" clId="{8210BDF8-AFC2-4281-8C7D-462BC6CAB121}" dt="2020-04-06T12:13:19.922" v="1" actId="1076"/>
          <ac:picMkLst>
            <pc:docMk/>
            <pc:sldMk cId="1058055028" sldId="257"/>
            <ac:picMk id="4" creationId="{00000000-0000-0000-0000-000000000000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1042277148" sldId="258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1042277148" sldId="258"/>
            <ac:picMk id="2" creationId="{D27656AC-B17C-4A53-96A7-6AC02E2F118F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231967230" sldId="259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231967230" sldId="259"/>
            <ac:picMk id="3" creationId="{33EF1E23-B870-4736-A62D-D8D03FB693C7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1629226035" sldId="261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1629226035" sldId="261"/>
            <ac:picMk id="3" creationId="{15B51257-6E0C-4AD8-80E3-8D3ACB64EA99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3189911502" sldId="265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3189911502" sldId="265"/>
            <ac:picMk id="3" creationId="{2050882F-9833-4733-8297-F1A884DD7031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927890169" sldId="269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927890169" sldId="269"/>
            <ac:picMk id="3" creationId="{8BC4B7D6-7143-4F0B-8028-73DD74889733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206152436" sldId="270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206152436" sldId="270"/>
            <ac:picMk id="3" creationId="{BA668F1E-FABE-4640-8800-DA50BA44A08A}"/>
          </ac:picMkLst>
        </pc:picChg>
      </pc:sldChg>
    </pc:docChg>
  </pc:docChgLst>
  <pc:docChgLst>
    <pc:chgData name="Gabriele Ostuni" userId="b6a0a9bd2ef8212d" providerId="LiveId" clId="{48C4FD50-4A55-4075-BBD0-7193E831C177}"/>
    <pc:docChg chg="undo custSel delSld modSld">
      <pc:chgData name="Gabriele Ostuni" userId="b6a0a9bd2ef8212d" providerId="LiveId" clId="{48C4FD50-4A55-4075-BBD0-7193E831C177}" dt="2020-04-14T16:14:02.317" v="768" actId="313"/>
      <pc:docMkLst>
        <pc:docMk/>
      </pc:docMkLst>
      <pc:sldChg chg="addSp delSp modSp modAnim modNotesTx">
        <pc:chgData name="Gabriele Ostuni" userId="b6a0a9bd2ef8212d" providerId="LiveId" clId="{48C4FD50-4A55-4075-BBD0-7193E831C177}" dt="2020-04-14T16:08:52.681" v="765" actId="790"/>
        <pc:sldMkLst>
          <pc:docMk/>
          <pc:sldMk cId="1058055028" sldId="257"/>
        </pc:sldMkLst>
        <pc:spChg chg="mod">
          <ac:chgData name="Gabriele Ostuni" userId="b6a0a9bd2ef8212d" providerId="LiveId" clId="{48C4FD50-4A55-4075-BBD0-7193E831C177}" dt="2020-04-14T16:08:52.681" v="765" actId="790"/>
          <ac:spMkLst>
            <pc:docMk/>
            <pc:sldMk cId="1058055028" sldId="257"/>
            <ac:spMk id="2" creationId="{9744E3F6-107A-41EA-8D79-DF203A64FB00}"/>
          </ac:spMkLst>
        </pc:spChg>
        <pc:spChg chg="mod">
          <ac:chgData name="Gabriele Ostuni" userId="b6a0a9bd2ef8212d" providerId="LiveId" clId="{48C4FD50-4A55-4075-BBD0-7193E831C177}" dt="2020-04-10T12:46:50.971" v="25" actId="20577"/>
          <ac:spMkLst>
            <pc:docMk/>
            <pc:sldMk cId="1058055028" sldId="257"/>
            <ac:spMk id="7" creationId="{EFADB564-366C-4F38-9A56-42084F304C21}"/>
          </ac:spMkLst>
        </pc:spChg>
        <pc:picChg chg="add mod">
          <ac:chgData name="Gabriele Ostuni" userId="b6a0a9bd2ef8212d" providerId="LiveId" clId="{48C4FD50-4A55-4075-BBD0-7193E831C177}" dt="2020-04-10T12:45:26.614" v="10" actId="1076"/>
          <ac:picMkLst>
            <pc:docMk/>
            <pc:sldMk cId="1058055028" sldId="257"/>
            <ac:picMk id="8" creationId="{B3B04F80-BD98-4FCB-BED4-29AD2152651C}"/>
          </ac:picMkLst>
        </pc:picChg>
        <pc:picChg chg="del">
          <ac:chgData name="Gabriele Ostuni" userId="b6a0a9bd2ef8212d" providerId="LiveId" clId="{48C4FD50-4A55-4075-BBD0-7193E831C177}" dt="2020-04-10T12:45:23.786" v="8" actId="478"/>
          <ac:picMkLst>
            <pc:docMk/>
            <pc:sldMk cId="1058055028" sldId="257"/>
            <ac:picMk id="9" creationId="{7AE08902-8F00-4188-97CE-0B7C214C0BD9}"/>
          </ac:picMkLst>
        </pc:picChg>
      </pc:sldChg>
      <pc:sldChg chg="addSp delSp modSp delAnim modAnim">
        <pc:chgData name="Gabriele Ostuni" userId="b6a0a9bd2ef8212d" providerId="LiveId" clId="{48C4FD50-4A55-4075-BBD0-7193E831C177}" dt="2020-04-14T15:56:33.074" v="750" actId="790"/>
        <pc:sldMkLst>
          <pc:docMk/>
          <pc:sldMk cId="1042277148" sldId="258"/>
        </pc:sldMkLst>
        <pc:spChg chg="mod">
          <ac:chgData name="Gabriele Ostuni" userId="b6a0a9bd2ef8212d" providerId="LiveId" clId="{48C4FD50-4A55-4075-BBD0-7193E831C177}" dt="2020-04-14T15:56:33.074" v="750" actId="790"/>
          <ac:spMkLst>
            <pc:docMk/>
            <pc:sldMk cId="1042277148" sldId="258"/>
            <ac:spMk id="3" creationId="{15C7BE4B-1345-4AE0-880A-13B2425CCE8A}"/>
          </ac:spMkLst>
        </pc:spChg>
        <pc:spChg chg="mod">
          <ac:chgData name="Gabriele Ostuni" userId="b6a0a9bd2ef8212d" providerId="LiveId" clId="{48C4FD50-4A55-4075-BBD0-7193E831C177}" dt="2020-04-14T15:56:33.074" v="750" actId="790"/>
          <ac:spMkLst>
            <pc:docMk/>
            <pc:sldMk cId="1042277148" sldId="258"/>
            <ac:spMk id="7" creationId="{00000000-0000-0000-0000-000000000000}"/>
          </ac:spMkLst>
        </pc:spChg>
        <pc:spChg chg="mod">
          <ac:chgData name="Gabriele Ostuni" userId="b6a0a9bd2ef8212d" providerId="LiveId" clId="{48C4FD50-4A55-4075-BBD0-7193E831C177}" dt="2020-04-14T15:56:33.074" v="750" actId="790"/>
          <ac:spMkLst>
            <pc:docMk/>
            <pc:sldMk cId="1042277148" sldId="258"/>
            <ac:spMk id="13" creationId="{E4BCBD4B-44BF-4FDF-BEAD-E7CF4C0925CE}"/>
          </ac:spMkLst>
        </pc:spChg>
        <pc:spChg chg="mod">
          <ac:chgData name="Gabriele Ostuni" userId="b6a0a9bd2ef8212d" providerId="LiveId" clId="{48C4FD50-4A55-4075-BBD0-7193E831C177}" dt="2020-04-14T15:56:33.074" v="750" actId="790"/>
          <ac:spMkLst>
            <pc:docMk/>
            <pc:sldMk cId="1042277148" sldId="258"/>
            <ac:spMk id="14" creationId="{6F70F8A8-37F4-44EB-B4FB-A3CFB9FB4F98}"/>
          </ac:spMkLst>
        </pc:spChg>
        <pc:picChg chg="add mod">
          <ac:chgData name="Gabriele Ostuni" userId="b6a0a9bd2ef8212d" providerId="LiveId" clId="{48C4FD50-4A55-4075-BBD0-7193E831C177}" dt="2020-04-10T13:24:00.138" v="46" actId="1076"/>
          <ac:picMkLst>
            <pc:docMk/>
            <pc:sldMk cId="1042277148" sldId="258"/>
            <ac:picMk id="4" creationId="{FB538823-F876-4842-9479-9F2B4206FFE6}"/>
          </ac:picMkLst>
        </pc:picChg>
        <pc:picChg chg="add del mod">
          <ac:chgData name="Gabriele Ostuni" userId="b6a0a9bd2ef8212d" providerId="LiveId" clId="{48C4FD50-4A55-4075-BBD0-7193E831C177}" dt="2020-04-10T13:23:54.435" v="43" actId="478"/>
          <ac:picMkLst>
            <pc:docMk/>
            <pc:sldMk cId="1042277148" sldId="258"/>
            <ac:picMk id="8" creationId="{0A7EF431-A189-40D9-B3F1-8242DD053EBE}"/>
          </ac:picMkLst>
        </pc:picChg>
        <pc:picChg chg="add del mod">
          <ac:chgData name="Gabriele Ostuni" userId="b6a0a9bd2ef8212d" providerId="LiveId" clId="{48C4FD50-4A55-4075-BBD0-7193E831C177}" dt="2020-04-10T13:23:53.888" v="42" actId="478"/>
          <ac:picMkLst>
            <pc:docMk/>
            <pc:sldMk cId="1042277148" sldId="258"/>
            <ac:picMk id="9" creationId="{C3BA9FBA-F883-4EB3-A921-CBE32D440DE1}"/>
          </ac:picMkLst>
        </pc:picChg>
        <pc:picChg chg="del">
          <ac:chgData name="Gabriele Ostuni" userId="b6a0a9bd2ef8212d" providerId="LiveId" clId="{48C4FD50-4A55-4075-BBD0-7193E831C177}" dt="2020-04-10T13:22:57.570" v="36" actId="478"/>
          <ac:picMkLst>
            <pc:docMk/>
            <pc:sldMk cId="1042277148" sldId="258"/>
            <ac:picMk id="12" creationId="{9E974833-B7EE-4467-855F-EABA031E0273}"/>
          </ac:picMkLst>
        </pc:picChg>
      </pc:sldChg>
      <pc:sldChg chg="addSp delSp modSp modAnim">
        <pc:chgData name="Gabriele Ostuni" userId="b6a0a9bd2ef8212d" providerId="LiveId" clId="{48C4FD50-4A55-4075-BBD0-7193E831C177}" dt="2020-04-14T16:13:27.115" v="767" actId="313"/>
        <pc:sldMkLst>
          <pc:docMk/>
          <pc:sldMk cId="231967230" sldId="259"/>
        </pc:sldMkLst>
        <pc:spChg chg="mod">
          <ac:chgData name="Gabriele Ostuni" userId="b6a0a9bd2ef8212d" providerId="LiveId" clId="{48C4FD50-4A55-4075-BBD0-7193E831C177}" dt="2020-04-14T16:13:27.115" v="767" actId="313"/>
          <ac:spMkLst>
            <pc:docMk/>
            <pc:sldMk cId="231967230" sldId="259"/>
            <ac:spMk id="2" creationId="{00000000-0000-0000-0000-000000000000}"/>
          </ac:spMkLst>
        </pc:spChg>
        <pc:spChg chg="mod">
          <ac:chgData name="Gabriele Ostuni" userId="b6a0a9bd2ef8212d" providerId="LiveId" clId="{48C4FD50-4A55-4075-BBD0-7193E831C177}" dt="2020-04-10T13:43:12.679" v="531" actId="20577"/>
          <ac:spMkLst>
            <pc:docMk/>
            <pc:sldMk cId="231967230" sldId="259"/>
            <ac:spMk id="3" creationId="{21B37E9D-5AAD-47C6-A952-06F99F1F70F7}"/>
          </ac:spMkLst>
        </pc:spChg>
        <pc:spChg chg="del">
          <ac:chgData name="Gabriele Ostuni" userId="b6a0a9bd2ef8212d" providerId="LiveId" clId="{48C4FD50-4A55-4075-BBD0-7193E831C177}" dt="2020-04-10T13:42:34.424" v="420" actId="478"/>
          <ac:spMkLst>
            <pc:docMk/>
            <pc:sldMk cId="231967230" sldId="259"/>
            <ac:spMk id="9" creationId="{8C2A9025-CDBC-4D10-BB04-35E937C00391}"/>
          </ac:spMkLst>
        </pc:spChg>
        <pc:picChg chg="add mod">
          <ac:chgData name="Gabriele Ostuni" userId="b6a0a9bd2ef8212d" providerId="LiveId" clId="{48C4FD50-4A55-4075-BBD0-7193E831C177}" dt="2020-04-10T13:42:24.165" v="406" actId="1076"/>
          <ac:picMkLst>
            <pc:docMk/>
            <pc:sldMk cId="231967230" sldId="259"/>
            <ac:picMk id="6" creationId="{6482B5C4-EB92-4AB1-B50B-E636CA6E3FDE}"/>
          </ac:picMkLst>
        </pc:picChg>
        <pc:picChg chg="del">
          <ac:chgData name="Gabriele Ostuni" userId="b6a0a9bd2ef8212d" providerId="LiveId" clId="{48C4FD50-4A55-4075-BBD0-7193E831C177}" dt="2020-04-10T13:42:20.934" v="403" actId="478"/>
          <ac:picMkLst>
            <pc:docMk/>
            <pc:sldMk cId="231967230" sldId="259"/>
            <ac:picMk id="8" creationId="{512643EE-02C4-4F83-8F3B-C5F611065BAE}"/>
          </ac:picMkLst>
        </pc:picChg>
      </pc:sldChg>
      <pc:sldChg chg="modSp">
        <pc:chgData name="Gabriele Ostuni" userId="b6a0a9bd2ef8212d" providerId="LiveId" clId="{48C4FD50-4A55-4075-BBD0-7193E831C177}" dt="2020-04-14T16:14:02.317" v="768" actId="313"/>
        <pc:sldMkLst>
          <pc:docMk/>
          <pc:sldMk cId="1490592224" sldId="260"/>
        </pc:sldMkLst>
        <pc:spChg chg="mod">
          <ac:chgData name="Gabriele Ostuni" userId="b6a0a9bd2ef8212d" providerId="LiveId" clId="{48C4FD50-4A55-4075-BBD0-7193E831C177}" dt="2020-04-14T16:14:02.317" v="768" actId="313"/>
          <ac:spMkLst>
            <pc:docMk/>
            <pc:sldMk cId="1490592224" sldId="260"/>
            <ac:spMk id="4" creationId="{39D8652F-8285-4FDD-BF17-75C1F0CF167F}"/>
          </ac:spMkLst>
        </pc:spChg>
      </pc:sldChg>
      <pc:sldChg chg="addSp delSp modSp addAnim delAnim modAnim">
        <pc:chgData name="Gabriele Ostuni" userId="b6a0a9bd2ef8212d" providerId="LiveId" clId="{48C4FD50-4A55-4075-BBD0-7193E831C177}" dt="2020-04-10T13:51:13.956" v="737" actId="20577"/>
        <pc:sldMkLst>
          <pc:docMk/>
          <pc:sldMk cId="1629226035" sldId="261"/>
        </pc:sldMkLst>
        <pc:spChg chg="mod">
          <ac:chgData name="Gabriele Ostuni" userId="b6a0a9bd2ef8212d" providerId="LiveId" clId="{48C4FD50-4A55-4075-BBD0-7193E831C177}" dt="2020-04-10T13:51:13.956" v="737" actId="20577"/>
          <ac:spMkLst>
            <pc:docMk/>
            <pc:sldMk cId="1629226035" sldId="261"/>
            <ac:spMk id="17" creationId="{B0F7AC14-4801-4A81-96B0-D1C3AE3680F8}"/>
          </ac:spMkLst>
        </pc:spChg>
        <pc:picChg chg="add del">
          <ac:chgData name="Gabriele Ostuni" userId="b6a0a9bd2ef8212d" providerId="LiveId" clId="{48C4FD50-4A55-4075-BBD0-7193E831C177}" dt="2020-04-10T13:49:06.261" v="665" actId="478"/>
          <ac:picMkLst>
            <pc:docMk/>
            <pc:sldMk cId="1629226035" sldId="261"/>
            <ac:picMk id="7" creationId="{B10A4747-76B6-4841-8D3E-3470A69AA723}"/>
          </ac:picMkLst>
        </pc:picChg>
        <pc:picChg chg="add del">
          <ac:chgData name="Gabriele Ostuni" userId="b6a0a9bd2ef8212d" providerId="LiveId" clId="{48C4FD50-4A55-4075-BBD0-7193E831C177}" dt="2020-04-10T13:49:05.871" v="664" actId="478"/>
          <ac:picMkLst>
            <pc:docMk/>
            <pc:sldMk cId="1629226035" sldId="261"/>
            <ac:picMk id="8" creationId="{FF3C7A9E-3262-4A2B-B891-E5BFC2DACC82}"/>
          </ac:picMkLst>
        </pc:picChg>
        <pc:picChg chg="add del mod">
          <ac:chgData name="Gabriele Ostuni" userId="b6a0a9bd2ef8212d" providerId="LiveId" clId="{48C4FD50-4A55-4075-BBD0-7193E831C177}" dt="2020-04-10T13:50:28.337" v="696" actId="478"/>
          <ac:picMkLst>
            <pc:docMk/>
            <pc:sldMk cId="1629226035" sldId="261"/>
            <ac:picMk id="10" creationId="{607F50FE-5C88-45BA-8959-EB33901521AE}"/>
          </ac:picMkLst>
        </pc:picChg>
        <pc:picChg chg="add mod">
          <ac:chgData name="Gabriele Ostuni" userId="b6a0a9bd2ef8212d" providerId="LiveId" clId="{48C4FD50-4A55-4075-BBD0-7193E831C177}" dt="2020-04-10T13:50:40.177" v="701" actId="1076"/>
          <ac:picMkLst>
            <pc:docMk/>
            <pc:sldMk cId="1629226035" sldId="261"/>
            <ac:picMk id="11" creationId="{73223D03-3E9F-4F64-96C1-1E2CE8A3B8B1}"/>
          </ac:picMkLst>
        </pc:picChg>
        <pc:picChg chg="del">
          <ac:chgData name="Gabriele Ostuni" userId="b6a0a9bd2ef8212d" providerId="LiveId" clId="{48C4FD50-4A55-4075-BBD0-7193E831C177}" dt="2020-04-10T13:49:22.727" v="667" actId="478"/>
          <ac:picMkLst>
            <pc:docMk/>
            <pc:sldMk cId="1629226035" sldId="261"/>
            <ac:picMk id="13" creationId="{F64DD163-8AC0-44CA-8015-0EA56643ABD5}"/>
          </ac:picMkLst>
        </pc:picChg>
        <pc:picChg chg="add del">
          <ac:chgData name="Gabriele Ostuni" userId="b6a0a9bd2ef8212d" providerId="LiveId" clId="{48C4FD50-4A55-4075-BBD0-7193E831C177}" dt="2020-04-10T13:49:06.771" v="666" actId="478"/>
          <ac:picMkLst>
            <pc:docMk/>
            <pc:sldMk cId="1629226035" sldId="261"/>
            <ac:picMk id="15" creationId="{0BD8FB45-FB26-4CDE-8D6F-E87EACC53516}"/>
          </ac:picMkLst>
        </pc:picChg>
        <pc:picChg chg="add del">
          <ac:chgData name="Gabriele Ostuni" userId="b6a0a9bd2ef8212d" providerId="LiveId" clId="{48C4FD50-4A55-4075-BBD0-7193E831C177}" dt="2020-04-10T13:49:05.601" v="663" actId="478"/>
          <ac:picMkLst>
            <pc:docMk/>
            <pc:sldMk cId="1629226035" sldId="261"/>
            <ac:picMk id="16" creationId="{DB42CF57-458F-4429-98FA-98D9FEBD4A97}"/>
          </ac:picMkLst>
        </pc:picChg>
      </pc:sldChg>
      <pc:sldChg chg="addSp delSp modSp modAnim">
        <pc:chgData name="Gabriele Ostuni" userId="b6a0a9bd2ef8212d" providerId="LiveId" clId="{48C4FD50-4A55-4075-BBD0-7193E831C177}" dt="2020-04-14T16:13:19.177" v="766" actId="6549"/>
        <pc:sldMkLst>
          <pc:docMk/>
          <pc:sldMk cId="927890169" sldId="269"/>
        </pc:sldMkLst>
        <pc:spChg chg="mod">
          <ac:chgData name="Gabriele Ostuni" userId="b6a0a9bd2ef8212d" providerId="LiveId" clId="{48C4FD50-4A55-4075-BBD0-7193E831C177}" dt="2020-04-10T13:38:55.851" v="198" actId="20577"/>
          <ac:spMkLst>
            <pc:docMk/>
            <pc:sldMk cId="927890169" sldId="269"/>
            <ac:spMk id="2" creationId="{00000000-0000-0000-0000-000000000000}"/>
          </ac:spMkLst>
        </pc:spChg>
        <pc:spChg chg="del">
          <ac:chgData name="Gabriele Ostuni" userId="b6a0a9bd2ef8212d" providerId="LiveId" clId="{48C4FD50-4A55-4075-BBD0-7193E831C177}" dt="2020-04-10T13:27:31.871" v="172" actId="478"/>
          <ac:spMkLst>
            <pc:docMk/>
            <pc:sldMk cId="927890169" sldId="269"/>
            <ac:spMk id="7" creationId="{6705E8F7-DA63-4205-9F3C-CE206F12B494}"/>
          </ac:spMkLst>
        </pc:spChg>
        <pc:spChg chg="add mod">
          <ac:chgData name="Gabriele Ostuni" userId="b6a0a9bd2ef8212d" providerId="LiveId" clId="{48C4FD50-4A55-4075-BBD0-7193E831C177}" dt="2020-04-14T16:13:19.177" v="766" actId="6549"/>
          <ac:spMkLst>
            <pc:docMk/>
            <pc:sldMk cId="927890169" sldId="269"/>
            <ac:spMk id="9" creationId="{A8082F8D-8C74-469E-92E9-C2F3B1F0F9EF}"/>
          </ac:spMkLst>
        </pc:spChg>
        <pc:picChg chg="add mod">
          <ac:chgData name="Gabriele Ostuni" userId="b6a0a9bd2ef8212d" providerId="LiveId" clId="{48C4FD50-4A55-4075-BBD0-7193E831C177}" dt="2020-04-10T13:39:13.956" v="206" actId="1076"/>
          <ac:picMkLst>
            <pc:docMk/>
            <pc:sldMk cId="927890169" sldId="269"/>
            <ac:picMk id="3" creationId="{DDA6113F-7204-4A11-9119-3F1691368942}"/>
          </ac:picMkLst>
        </pc:picChg>
        <pc:picChg chg="add mod">
          <ac:chgData name="Gabriele Ostuni" userId="b6a0a9bd2ef8212d" providerId="LiveId" clId="{48C4FD50-4A55-4075-BBD0-7193E831C177}" dt="2020-04-10T13:39:17.116" v="208" actId="1076"/>
          <ac:picMkLst>
            <pc:docMk/>
            <pc:sldMk cId="927890169" sldId="269"/>
            <ac:picMk id="5" creationId="{34E12578-73B9-4D18-9268-14A6C0D1A2FD}"/>
          </ac:picMkLst>
        </pc:picChg>
        <pc:picChg chg="add mod">
          <ac:chgData name="Gabriele Ostuni" userId="b6a0a9bd2ef8212d" providerId="LiveId" clId="{48C4FD50-4A55-4075-BBD0-7193E831C177}" dt="2020-04-10T13:39:15.926" v="207" actId="1076"/>
          <ac:picMkLst>
            <pc:docMk/>
            <pc:sldMk cId="927890169" sldId="269"/>
            <ac:picMk id="6" creationId="{84DCB951-5BD2-4F7A-9226-519881590A00}"/>
          </ac:picMkLst>
        </pc:picChg>
        <pc:picChg chg="del">
          <ac:chgData name="Gabriele Ostuni" userId="b6a0a9bd2ef8212d" providerId="LiveId" clId="{48C4FD50-4A55-4075-BBD0-7193E831C177}" dt="2020-04-10T13:25:02.886" v="171" actId="478"/>
          <ac:picMkLst>
            <pc:docMk/>
            <pc:sldMk cId="927890169" sldId="269"/>
            <ac:picMk id="8" creationId="{E7F27224-E785-41F1-9143-02311C4B713B}"/>
          </ac:picMkLst>
        </pc:picChg>
      </pc:sldChg>
      <pc:sldChg chg="modSp">
        <pc:chgData name="Gabriele Ostuni" userId="b6a0a9bd2ef8212d" providerId="LiveId" clId="{48C4FD50-4A55-4075-BBD0-7193E831C177}" dt="2020-04-14T15:58:46.538" v="764" actId="790"/>
        <pc:sldMkLst>
          <pc:docMk/>
          <pc:sldMk cId="1307730828" sldId="298"/>
        </pc:sldMkLst>
        <pc:spChg chg="mod">
          <ac:chgData name="Gabriele Ostuni" userId="b6a0a9bd2ef8212d" providerId="LiveId" clId="{48C4FD50-4A55-4075-BBD0-7193E831C177}" dt="2020-04-14T15:58:46.538" v="764" actId="790"/>
          <ac:spMkLst>
            <pc:docMk/>
            <pc:sldMk cId="1307730828" sldId="298"/>
            <ac:spMk id="2" creationId="{96F9FF08-B19D-4ED1-8C91-E5FAA2E1EBDD}"/>
          </ac:spMkLst>
        </pc:spChg>
        <pc:spChg chg="mod">
          <ac:chgData name="Gabriele Ostuni" userId="b6a0a9bd2ef8212d" providerId="LiveId" clId="{48C4FD50-4A55-4075-BBD0-7193E831C177}" dt="2020-04-14T15:58:46.538" v="764" actId="790"/>
          <ac:spMkLst>
            <pc:docMk/>
            <pc:sldMk cId="1307730828" sldId="298"/>
            <ac:spMk id="3" creationId="{52F62651-1416-44B3-921E-0CF2706A8008}"/>
          </ac:spMkLst>
        </pc:spChg>
        <pc:spChg chg="mod">
          <ac:chgData name="Gabriele Ostuni" userId="b6a0a9bd2ef8212d" providerId="LiveId" clId="{48C4FD50-4A55-4075-BBD0-7193E831C177}" dt="2020-04-14T15:58:46.538" v="764" actId="790"/>
          <ac:spMkLst>
            <pc:docMk/>
            <pc:sldMk cId="1307730828" sldId="298"/>
            <ac:spMk id="5" creationId="{7414B296-1265-4506-930B-D7F5CE1065EA}"/>
          </ac:spMkLst>
        </pc:spChg>
      </pc:sldChg>
      <pc:sldChg chg="addSp delSp modSp modAnim">
        <pc:chgData name="Gabriele Ostuni" userId="b6a0a9bd2ef8212d" providerId="LiveId" clId="{48C4FD50-4A55-4075-BBD0-7193E831C177}" dt="2020-04-10T13:48:49.781" v="657" actId="1076"/>
        <pc:sldMkLst>
          <pc:docMk/>
          <pc:sldMk cId="395388695" sldId="303"/>
        </pc:sldMkLst>
        <pc:spChg chg="mod">
          <ac:chgData name="Gabriele Ostuni" userId="b6a0a9bd2ef8212d" providerId="LiveId" clId="{48C4FD50-4A55-4075-BBD0-7193E831C177}" dt="2020-04-10T13:48:46.911" v="656" actId="20577"/>
          <ac:spMkLst>
            <pc:docMk/>
            <pc:sldMk cId="395388695" sldId="303"/>
            <ac:spMk id="8" creationId="{9028F086-6C94-44E5-94EF-3886AA4890BE}"/>
          </ac:spMkLst>
        </pc:spChg>
        <pc:spChg chg="mod">
          <ac:chgData name="Gabriele Ostuni" userId="b6a0a9bd2ef8212d" providerId="LiveId" clId="{48C4FD50-4A55-4075-BBD0-7193E831C177}" dt="2020-04-10T13:44:38.193" v="590" actId="20577"/>
          <ac:spMkLst>
            <pc:docMk/>
            <pc:sldMk cId="395388695" sldId="303"/>
            <ac:spMk id="9" creationId="{A485BB9A-024E-4903-8C2F-350CA725D794}"/>
          </ac:spMkLst>
        </pc:spChg>
        <pc:picChg chg="add del">
          <ac:chgData name="Gabriele Ostuni" userId="b6a0a9bd2ef8212d" providerId="LiveId" clId="{48C4FD50-4A55-4075-BBD0-7193E831C177}" dt="2020-04-10T13:46:48.907" v="598"/>
          <ac:picMkLst>
            <pc:docMk/>
            <pc:sldMk cId="395388695" sldId="303"/>
            <ac:picMk id="3" creationId="{72D3893C-DE50-4D09-9889-EC53CF44FE87}"/>
          </ac:picMkLst>
        </pc:picChg>
        <pc:picChg chg="del">
          <ac:chgData name="Gabriele Ostuni" userId="b6a0a9bd2ef8212d" providerId="LiveId" clId="{48C4FD50-4A55-4075-BBD0-7193E831C177}" dt="2020-04-10T13:43:25.194" v="536" actId="478"/>
          <ac:picMkLst>
            <pc:docMk/>
            <pc:sldMk cId="395388695" sldId="303"/>
            <ac:picMk id="5" creationId="{5F524C93-1C7F-4BDD-9D1A-6B5540B30AD8}"/>
          </ac:picMkLst>
        </pc:picChg>
        <pc:picChg chg="add del">
          <ac:chgData name="Gabriele Ostuni" userId="b6a0a9bd2ef8212d" providerId="LiveId" clId="{48C4FD50-4A55-4075-BBD0-7193E831C177}" dt="2020-04-10T13:44:11.343" v="538"/>
          <ac:picMkLst>
            <pc:docMk/>
            <pc:sldMk cId="395388695" sldId="303"/>
            <ac:picMk id="10" creationId="{4617FC3B-B25D-4B86-A97B-8681F0B26112}"/>
          </ac:picMkLst>
        </pc:picChg>
        <pc:picChg chg="del">
          <ac:chgData name="Gabriele Ostuni" userId="b6a0a9bd2ef8212d" providerId="LiveId" clId="{48C4FD50-4A55-4075-BBD0-7193E831C177}" dt="2020-04-10T13:43:24.224" v="535" actId="478"/>
          <ac:picMkLst>
            <pc:docMk/>
            <pc:sldMk cId="395388695" sldId="303"/>
            <ac:picMk id="11" creationId="{FFC11F7B-2F8E-47B9-89C7-13D121695D74}"/>
          </ac:picMkLst>
        </pc:picChg>
        <pc:picChg chg="del">
          <ac:chgData name="Gabriele Ostuni" userId="b6a0a9bd2ef8212d" providerId="LiveId" clId="{48C4FD50-4A55-4075-BBD0-7193E831C177}" dt="2020-04-10T13:43:22.914" v="532" actId="478"/>
          <ac:picMkLst>
            <pc:docMk/>
            <pc:sldMk cId="395388695" sldId="303"/>
            <ac:picMk id="12" creationId="{C771731F-5EDD-46F3-9E93-A70CC3DFBA43}"/>
          </ac:picMkLst>
        </pc:picChg>
        <pc:picChg chg="add mod">
          <ac:chgData name="Gabriele Ostuni" userId="b6a0a9bd2ef8212d" providerId="LiveId" clId="{48C4FD50-4A55-4075-BBD0-7193E831C177}" dt="2020-04-10T13:44:17.644" v="541" actId="14100"/>
          <ac:picMkLst>
            <pc:docMk/>
            <pc:sldMk cId="395388695" sldId="303"/>
            <ac:picMk id="13" creationId="{B993B8E6-05D8-4314-8DBB-42E4D5ED4DF1}"/>
          </ac:picMkLst>
        </pc:picChg>
        <pc:picChg chg="del">
          <ac:chgData name="Gabriele Ostuni" userId="b6a0a9bd2ef8212d" providerId="LiveId" clId="{48C4FD50-4A55-4075-BBD0-7193E831C177}" dt="2020-04-10T13:43:23.309" v="533" actId="478"/>
          <ac:picMkLst>
            <pc:docMk/>
            <pc:sldMk cId="395388695" sldId="303"/>
            <ac:picMk id="14" creationId="{9A7C19A3-9AEE-44F9-A93D-0F703E9AD0C6}"/>
          </ac:picMkLst>
        </pc:picChg>
        <pc:picChg chg="del">
          <ac:chgData name="Gabriele Ostuni" userId="b6a0a9bd2ef8212d" providerId="LiveId" clId="{48C4FD50-4A55-4075-BBD0-7193E831C177}" dt="2020-04-10T13:43:23.799" v="534" actId="478"/>
          <ac:picMkLst>
            <pc:docMk/>
            <pc:sldMk cId="395388695" sldId="303"/>
            <ac:picMk id="15" creationId="{75BCE306-1111-45BB-9012-175E0F5A5AB3}"/>
          </ac:picMkLst>
        </pc:picChg>
        <pc:picChg chg="add mod">
          <ac:chgData name="Gabriele Ostuni" userId="b6a0a9bd2ef8212d" providerId="LiveId" clId="{48C4FD50-4A55-4075-BBD0-7193E831C177}" dt="2020-04-10T13:45:36.813" v="596" actId="1076"/>
          <ac:picMkLst>
            <pc:docMk/>
            <pc:sldMk cId="395388695" sldId="303"/>
            <ac:picMk id="16" creationId="{08B45991-8ECD-4BC8-9CE2-5EF0195FBB1E}"/>
          </ac:picMkLst>
        </pc:picChg>
        <pc:picChg chg="add mod">
          <ac:chgData name="Gabriele Ostuni" userId="b6a0a9bd2ef8212d" providerId="LiveId" clId="{48C4FD50-4A55-4075-BBD0-7193E831C177}" dt="2020-04-10T13:45:35.753" v="595" actId="1076"/>
          <ac:picMkLst>
            <pc:docMk/>
            <pc:sldMk cId="395388695" sldId="303"/>
            <ac:picMk id="17" creationId="{B31D0E99-DFED-42CA-B00D-1E43B37CF020}"/>
          </ac:picMkLst>
        </pc:picChg>
        <pc:picChg chg="add mod">
          <ac:chgData name="Gabriele Ostuni" userId="b6a0a9bd2ef8212d" providerId="LiveId" clId="{48C4FD50-4A55-4075-BBD0-7193E831C177}" dt="2020-04-10T13:45:33.813" v="594" actId="1076"/>
          <ac:picMkLst>
            <pc:docMk/>
            <pc:sldMk cId="395388695" sldId="303"/>
            <ac:picMk id="18" creationId="{3476DE68-90AC-412B-AC89-A765BD5D8B8C}"/>
          </ac:picMkLst>
        </pc:picChg>
        <pc:picChg chg="add mod">
          <ac:chgData name="Gabriele Ostuni" userId="b6a0a9bd2ef8212d" providerId="LiveId" clId="{48C4FD50-4A55-4075-BBD0-7193E831C177}" dt="2020-04-10T13:48:49.781" v="657" actId="1076"/>
          <ac:picMkLst>
            <pc:docMk/>
            <pc:sldMk cId="395388695" sldId="303"/>
            <ac:picMk id="19" creationId="{35AB9BBE-93FE-40A0-8B66-3A532B6F77A9}"/>
          </ac:picMkLst>
        </pc:picChg>
      </pc:sldChg>
      <pc:sldChg chg="del">
        <pc:chgData name="Gabriele Ostuni" userId="b6a0a9bd2ef8212d" providerId="LiveId" clId="{48C4FD50-4A55-4075-BBD0-7193E831C177}" dt="2020-04-10T13:48:59.531" v="658" actId="47"/>
        <pc:sldMkLst>
          <pc:docMk/>
          <pc:sldMk cId="1206453491" sldId="305"/>
        </pc:sldMkLst>
      </pc:sldChg>
    </pc:docChg>
  </pc:docChgLst>
  <pc:docChgLst>
    <pc:chgData name="Gabriele Ostuni" userId="b6a0a9bd2ef8212d" providerId="LiveId" clId="{63D5B6C0-D2BE-4FF1-AECC-9E5911D57489}"/>
    <pc:docChg chg="modSld">
      <pc:chgData name="Gabriele Ostuni" userId="b6a0a9bd2ef8212d" providerId="LiveId" clId="{63D5B6C0-D2BE-4FF1-AECC-9E5911D57489}" dt="2020-04-06T11:35:19.422" v="0"/>
      <pc:docMkLst>
        <pc:docMk/>
      </pc:docMkLst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058055028" sldId="25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042277148" sldId="25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31967230" sldId="25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490592224" sldId="26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629226035" sldId="26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078485691" sldId="262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720699239" sldId="26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799908102" sldId="26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189911502" sldId="26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346522730" sldId="26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97293057" sldId="26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769131667" sldId="26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927890169" sldId="26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06152436" sldId="27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145312641" sldId="27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69061329" sldId="272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975420073" sldId="27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595848052" sldId="27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627718790" sldId="27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244695719" sldId="27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376918286" sldId="27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170700477" sldId="27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882418133" sldId="27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579096342" sldId="28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2631036" sldId="28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954017106" sldId="28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714191677" sldId="28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917415417" sldId="28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511586287" sldId="28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540472234" sldId="28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020538225" sldId="28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467061459" sldId="28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48673341" sldId="29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528739462" sldId="29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503875347" sldId="292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150699242" sldId="29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785739464" sldId="29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364491137" sldId="29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682373068" sldId="29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307730828" sldId="29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380695246" sldId="29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582242823" sldId="300"/>
        </pc:sldMkLst>
      </pc:sldChg>
    </pc:docChg>
  </pc:docChgLst>
  <pc:docChgLst>
    <pc:chgData name="Gabriele Ostuni" userId="b6a0a9bd2ef8212d" providerId="LiveId" clId="{EE50C397-352B-4031-BEDA-F96A9897EE10}"/>
    <pc:docChg chg="custSel modSld">
      <pc:chgData name="Gabriele Ostuni" userId="b6a0a9bd2ef8212d" providerId="LiveId" clId="{EE50C397-352B-4031-BEDA-F96A9897EE10}" dt="2020-06-10T21:57:48.822" v="96" actId="20577"/>
      <pc:docMkLst>
        <pc:docMk/>
      </pc:docMkLst>
      <pc:sldChg chg="addSp delSp modSp mod modNotesTx">
        <pc:chgData name="Gabriele Ostuni" userId="b6a0a9bd2ef8212d" providerId="LiveId" clId="{EE50C397-352B-4031-BEDA-F96A9897EE10}" dt="2020-06-04T19:30:33.602" v="22" actId="20577"/>
        <pc:sldMkLst>
          <pc:docMk/>
          <pc:sldMk cId="1058055028" sldId="257"/>
        </pc:sldMkLst>
        <pc:picChg chg="del">
          <ac:chgData name="Gabriele Ostuni" userId="b6a0a9bd2ef8212d" providerId="LiveId" clId="{EE50C397-352B-4031-BEDA-F96A9897EE10}" dt="2020-06-04T19:19:11.526" v="2" actId="478"/>
          <ac:picMkLst>
            <pc:docMk/>
            <pc:sldMk cId="1058055028" sldId="257"/>
            <ac:picMk id="4" creationId="{00000000-0000-0000-0000-000000000000}"/>
          </ac:picMkLst>
        </pc:picChg>
        <pc:picChg chg="add mod">
          <ac:chgData name="Gabriele Ostuni" userId="b6a0a9bd2ef8212d" providerId="LiveId" clId="{EE50C397-352B-4031-BEDA-F96A9897EE10}" dt="2020-06-04T19:19:11.957" v="3"/>
          <ac:picMkLst>
            <pc:docMk/>
            <pc:sldMk cId="1058055028" sldId="257"/>
            <ac:picMk id="9" creationId="{9067218E-7FBF-44C3-A5F6-2F2B4EFC3D16}"/>
          </ac:picMkLst>
        </pc:picChg>
      </pc:sldChg>
      <pc:sldChg chg="modSp mod">
        <pc:chgData name="Gabriele Ostuni" userId="b6a0a9bd2ef8212d" providerId="LiveId" clId="{EE50C397-352B-4031-BEDA-F96A9897EE10}" dt="2020-06-10T21:57:02.455" v="30" actId="20577"/>
        <pc:sldMkLst>
          <pc:docMk/>
          <pc:sldMk cId="1042277148" sldId="258"/>
        </pc:sldMkLst>
        <pc:spChg chg="mod">
          <ac:chgData name="Gabriele Ostuni" userId="b6a0a9bd2ef8212d" providerId="LiveId" clId="{EE50C397-352B-4031-BEDA-F96A9897EE10}" dt="2020-06-10T21:57:02.455" v="30" actId="20577"/>
          <ac:spMkLst>
            <pc:docMk/>
            <pc:sldMk cId="1042277148" sldId="258"/>
            <ac:spMk id="3" creationId="{15C7BE4B-1345-4AE0-880A-13B2425CCE8A}"/>
          </ac:spMkLst>
        </pc:spChg>
      </pc:sldChg>
      <pc:sldChg chg="modSp mod">
        <pc:chgData name="Gabriele Ostuni" userId="b6a0a9bd2ef8212d" providerId="LiveId" clId="{EE50C397-352B-4031-BEDA-F96A9897EE10}" dt="2020-06-10T21:57:22.535" v="35" actId="20577"/>
        <pc:sldMkLst>
          <pc:docMk/>
          <pc:sldMk cId="231967230" sldId="259"/>
        </pc:sldMkLst>
        <pc:spChg chg="mod">
          <ac:chgData name="Gabriele Ostuni" userId="b6a0a9bd2ef8212d" providerId="LiveId" clId="{EE50C397-352B-4031-BEDA-F96A9897EE10}" dt="2020-06-10T21:57:22.535" v="35" actId="20577"/>
          <ac:spMkLst>
            <pc:docMk/>
            <pc:sldMk cId="231967230" sldId="259"/>
            <ac:spMk id="3" creationId="{21B37E9D-5AAD-47C6-A952-06F99F1F70F7}"/>
          </ac:spMkLst>
        </pc:spChg>
      </pc:sldChg>
      <pc:sldChg chg="modSp">
        <pc:chgData name="Gabriele Ostuni" userId="b6a0a9bd2ef8212d" providerId="LiveId" clId="{EE50C397-352B-4031-BEDA-F96A9897EE10}" dt="2020-06-10T21:40:29.816" v="23"/>
        <pc:sldMkLst>
          <pc:docMk/>
          <pc:sldMk cId="2720699239" sldId="263"/>
        </pc:sldMkLst>
        <pc:spChg chg="mod">
          <ac:chgData name="Gabriele Ostuni" userId="b6a0a9bd2ef8212d" providerId="LiveId" clId="{EE50C397-352B-4031-BEDA-F96A9897EE10}" dt="2020-06-10T21:40:29.816" v="23"/>
          <ac:spMkLst>
            <pc:docMk/>
            <pc:sldMk cId="2720699239" sldId="263"/>
            <ac:spMk id="2" creationId="{00000000-0000-0000-0000-000000000000}"/>
          </ac:spMkLst>
        </pc:spChg>
      </pc:sldChg>
      <pc:sldChg chg="addSp delSp modSp mod">
        <pc:chgData name="Gabriele Ostuni" userId="b6a0a9bd2ef8212d" providerId="LiveId" clId="{EE50C397-352B-4031-BEDA-F96A9897EE10}" dt="2020-06-04T19:18:58.587" v="1"/>
        <pc:sldMkLst>
          <pc:docMk/>
          <pc:sldMk cId="1307730828" sldId="298"/>
        </pc:sldMkLst>
        <pc:picChg chg="del">
          <ac:chgData name="Gabriele Ostuni" userId="b6a0a9bd2ef8212d" providerId="LiveId" clId="{EE50C397-352B-4031-BEDA-F96A9897EE10}" dt="2020-06-04T19:18:58.346" v="0" actId="478"/>
          <ac:picMkLst>
            <pc:docMk/>
            <pc:sldMk cId="1307730828" sldId="298"/>
            <ac:picMk id="4" creationId="{00000000-0000-0000-0000-000000000000}"/>
          </ac:picMkLst>
        </pc:picChg>
        <pc:picChg chg="add mod">
          <ac:chgData name="Gabriele Ostuni" userId="b6a0a9bd2ef8212d" providerId="LiveId" clId="{EE50C397-352B-4031-BEDA-F96A9897EE10}" dt="2020-06-04T19:18:58.587" v="1"/>
          <ac:picMkLst>
            <pc:docMk/>
            <pc:sldMk cId="1307730828" sldId="298"/>
            <ac:picMk id="6" creationId="{198187B5-33E0-4521-B761-DA2F03F0E7F0}"/>
          </ac:picMkLst>
        </pc:picChg>
      </pc:sldChg>
      <pc:sldChg chg="modSp mod">
        <pc:chgData name="Gabriele Ostuni" userId="b6a0a9bd2ef8212d" providerId="LiveId" clId="{EE50C397-352B-4031-BEDA-F96A9897EE10}" dt="2020-06-10T21:57:48.822" v="96" actId="20577"/>
        <pc:sldMkLst>
          <pc:docMk/>
          <pc:sldMk cId="395388695" sldId="303"/>
        </pc:sldMkLst>
        <pc:spChg chg="mod">
          <ac:chgData name="Gabriele Ostuni" userId="b6a0a9bd2ef8212d" providerId="LiveId" clId="{EE50C397-352B-4031-BEDA-F96A9897EE10}" dt="2020-06-10T21:57:48.822" v="96" actId="20577"/>
          <ac:spMkLst>
            <pc:docMk/>
            <pc:sldMk cId="395388695" sldId="303"/>
            <ac:spMk id="8" creationId="{9028F086-6C94-44E5-94EF-3886AA4890BE}"/>
          </ac:spMkLst>
        </pc:spChg>
      </pc:sldChg>
    </pc:docChg>
  </pc:docChgLst>
  <pc:docChgLst>
    <pc:chgData name="Gabriele Ostuni" userId="b6a0a9bd2ef8212d" providerId="LiveId" clId="{F8B017B6-7A91-4419-90BA-67D420E11BDC}"/>
    <pc:docChg chg="undo custSel modSld">
      <pc:chgData name="Gabriele Ostuni" userId="b6a0a9bd2ef8212d" providerId="LiveId" clId="{F8B017B6-7A91-4419-90BA-67D420E11BDC}" dt="2020-04-06T16:15:59.352" v="205" actId="1076"/>
      <pc:docMkLst>
        <pc:docMk/>
      </pc:docMkLst>
      <pc:sldChg chg="addSp delSp modSp modTransition modAnim">
        <pc:chgData name="Gabriele Ostuni" userId="b6a0a9bd2ef8212d" providerId="LiveId" clId="{F8B017B6-7A91-4419-90BA-67D420E11BDC}" dt="2020-04-06T16:15:59.352" v="205" actId="1076"/>
        <pc:sldMkLst>
          <pc:docMk/>
          <pc:sldMk cId="1058055028" sldId="257"/>
        </pc:sldMkLst>
        <pc:spChg chg="add mod ord">
          <ac:chgData name="Gabriele Ostuni" userId="b6a0a9bd2ef8212d" providerId="LiveId" clId="{F8B017B6-7A91-4419-90BA-67D420E11BDC}" dt="2020-04-06T16:15:26.041" v="200" actId="1076"/>
          <ac:spMkLst>
            <pc:docMk/>
            <pc:sldMk cId="1058055028" sldId="257"/>
            <ac:spMk id="7" creationId="{EFADB564-366C-4F38-9A56-42084F304C21}"/>
          </ac:spMkLst>
        </pc:spChg>
        <pc:spChg chg="add del mod">
          <ac:chgData name="Gabriele Ostuni" userId="b6a0a9bd2ef8212d" providerId="LiveId" clId="{F8B017B6-7A91-4419-90BA-67D420E11BDC}" dt="2020-04-06T15:03:19.457" v="113" actId="11529"/>
          <ac:spMkLst>
            <pc:docMk/>
            <pc:sldMk cId="1058055028" sldId="257"/>
            <ac:spMk id="8" creationId="{ED7503B1-82AC-4E10-8B46-34762105B0CB}"/>
          </ac:spMkLst>
        </pc:spChg>
        <pc:spChg chg="add del mod">
          <ac:chgData name="Gabriele Ostuni" userId="b6a0a9bd2ef8212d" providerId="LiveId" clId="{F8B017B6-7A91-4419-90BA-67D420E11BDC}" dt="2020-04-06T15:03:19.441" v="112" actId="11529"/>
          <ac:spMkLst>
            <pc:docMk/>
            <pc:sldMk cId="1058055028" sldId="257"/>
            <ac:spMk id="9" creationId="{11ECC187-E491-48B0-9C48-8E15CBC3A5B9}"/>
          </ac:spMkLst>
        </pc:spChg>
        <pc:spChg chg="add mod">
          <ac:chgData name="Gabriele Ostuni" userId="b6a0a9bd2ef8212d" providerId="LiveId" clId="{F8B017B6-7A91-4419-90BA-67D420E11BDC}" dt="2020-04-06T16:15:23.478" v="199" actId="1076"/>
          <ac:spMkLst>
            <pc:docMk/>
            <pc:sldMk cId="1058055028" sldId="257"/>
            <ac:spMk id="10" creationId="{90546885-7439-42D7-89F3-1995B1EAD8E7}"/>
          </ac:spMkLst>
        </pc:spChg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1058055028" sldId="257"/>
            <ac:picMk id="2" creationId="{FC7667FA-905D-4B04-855B-AD8D1250D378}"/>
          </ac:picMkLst>
        </pc:picChg>
        <pc:picChg chg="mod">
          <ac:chgData name="Gabriele Ostuni" userId="b6a0a9bd2ef8212d" providerId="LiveId" clId="{F8B017B6-7A91-4419-90BA-67D420E11BDC}" dt="2020-04-06T15:40:39.281" v="170" actId="1076"/>
          <ac:picMkLst>
            <pc:docMk/>
            <pc:sldMk cId="1058055028" sldId="257"/>
            <ac:picMk id="4" creationId="{00000000-0000-0000-0000-000000000000}"/>
          </ac:picMkLst>
        </pc:picChg>
        <pc:picChg chg="add del mod">
          <ac:chgData name="Gabriele Ostuni" userId="b6a0a9bd2ef8212d" providerId="LiveId" clId="{F8B017B6-7A91-4419-90BA-67D420E11BDC}" dt="2020-04-06T14:56:34.854" v="7" actId="478"/>
          <ac:picMkLst>
            <pc:docMk/>
            <pc:sldMk cId="1058055028" sldId="257"/>
            <ac:picMk id="5" creationId="{07B52EC6-8169-48F3-91E2-820561C21458}"/>
          </ac:picMkLst>
        </pc:picChg>
        <pc:picChg chg="add del mod">
          <ac:chgData name="Gabriele Ostuni" userId="b6a0a9bd2ef8212d" providerId="LiveId" clId="{F8B017B6-7A91-4419-90BA-67D420E11BDC}" dt="2020-04-06T15:03:38.475" v="118" actId="478"/>
          <ac:picMkLst>
            <pc:docMk/>
            <pc:sldMk cId="1058055028" sldId="257"/>
            <ac:picMk id="6" creationId="{39EB6DC5-F416-474A-BAA1-EEDF7BE9D053}"/>
          </ac:picMkLst>
        </pc:picChg>
        <pc:picChg chg="add del mod">
          <ac:chgData name="Gabriele Ostuni" userId="b6a0a9bd2ef8212d" providerId="LiveId" clId="{F8B017B6-7A91-4419-90BA-67D420E11BDC}" dt="2020-04-06T15:03:19.347" v="109"/>
          <ac:picMkLst>
            <pc:docMk/>
            <pc:sldMk cId="1058055028" sldId="257"/>
            <ac:picMk id="11" creationId="{CC2B92A1-D07B-43FF-B8A4-4653CAB20874}"/>
          </ac:picMkLst>
        </pc:picChg>
        <pc:picChg chg="add del mod">
          <ac:chgData name="Gabriele Ostuni" userId="b6a0a9bd2ef8212d" providerId="LiveId" clId="{F8B017B6-7A91-4419-90BA-67D420E11BDC}" dt="2020-04-06T15:03:19.144" v="103"/>
          <ac:picMkLst>
            <pc:docMk/>
            <pc:sldMk cId="1058055028" sldId="257"/>
            <ac:picMk id="12" creationId="{8D866F9B-A246-4D30-8ED0-34F088243AC3}"/>
          </ac:picMkLst>
        </pc:picChg>
        <pc:picChg chg="add del mod">
          <ac:chgData name="Gabriele Ostuni" userId="b6a0a9bd2ef8212d" providerId="LiveId" clId="{F8B017B6-7A91-4419-90BA-67D420E11BDC}" dt="2020-04-06T15:03:19.144" v="103"/>
          <ac:picMkLst>
            <pc:docMk/>
            <pc:sldMk cId="1058055028" sldId="257"/>
            <ac:picMk id="13" creationId="{50646808-F50D-4868-8CDA-0FE67E799E9A}"/>
          </ac:picMkLst>
        </pc:picChg>
        <pc:picChg chg="add mod">
          <ac:chgData name="Gabriele Ostuni" userId="b6a0a9bd2ef8212d" providerId="LiveId" clId="{F8B017B6-7A91-4419-90BA-67D420E11BDC}" dt="2020-04-06T16:15:59.352" v="205" actId="1076"/>
          <ac:picMkLst>
            <pc:docMk/>
            <pc:sldMk cId="1058055028" sldId="257"/>
            <ac:picMk id="15" creationId="{6E630378-877D-4339-B360-5BBB49D01DFE}"/>
          </ac:picMkLst>
        </pc:picChg>
        <pc:picChg chg="del mod">
          <ac:chgData name="Gabriele Ostuni" userId="b6a0a9bd2ef8212d" providerId="LiveId" clId="{F8B017B6-7A91-4419-90BA-67D420E11BDC}" dt="2020-04-06T14:57:02.322" v="20" actId="478"/>
          <ac:picMkLst>
            <pc:docMk/>
            <pc:sldMk cId="1058055028" sldId="257"/>
            <ac:picMk id="1026" creationId="{00000000-0000-0000-0000-000000000000}"/>
          </ac:picMkLst>
        </pc:picChg>
      </pc:sldChg>
      <pc:sldChg chg="delSp modSp modTransition modAnim">
        <pc:chgData name="Gabriele Ostuni" userId="b6a0a9bd2ef8212d" providerId="LiveId" clId="{F8B017B6-7A91-4419-90BA-67D420E11BDC}" dt="2020-04-06T15:12:15.791" v="167" actId="1076"/>
        <pc:sldMkLst>
          <pc:docMk/>
          <pc:sldMk cId="1042277148" sldId="258"/>
        </pc:sldMkLst>
        <pc:spChg chg="mod">
          <ac:chgData name="Gabriele Ostuni" userId="b6a0a9bd2ef8212d" providerId="LiveId" clId="{F8B017B6-7A91-4419-90BA-67D420E11BDC}" dt="2020-04-06T15:12:15.791" v="167" actId="1076"/>
          <ac:spMkLst>
            <pc:docMk/>
            <pc:sldMk cId="1042277148" sldId="258"/>
            <ac:spMk id="10" creationId="{00000000-0000-0000-0000-000000000000}"/>
          </ac:spMkLst>
        </pc:spChg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1042277148" sldId="258"/>
            <ac:picMk id="2" creationId="{D27656AC-B17C-4A53-96A7-6AC02E2F118F}"/>
          </ac:picMkLst>
        </pc:picChg>
        <pc:picChg chg="mod">
          <ac:chgData name="Gabriele Ostuni" userId="b6a0a9bd2ef8212d" providerId="LiveId" clId="{F8B017B6-7A91-4419-90BA-67D420E11BDC}" dt="2020-04-06T15:11:00.225" v="164" actId="1076"/>
          <ac:picMkLst>
            <pc:docMk/>
            <pc:sldMk cId="1042277148" sldId="258"/>
            <ac:picMk id="8" creationId="{00000000-0000-0000-0000-000000000000}"/>
          </ac:picMkLst>
        </pc:picChg>
        <pc:picChg chg="mod">
          <ac:chgData name="Gabriele Ostuni" userId="b6a0a9bd2ef8212d" providerId="LiveId" clId="{F8B017B6-7A91-4419-90BA-67D420E11BDC}" dt="2020-04-06T15:11:03.548" v="165" actId="1076"/>
          <ac:picMkLst>
            <pc:docMk/>
            <pc:sldMk cId="1042277148" sldId="258"/>
            <ac:picMk id="9" creationId="{00000000-0000-0000-0000-000000000000}"/>
          </ac:picMkLst>
        </pc:picChg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231967230" sldId="259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231967230" sldId="259"/>
            <ac:picMk id="3" creationId="{33EF1E23-B870-4736-A62D-D8D03FB693C7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490592224" sldId="260"/>
        </pc:sldMkLst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1629226035" sldId="261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1629226035" sldId="261"/>
            <ac:picMk id="3" creationId="{15B51257-6E0C-4AD8-80E3-8D3ACB64EA99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078485691" sldId="262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720699239" sldId="26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799908102" sldId="264"/>
        </pc:sldMkLst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3189911502" sldId="265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3189911502" sldId="265"/>
            <ac:picMk id="3" creationId="{2050882F-9833-4733-8297-F1A884DD7031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346522730" sldId="26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97293057" sldId="267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769131667" sldId="268"/>
        </pc:sldMkLst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927890169" sldId="269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927890169" sldId="269"/>
            <ac:picMk id="3" creationId="{8BC4B7D6-7143-4F0B-8028-73DD74889733}"/>
          </ac:picMkLst>
        </pc:picChg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206152436" sldId="270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206152436" sldId="270"/>
            <ac:picMk id="3" creationId="{BA668F1E-FABE-4640-8800-DA50BA44A08A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145312641" sldId="271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69061329" sldId="272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975420073" sldId="27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595848052" sldId="274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627718790" sldId="275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244695719" sldId="27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376918286" sldId="277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170700477" sldId="278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882418133" sldId="279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579096342" sldId="280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2631036" sldId="281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954017106" sldId="28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714191677" sldId="284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917415417" sldId="285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511586287" sldId="28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540472234" sldId="287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020538225" sldId="288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467061459" sldId="289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48673341" sldId="290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528739462" sldId="291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503875347" sldId="292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150699242" sldId="29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785739464" sldId="294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364491137" sldId="295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682373068" sldId="29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307730828" sldId="298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380695246" sldId="299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582242823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350EA-538F-4750-BE49-8144BDDD1045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58BC9-5369-4C3F-8760-0996CCF3A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24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noProof="0" dirty="0"/>
              <a:t>Questa è una presentazione generale, per maggiori informazioni, brochures e note tecniche visitare la pagina: </a:t>
            </a:r>
          </a:p>
          <a:p>
            <a:r>
              <a:rPr lang="it-IT" noProof="0" dirty="0"/>
              <a:t>https://www.leafytechnologies.it/prodotti/analizzatore-di-conducibilita/</a:t>
            </a:r>
          </a:p>
          <a:p>
            <a:endParaRPr lang="it-IT" noProof="0" dirty="0"/>
          </a:p>
          <a:p>
            <a:r>
              <a:rPr lang="it-IT" noProof="0" dirty="0"/>
              <a:t>Codice documento: </a:t>
            </a:r>
            <a:r>
              <a:rPr lang="it-IT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PREPI003</a:t>
            </a:r>
            <a:r>
              <a:rPr lang="it-IT"/>
              <a:t> </a:t>
            </a:r>
            <a:endParaRPr lang="it-IT" noProof="0" dirty="0"/>
          </a:p>
          <a:p>
            <a:r>
              <a:rPr lang="it-IT" noProof="0" dirty="0"/>
              <a:t>Versione: 1.0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noProof="0" dirty="0"/>
              <a:t>Ultima revisione: 13/04/2020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58BC9-5369-4C3F-8760-0996CCF3A0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01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352800" y="1066800"/>
            <a:ext cx="5334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="0" baseline="0"/>
            </a:lvl1pPr>
          </a:lstStyle>
          <a:p>
            <a:pPr lvl="0"/>
            <a:r>
              <a:rPr lang="en-US" dirty="0"/>
              <a:t>This is some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96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04800" y="0"/>
            <a:ext cx="9829800" cy="708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5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28600" y="0"/>
            <a:ext cx="9677400" cy="914400"/>
          </a:xfrm>
          <a:prstGeom prst="rect">
            <a:avLst/>
          </a:prstGeom>
          <a:solidFill>
            <a:srgbClr val="39A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5200" y="1066800"/>
            <a:ext cx="5181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D20B774-5BE8-4860-8ADE-FFA6B5EA6807}"/>
              </a:ext>
            </a:extLst>
          </p:cNvPr>
          <p:cNvSpPr txBox="1">
            <a:spLocks/>
          </p:cNvSpPr>
          <p:nvPr userDrawn="1"/>
        </p:nvSpPr>
        <p:spPr>
          <a:xfrm>
            <a:off x="7391400" y="6564976"/>
            <a:ext cx="1752600" cy="281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0" i="0" u="none" baseline="0" dirty="0">
                <a:solidFill>
                  <a:srgbClr val="39AB4E"/>
                </a:solidFill>
                <a:uFill>
                  <a:solidFill>
                    <a:srgbClr val="39AB4E"/>
                  </a:solidFill>
                </a:uFill>
              </a:rPr>
              <a:t>www.leafytechnologies.it</a:t>
            </a:r>
          </a:p>
        </p:txBody>
      </p:sp>
    </p:spTree>
    <p:extLst>
      <p:ext uri="{BB962C8B-B14F-4D97-AF65-F5344CB8AC3E}">
        <p14:creationId xmlns:p14="http://schemas.microsoft.com/office/powerpoint/2010/main" val="364100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546885-7439-42D7-89F3-1995B1EAD8E7}"/>
              </a:ext>
            </a:extLst>
          </p:cNvPr>
          <p:cNvSpPr/>
          <p:nvPr/>
        </p:nvSpPr>
        <p:spPr>
          <a:xfrm>
            <a:off x="-304800" y="-9526"/>
            <a:ext cx="5791200" cy="7172325"/>
          </a:xfrm>
          <a:prstGeom prst="rect">
            <a:avLst/>
          </a:prstGeom>
          <a:solidFill>
            <a:srgbClr val="39AB4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39AB4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ADB564-366C-4F38-9A56-42084F304C21}"/>
              </a:ext>
            </a:extLst>
          </p:cNvPr>
          <p:cNvSpPr/>
          <p:nvPr/>
        </p:nvSpPr>
        <p:spPr>
          <a:xfrm>
            <a:off x="414792" y="1676400"/>
            <a:ext cx="4083747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ConductiSense</a:t>
            </a:r>
          </a:p>
          <a:p>
            <a:endParaRPr lang="it-IT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Analizzatore</a:t>
            </a:r>
          </a:p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 conducibilità</a:t>
            </a:r>
          </a:p>
          <a:p>
            <a:endParaRPr lang="it-IT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44E3F6-107A-41EA-8D79-DF203A64FB00}"/>
              </a:ext>
            </a:extLst>
          </p:cNvPr>
          <p:cNvSpPr/>
          <p:nvPr/>
        </p:nvSpPr>
        <p:spPr>
          <a:xfrm>
            <a:off x="5562600" y="4343400"/>
            <a:ext cx="37338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i="1" dirty="0">
                <a:solidFill>
                  <a:srgbClr val="39AB4E"/>
                </a:solidFill>
              </a:rPr>
              <a:t>Conductivity (or specific conductance) of an electrolyte solution is a measure of its ability to conduct electricity. The SI unit of conductivity is Siemens per meter (S/m). </a:t>
            </a:r>
          </a:p>
          <a:p>
            <a:pPr algn="ctr"/>
            <a:endParaRPr lang="en-GB" i="1" dirty="0">
              <a:solidFill>
                <a:srgbClr val="39AB4E"/>
              </a:solidFill>
            </a:endParaRPr>
          </a:p>
          <a:p>
            <a:r>
              <a:rPr lang="en-GB" sz="1400" i="1" dirty="0">
                <a:solidFill>
                  <a:srgbClr val="39AB4E"/>
                </a:solidFill>
              </a:rPr>
              <a:t>Wikipedia</a:t>
            </a:r>
          </a:p>
          <a:p>
            <a:endParaRPr lang="en-GB" i="1" dirty="0">
              <a:solidFill>
                <a:srgbClr val="39AB4E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B04F80-BD98-4FCB-BED4-29AD21526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7250" y="1422470"/>
            <a:ext cx="2857500" cy="2185448"/>
          </a:xfrm>
          <a:prstGeom prst="rect">
            <a:avLst/>
          </a:prstGeom>
          <a:ln>
            <a:noFill/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A picture containing tableware, drawing, plate, cup&#10;&#10;Description automatically generated">
            <a:extLst>
              <a:ext uri="{FF2B5EF4-FFF2-40B4-BE49-F238E27FC236}">
                <a16:creationId xmlns:a16="http://schemas.microsoft.com/office/drawing/2014/main" id="{9067218E-7FBF-44C3-A5F6-2F2B4EFC3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91" y="232579"/>
            <a:ext cx="3048000" cy="4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5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Telegestione con accesso remoto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38CA5-BB83-4D3C-B458-6A211B77D419}"/>
              </a:ext>
            </a:extLst>
          </p:cNvPr>
          <p:cNvSpPr txBox="1"/>
          <p:nvPr/>
        </p:nvSpPr>
        <p:spPr>
          <a:xfrm>
            <a:off x="107950" y="1981200"/>
            <a:ext cx="408305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514350" indent="-5143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1257300" indent="-5143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Accesso in lettura e scrittura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Accesso da qualsiasi dispositivo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Scaricamento dati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Notifiche e-mail/SMS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Grafici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Sistema Cloud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Livelli di accesso differenti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Funzionalità avanzate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endParaRPr lang="it-IT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endParaRPr lang="it-IT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Verdana" panose="020B060403050404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990600"/>
            <a:ext cx="418139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76600"/>
            <a:ext cx="1512888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49" y="3671886"/>
            <a:ext cx="3313897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69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14B296-1265-4506-930B-D7F5CE1065EA}"/>
              </a:ext>
            </a:extLst>
          </p:cNvPr>
          <p:cNvSpPr/>
          <p:nvPr/>
        </p:nvSpPr>
        <p:spPr>
          <a:xfrm>
            <a:off x="3810000" y="0"/>
            <a:ext cx="5791200" cy="7172325"/>
          </a:xfrm>
          <a:prstGeom prst="rect">
            <a:avLst/>
          </a:prstGeom>
          <a:solidFill>
            <a:srgbClr val="39AB4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39AB4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F9FF08-B19D-4ED1-8C91-E5FAA2E1EBDD}"/>
              </a:ext>
            </a:extLst>
          </p:cNvPr>
          <p:cNvSpPr/>
          <p:nvPr/>
        </p:nvSpPr>
        <p:spPr>
          <a:xfrm>
            <a:off x="4412826" y="1524000"/>
            <a:ext cx="458555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it-IT" altLang="en-US" sz="6600" b="1">
                <a:solidFill>
                  <a:schemeClr val="bg1"/>
                </a:solidFill>
                <a:cs typeface="Calibri" panose="020F0502020204030204" pitchFamily="34" charset="0"/>
              </a:rPr>
              <a:t>Grazie per la</a:t>
            </a:r>
          </a:p>
          <a:p>
            <a:pPr algn="ctr">
              <a:buClr>
                <a:schemeClr val="tx1"/>
              </a:buClr>
            </a:pPr>
            <a:r>
              <a:rPr lang="it-IT" altLang="en-US" sz="6600" b="1">
                <a:solidFill>
                  <a:schemeClr val="bg1"/>
                </a:solidFill>
                <a:cs typeface="Calibri" panose="020F0502020204030204" pitchFamily="34" charset="0"/>
              </a:rPr>
              <a:t>vostra</a:t>
            </a:r>
          </a:p>
          <a:p>
            <a:pPr algn="ctr">
              <a:buClr>
                <a:schemeClr val="tx1"/>
              </a:buClr>
            </a:pPr>
            <a:r>
              <a:rPr lang="it-IT" altLang="en-US" sz="6600" b="1">
                <a:solidFill>
                  <a:schemeClr val="bg1"/>
                </a:solidFill>
                <a:cs typeface="Calibri" panose="020F0502020204030204" pitchFamily="34" charset="0"/>
              </a:rPr>
              <a:t>attenzione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F62651-1416-44B3-921E-0CF2706A8008}"/>
              </a:ext>
            </a:extLst>
          </p:cNvPr>
          <p:cNvSpPr/>
          <p:nvPr/>
        </p:nvSpPr>
        <p:spPr>
          <a:xfrm>
            <a:off x="0" y="2432000"/>
            <a:ext cx="34065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altLang="en-US" sz="2400" dirty="0">
                <a:solidFill>
                  <a:srgbClr val="39AB4E"/>
                </a:solidFill>
                <a:ea typeface="Verdana" panose="020B0604030504040204" pitchFamily="34" charset="0"/>
                <a:cs typeface="Calibri Light" panose="020F0302020204030204" pitchFamily="34" charset="0"/>
              </a:rPr>
              <a:t>Per maggiori informazioni sul ConductiSense</a:t>
            </a:r>
          </a:p>
          <a:p>
            <a:pPr algn="ctr"/>
            <a:r>
              <a:rPr lang="it-IT" altLang="en-US" sz="2400" dirty="0">
                <a:solidFill>
                  <a:srgbClr val="39AB4E"/>
                </a:solidFill>
                <a:ea typeface="Verdana" panose="020B0604030504040204" pitchFamily="34" charset="0"/>
                <a:cs typeface="Calibri Light" panose="020F0302020204030204" pitchFamily="34" charset="0"/>
              </a:rPr>
              <a:t> visitare il sito:</a:t>
            </a:r>
          </a:p>
          <a:p>
            <a:pPr algn="ctr"/>
            <a:endParaRPr lang="it-IT" altLang="en-US" sz="2400" dirty="0">
              <a:solidFill>
                <a:schemeClr val="tx1">
                  <a:lumMod val="95000"/>
                  <a:lumOff val="5000"/>
                </a:schemeClr>
              </a:solidFill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endParaRPr lang="it-IT" altLang="en-US" sz="2400" dirty="0">
              <a:solidFill>
                <a:schemeClr val="tx1">
                  <a:lumMod val="95000"/>
                  <a:lumOff val="5000"/>
                </a:schemeClr>
              </a:solidFill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r>
              <a:rPr lang="it-IT" altLang="en-US" sz="2400" dirty="0">
                <a:solidFill>
                  <a:srgbClr val="39AB4E"/>
                </a:solidFill>
                <a:ea typeface="Verdana" panose="020B0604030504040204" pitchFamily="34" charset="0"/>
                <a:cs typeface="Calibri Light" panose="020F0302020204030204" pitchFamily="34" charset="0"/>
              </a:rPr>
              <a:t>www.leafytechnologies.it</a:t>
            </a:r>
          </a:p>
        </p:txBody>
      </p:sp>
      <p:pic>
        <p:nvPicPr>
          <p:cNvPr id="6" name="Picture 5" descr="A picture containing tableware, drawing, plate, cup&#10;&#10;Description automatically generated">
            <a:extLst>
              <a:ext uri="{FF2B5EF4-FFF2-40B4-BE49-F238E27FC236}">
                <a16:creationId xmlns:a16="http://schemas.microsoft.com/office/drawing/2014/main" id="{198187B5-33E0-4521-B761-DA2F03F0E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" y="381000"/>
            <a:ext cx="3581400" cy="5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3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Cos’è ConductiSense?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D7DDC0-DD6A-470D-9F7E-4F49E1C9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76" y="1207217"/>
            <a:ext cx="2409862" cy="34393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C7BE4B-1345-4AE0-880A-13B2425CCE8A}"/>
              </a:ext>
            </a:extLst>
          </p:cNvPr>
          <p:cNvSpPr txBox="1"/>
          <p:nvPr/>
        </p:nvSpPr>
        <p:spPr>
          <a:xfrm>
            <a:off x="666874" y="5382261"/>
            <a:ext cx="7486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/>
              <a:t>ConductiSense è il sensore di conducibilità che, abbinato ad uno degli analizzatori, permette la misura in continuo ed in linea della conducibilità nei sistemi di trattamento delle acque.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CBD4B-44BF-4FDF-BEAD-E7CF4C0925CE}"/>
              </a:ext>
            </a:extLst>
          </p:cNvPr>
          <p:cNvSpPr txBox="1"/>
          <p:nvPr/>
        </p:nvSpPr>
        <p:spPr>
          <a:xfrm>
            <a:off x="1266876" y="4646580"/>
            <a:ext cx="24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i="1"/>
              <a:t>Analizzatore avanzato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70F8A8-37F4-44EB-B4FB-A3CFB9FB4F98}"/>
              </a:ext>
            </a:extLst>
          </p:cNvPr>
          <p:cNvSpPr txBox="1"/>
          <p:nvPr/>
        </p:nvSpPr>
        <p:spPr>
          <a:xfrm>
            <a:off x="5105400" y="4544061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/>
              <a:t>I tre tipi di sensori </a:t>
            </a:r>
          </a:p>
          <a:p>
            <a:pPr algn="ctr"/>
            <a:r>
              <a:rPr lang="it-IT" i="1"/>
              <a:t>di conducibilità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38823-F876-4842-9479-9F2B4206F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586" y="1183481"/>
            <a:ext cx="3352227" cy="309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7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762000"/>
          </a:xfrm>
        </p:spPr>
        <p:txBody>
          <a:bodyPr>
            <a:normAutofit/>
          </a:bodyPr>
          <a:lstStyle/>
          <a:p>
            <a:r>
              <a:rPr lang="it-IT" dirty="0"/>
              <a:t>Intervalli di misurazione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12578-73B9-4D18-9268-14A6C0D1A2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74" b="27386"/>
          <a:stretch/>
        </p:blipFill>
        <p:spPr>
          <a:xfrm rot="20704976">
            <a:off x="6293163" y="1249319"/>
            <a:ext cx="1902702" cy="815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CB951-5BD2-4F7A-9226-519881590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3476" y="2819400"/>
            <a:ext cx="1782076" cy="1362952"/>
          </a:xfrm>
          <a:prstGeom prst="rect">
            <a:avLst/>
          </a:prstGeom>
          <a:ln>
            <a:noFill/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A6113F-7204-4A11-9119-3F1691368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4924825"/>
            <a:ext cx="1581150" cy="1543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082F8D-8C74-469E-92E9-C2F3B1F0F9EF}"/>
              </a:ext>
            </a:extLst>
          </p:cNvPr>
          <p:cNvSpPr txBox="1"/>
          <p:nvPr/>
        </p:nvSpPr>
        <p:spPr>
          <a:xfrm>
            <a:off x="666874" y="1219200"/>
            <a:ext cx="520052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b="1" dirty="0"/>
              <a:t>Sensore in grafite</a:t>
            </a:r>
          </a:p>
          <a:p>
            <a:pPr algn="just"/>
            <a:r>
              <a:rPr lang="it-IT" sz="2200" dirty="0"/>
              <a:t>0 – 5,000 μS/cm (altri intervalli disponibili)</a:t>
            </a:r>
          </a:p>
          <a:p>
            <a:pPr algn="just"/>
            <a:r>
              <a:rPr lang="it-IT" sz="2200" dirty="0"/>
              <a:t>Costante di cella = 0.1, 1, 10</a:t>
            </a:r>
          </a:p>
          <a:p>
            <a:pPr algn="just"/>
            <a:endParaRPr lang="it-IT" sz="2200" dirty="0"/>
          </a:p>
          <a:p>
            <a:pPr algn="just"/>
            <a:endParaRPr lang="it-IT" sz="2200" dirty="0"/>
          </a:p>
          <a:p>
            <a:pPr algn="just"/>
            <a:r>
              <a:rPr lang="it-IT" sz="2200" b="1" dirty="0"/>
              <a:t>Sensore toroidale</a:t>
            </a:r>
          </a:p>
          <a:p>
            <a:pPr algn="just"/>
            <a:r>
              <a:rPr lang="it-IT" sz="2200" dirty="0"/>
              <a:t>0 – 2,000,000 μS/cm </a:t>
            </a:r>
          </a:p>
          <a:p>
            <a:pPr algn="just"/>
            <a:r>
              <a:rPr lang="it-IT" sz="2200" dirty="0"/>
              <a:t>Costante di cella = Non applicabile</a:t>
            </a:r>
          </a:p>
          <a:p>
            <a:pPr algn="just"/>
            <a:endParaRPr lang="it-IT" sz="2200" dirty="0"/>
          </a:p>
          <a:p>
            <a:pPr algn="just"/>
            <a:endParaRPr lang="it-IT" sz="2200" dirty="0"/>
          </a:p>
          <a:p>
            <a:pPr algn="just"/>
            <a:endParaRPr lang="it-IT" sz="2200" dirty="0"/>
          </a:p>
          <a:p>
            <a:pPr algn="just"/>
            <a:r>
              <a:rPr lang="it-IT" sz="2200" b="1" dirty="0"/>
              <a:t>Sensore in acciaio per caldaie</a:t>
            </a:r>
          </a:p>
          <a:p>
            <a:pPr algn="just"/>
            <a:r>
              <a:rPr lang="it-IT" sz="2200" dirty="0"/>
              <a:t>0 – 50,000 μS/cm </a:t>
            </a:r>
          </a:p>
          <a:p>
            <a:pPr algn="just"/>
            <a:r>
              <a:rPr lang="it-IT" sz="2200" dirty="0"/>
              <a:t>Costante di cella = 0.1, 1, 10</a:t>
            </a:r>
          </a:p>
          <a:p>
            <a:pPr algn="just"/>
            <a:endParaRPr lang="it-IT" sz="2200" b="1" dirty="0"/>
          </a:p>
        </p:txBody>
      </p:sp>
    </p:spTree>
    <p:extLst>
      <p:ext uri="{BB962C8B-B14F-4D97-AF65-F5344CB8AC3E}">
        <p14:creationId xmlns:p14="http://schemas.microsoft.com/office/powerpoint/2010/main" val="92789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scegliere ConductiSense?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37E9D-5AAD-47C6-A952-06F99F1F70F7}"/>
              </a:ext>
            </a:extLst>
          </p:cNvPr>
          <p:cNvSpPr txBox="1"/>
          <p:nvPr/>
        </p:nvSpPr>
        <p:spPr>
          <a:xfrm>
            <a:off x="609600" y="1981200"/>
            <a:ext cx="4495800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Vari sensori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Manutenzione limitata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Durevoli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Affidabile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2B5C4-EB92-4AB1-B50B-E636CA6E3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0770" y="2309841"/>
            <a:ext cx="3030152" cy="2317495"/>
          </a:xfrm>
          <a:prstGeom prst="rect">
            <a:avLst/>
          </a:prstGeom>
          <a:ln>
            <a:noFill/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6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Opzioni di installazione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8F086-6C94-44E5-94EF-3886AA4890BE}"/>
              </a:ext>
            </a:extLst>
          </p:cNvPr>
          <p:cNvSpPr txBox="1"/>
          <p:nvPr/>
        </p:nvSpPr>
        <p:spPr>
          <a:xfrm>
            <a:off x="3158589" y="4733267"/>
            <a:ext cx="4724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Celle di flusso e</a:t>
            </a:r>
          </a:p>
          <a:p>
            <a:pPr algn="ctr"/>
            <a:r>
              <a:rPr lang="it-IT" i="1" dirty="0"/>
              <a:t>connessione a T per</a:t>
            </a:r>
          </a:p>
          <a:p>
            <a:pPr algn="ctr"/>
            <a:r>
              <a:rPr lang="it-IT" i="1" dirty="0"/>
              <a:t> il sensore in grafite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5BB9A-024E-4903-8C2F-350CA725D794}"/>
              </a:ext>
            </a:extLst>
          </p:cNvPr>
          <p:cNvSpPr txBox="1"/>
          <p:nvPr/>
        </p:nvSpPr>
        <p:spPr>
          <a:xfrm>
            <a:off x="507733" y="5306560"/>
            <a:ext cx="223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i="1" dirty="0"/>
              <a:t>Connessione a T per sensore toroidale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B993B8E6-05D8-4314-8DBB-42E4D5ED4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" y="1066800"/>
            <a:ext cx="2991051" cy="420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>
            <a:extLst>
              <a:ext uri="{FF2B5EF4-FFF2-40B4-BE49-F238E27FC236}">
                <a16:creationId xmlns:a16="http://schemas.microsoft.com/office/drawing/2014/main" id="{08B45991-8ECD-4BC8-9CE2-5EF0195FB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979554"/>
            <a:ext cx="1550987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1D0E99-DFED-42CA-B00D-1E43B37CF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847" y="1524000"/>
            <a:ext cx="1786366" cy="28684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76DE68-90AC-412B-AC89-A765BD5D8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7674" y="1314517"/>
            <a:ext cx="1810231" cy="27717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5AB9BBE-93FE-40A0-8B66-3A532B6F77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569" y="4512076"/>
            <a:ext cx="1386439" cy="13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8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Applicazioni tipiche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0A4747-76B6-4841-8D3E-3470A69AA7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54"/>
          <a:stretch/>
        </p:blipFill>
        <p:spPr>
          <a:xfrm>
            <a:off x="6934200" y="1295400"/>
            <a:ext cx="1862702" cy="14679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3C7A9E-3262-4A2B-B891-E5BFC2DACC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/>
          <a:stretch/>
        </p:blipFill>
        <p:spPr>
          <a:xfrm>
            <a:off x="6934200" y="3144330"/>
            <a:ext cx="1871109" cy="14679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A19225-735E-429F-9171-6F3CA9EC0D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935323"/>
            <a:ext cx="1974154" cy="1521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0BD8FB45-FB26-4CDE-8D6F-E87EACC53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95400"/>
            <a:ext cx="1975032" cy="152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42CF57-458F-4429-98FA-98D9FEBD4A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16"/>
          <a:stretch/>
        </p:blipFill>
        <p:spPr>
          <a:xfrm>
            <a:off x="4724399" y="3176623"/>
            <a:ext cx="1937043" cy="15184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F7AC14-4801-4A81-96B0-D1C3AE3680F8}"/>
              </a:ext>
            </a:extLst>
          </p:cNvPr>
          <p:cNvSpPr txBox="1"/>
          <p:nvPr/>
        </p:nvSpPr>
        <p:spPr>
          <a:xfrm>
            <a:off x="457200" y="1371600"/>
            <a:ext cx="3962401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Acqua potabile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Desalinizzatori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Pastorizzatori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Alimenti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Torri di raffreddamento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Acque industriali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Scambiatori di calore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223D03-3E9F-4F64-96C1-1E2CE8A3B8B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1"/>
          <a:stretch/>
        </p:blipFill>
        <p:spPr>
          <a:xfrm>
            <a:off x="6931245" y="4887229"/>
            <a:ext cx="1925272" cy="14679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2922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Analizzatori: Base e Avanzato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484313"/>
            <a:ext cx="3624263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0"/>
          <p:cNvSpPr txBox="1">
            <a:spLocks/>
          </p:cNvSpPr>
          <p:nvPr/>
        </p:nvSpPr>
        <p:spPr bwMode="auto">
          <a:xfrm>
            <a:off x="1547813" y="5324475"/>
            <a:ext cx="20161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defTabSz="914400" eaLnBrk="1" hangingPunct="1">
              <a:spcBef>
                <a:spcPct val="20000"/>
              </a:spcBef>
            </a:pPr>
            <a:r>
              <a:rPr lang="it-IT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CRONOS</a:t>
            </a:r>
            <a:r>
              <a:rPr lang="it-IT" altLang="en-US" sz="2400" b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®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 bwMode="auto">
          <a:xfrm>
            <a:off x="6084888" y="5324475"/>
            <a:ext cx="17272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defTabSz="914400" eaLnBrk="1" hangingPunct="1">
              <a:spcBef>
                <a:spcPct val="20000"/>
              </a:spcBef>
            </a:pPr>
            <a:r>
              <a:rPr lang="it-IT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CRIUS</a:t>
            </a:r>
            <a:r>
              <a:rPr lang="it-IT" altLang="en-US" sz="2400" b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®</a:t>
            </a:r>
            <a:endParaRPr lang="it-IT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1403B-73C4-4DC4-95F3-1BAB0628D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73987"/>
            <a:ext cx="2409862" cy="343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"/>
    </mc:Choice>
    <mc:Fallback xmlns="">
      <p:transition spd="slow" advTm="48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Controllo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8652F-8285-4FDD-BF17-75C1F0CF167F}"/>
              </a:ext>
            </a:extLst>
          </p:cNvPr>
          <p:cNvSpPr txBox="1"/>
          <p:nvPr/>
        </p:nvSpPr>
        <p:spPr>
          <a:xfrm>
            <a:off x="533400" y="1371600"/>
            <a:ext cx="76962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514350" indent="-5143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PID – Proporzionale-Integrale-Derivativo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Proporzionale al flusso con compensazione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Orologio in tempo reale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Temporizzatori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Protezione Sovradosaggio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Duty standby (Controllo di Riserva)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Relè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Uscite analogiche (4-20 mA o 0-10 V)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Sistemi di ridondanza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endParaRPr lang="it-IT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it-IT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28" y="2819400"/>
            <a:ext cx="39687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59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Protocolli di Comunicazione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066800"/>
            <a:ext cx="5410200" cy="5059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endParaRPr lang="it-IT" altLang="en-US" sz="2800" dirty="0">
              <a:latin typeface="+mj-lt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Modbus (ASCII/RTU)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Modbus (TCP/IP)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Profibus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Accesso Remoto (2G/3G/4G GPRS)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Accesso Remoto (LAN) </a:t>
            </a:r>
          </a:p>
          <a:p>
            <a:endParaRPr lang="it-IT" sz="28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6" r="11102"/>
          <a:stretch>
            <a:fillRect/>
          </a:stretch>
        </p:blipFill>
        <p:spPr bwMode="auto">
          <a:xfrm>
            <a:off x="152400" y="2720181"/>
            <a:ext cx="319315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48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</TotalTime>
  <Words>357</Words>
  <Application>Microsoft Office PowerPoint</Application>
  <PresentationFormat>On-screen Show (4:3)</PresentationFormat>
  <Paragraphs>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Cos’è ConductiSense?</vt:lpstr>
      <vt:lpstr>Intervalli di misurazione</vt:lpstr>
      <vt:lpstr>Perché scegliere ConductiSense?</vt:lpstr>
      <vt:lpstr>Opzioni di installazione</vt:lpstr>
      <vt:lpstr>Applicazioni tipiche</vt:lpstr>
      <vt:lpstr>Analizzatori: Base e Avanzato</vt:lpstr>
      <vt:lpstr>Tipi di Controllo</vt:lpstr>
      <vt:lpstr>Protocolli di Comunicazione</vt:lpstr>
      <vt:lpstr>Telegestione con accesso remoto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GabrieleOstuni</dc:creator>
  <cp:lastModifiedBy>Gabriele Ostuni</cp:lastModifiedBy>
  <cp:revision>72</cp:revision>
  <dcterms:created xsi:type="dcterms:W3CDTF">2006-08-16T00:00:00Z</dcterms:created>
  <dcterms:modified xsi:type="dcterms:W3CDTF">2020-06-10T21:57:56Z</dcterms:modified>
</cp:coreProperties>
</file>