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301" r:id="rId4"/>
    <p:sldId id="259" r:id="rId5"/>
    <p:sldId id="303" r:id="rId6"/>
    <p:sldId id="305" r:id="rId7"/>
    <p:sldId id="261" r:id="rId8"/>
    <p:sldId id="304" r:id="rId9"/>
    <p:sldId id="260" r:id="rId10"/>
    <p:sldId id="262" r:id="rId11"/>
    <p:sldId id="263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29134-69E9-4502-86C0-EB462A1832AA}" v="28" dt="2020-06-10T22:20:4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957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2B229134-69E9-4502-86C0-EB462A1832AA}"/>
    <pc:docChg chg="undo custSel addSld delSld modSld sldOrd">
      <pc:chgData name="Gabriele Ostuni" userId="b6a0a9bd2ef8212d" providerId="LiveId" clId="{2B229134-69E9-4502-86C0-EB462A1832AA}" dt="2020-06-10T22:21:50.812" v="1318" actId="20577"/>
      <pc:docMkLst>
        <pc:docMk/>
      </pc:docMkLst>
      <pc:sldChg chg="addSp delSp modSp mod modNotesTx">
        <pc:chgData name="Gabriele Ostuni" userId="b6a0a9bd2ef8212d" providerId="LiveId" clId="{2B229134-69E9-4502-86C0-EB462A1832AA}" dt="2020-06-04T19:32:03.625" v="1293" actId="20577"/>
        <pc:sldMkLst>
          <pc:docMk/>
          <pc:sldMk cId="1058055028" sldId="257"/>
        </pc:sldMkLst>
        <pc:spChg chg="mod">
          <ac:chgData name="Gabriele Ostuni" userId="b6a0a9bd2ef8212d" providerId="LiveId" clId="{2B229134-69E9-4502-86C0-EB462A1832AA}" dt="2020-04-14T16:15:14.831" v="1257" actId="114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B229134-69E9-4502-86C0-EB462A1832AA}" dt="2020-04-14T16:15:23.596" v="1258" actId="790"/>
          <ac:spMkLst>
            <pc:docMk/>
            <pc:sldMk cId="1058055028" sldId="257"/>
            <ac:spMk id="7" creationId="{EFADB564-366C-4F38-9A56-42084F304C21}"/>
          </ac:spMkLst>
        </pc:spChg>
        <pc:picChg chg="del">
          <ac:chgData name="Gabriele Ostuni" userId="b6a0a9bd2ef8212d" providerId="LiveId" clId="{2B229134-69E9-4502-86C0-EB462A1832AA}" dt="2020-06-04T19:19:29.456" v="1271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2B229134-69E9-4502-86C0-EB462A1832AA}" dt="2020-06-04T19:19:29.666" v="1272"/>
          <ac:picMkLst>
            <pc:docMk/>
            <pc:sldMk cId="1058055028" sldId="257"/>
            <ac:picMk id="8" creationId="{FD1CE541-389E-48F4-86F1-AD8BF1EBE799}"/>
          </ac:picMkLst>
        </pc:picChg>
      </pc:sldChg>
      <pc:sldChg chg="modSp mod">
        <pc:chgData name="Gabriele Ostuni" userId="b6a0a9bd2ef8212d" providerId="LiveId" clId="{2B229134-69E9-4502-86C0-EB462A1832AA}" dt="2020-06-10T22:20:55.979" v="1307" actId="20577"/>
        <pc:sldMkLst>
          <pc:docMk/>
          <pc:sldMk cId="1042277148" sldId="258"/>
        </pc:sldMkLst>
        <pc:spChg chg="mod">
          <ac:chgData name="Gabriele Ostuni" userId="b6a0a9bd2ef8212d" providerId="LiveId" clId="{2B229134-69E9-4502-86C0-EB462A1832AA}" dt="2020-04-07T18:44:30.268" v="82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3:15.692" v="32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B229134-69E9-4502-86C0-EB462A1832AA}" dt="2020-06-10T22:20:55.979" v="1307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B229134-69E9-4502-86C0-EB462A1832AA}" dt="2020-04-14T16:17:48.447" v="1262" actId="313"/>
        <pc:sldMkLst>
          <pc:docMk/>
          <pc:sldMk cId="231967230" sldId="259"/>
        </pc:sldMkLst>
        <pc:spChg chg="mod">
          <ac:chgData name="Gabriele Ostuni" userId="b6a0a9bd2ef8212d" providerId="LiveId" clId="{2B229134-69E9-4502-86C0-EB462A1832AA}" dt="2020-04-14T16:17:48.447" v="1262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55:31.173" v="721" actId="1076"/>
          <ac:spMkLst>
            <pc:docMk/>
            <pc:sldMk cId="231967230" sldId="259"/>
            <ac:spMk id="3" creationId="{21B37E9D-5AAD-47C6-A952-06F99F1F70F7}"/>
          </ac:spMkLst>
        </pc:spChg>
        <pc:spChg chg="mod">
          <ac:chgData name="Gabriele Ostuni" userId="b6a0a9bd2ef8212d" providerId="LiveId" clId="{2B229134-69E9-4502-86C0-EB462A1832AA}" dt="2020-04-14T16:17:45.463" v="1261" actId="313"/>
          <ac:spMkLst>
            <pc:docMk/>
            <pc:sldMk cId="231967230" sldId="259"/>
            <ac:spMk id="9" creationId="{8C2A9025-CDBC-4D10-BB04-35E937C00391}"/>
          </ac:spMkLst>
        </pc:spChg>
        <pc:picChg chg="mod">
          <ac:chgData name="Gabriele Ostuni" userId="b6a0a9bd2ef8212d" providerId="LiveId" clId="{2B229134-69E9-4502-86C0-EB462A1832AA}" dt="2020-04-07T18:55:32.592" v="722" actId="1076"/>
          <ac:picMkLst>
            <pc:docMk/>
            <pc:sldMk cId="231967230" sldId="259"/>
            <ac:picMk id="8" creationId="{512643EE-02C4-4F83-8F3B-C5F611065BAE}"/>
          </ac:picMkLst>
        </pc:picChg>
      </pc:sldChg>
      <pc:sldChg chg="modSp">
        <pc:chgData name="Gabriele Ostuni" userId="b6a0a9bd2ef8212d" providerId="LiveId" clId="{2B229134-69E9-4502-86C0-EB462A1832AA}" dt="2020-04-14T16:19:15.940" v="1266" actId="313"/>
        <pc:sldMkLst>
          <pc:docMk/>
          <pc:sldMk cId="1490592224" sldId="260"/>
        </pc:sldMkLst>
        <pc:spChg chg="mod">
          <ac:chgData name="Gabriele Ostuni" userId="b6a0a9bd2ef8212d" providerId="LiveId" clId="{2B229134-69E9-4502-86C0-EB462A1832AA}" dt="2020-04-14T16:19:15.940" v="1266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addSp delSp modSp delAnim modAnim">
        <pc:chgData name="Gabriele Ostuni" userId="b6a0a9bd2ef8212d" providerId="LiveId" clId="{2B229134-69E9-4502-86C0-EB462A1832AA}" dt="2020-04-07T18:58:56.299" v="773"/>
        <pc:sldMkLst>
          <pc:docMk/>
          <pc:sldMk cId="1629226035" sldId="261"/>
        </pc:sldMkLst>
        <pc:spChg chg="mod">
          <ac:chgData name="Gabriele Ostuni" userId="b6a0a9bd2ef8212d" providerId="LiveId" clId="{2B229134-69E9-4502-86C0-EB462A1832AA}" dt="2020-04-07T18:58:56.299" v="773"/>
          <ac:spMkLst>
            <pc:docMk/>
            <pc:sldMk cId="1629226035" sldId="261"/>
            <ac:spMk id="17" creationId="{B0F7AC14-4801-4A81-96B0-D1C3AE3680F8}"/>
          </ac:spMkLst>
        </pc:spChg>
        <pc:picChg chg="add mod">
          <ac:chgData name="Gabriele Ostuni" userId="b6a0a9bd2ef8212d" providerId="LiveId" clId="{2B229134-69E9-4502-86C0-EB462A1832AA}" dt="2020-04-07T18:56:34.619" v="732" actId="1076"/>
          <ac:picMkLst>
            <pc:docMk/>
            <pc:sldMk cId="1629226035" sldId="261"/>
            <ac:picMk id="10" creationId="{3C98A659-B3ED-4EDA-8662-EBEB8950096D}"/>
          </ac:picMkLst>
        </pc:picChg>
        <pc:picChg chg="add mod">
          <ac:chgData name="Gabriele Ostuni" userId="b6a0a9bd2ef8212d" providerId="LiveId" clId="{2B229134-69E9-4502-86C0-EB462A1832AA}" dt="2020-04-07T18:57:53.389" v="739" actId="1076"/>
          <ac:picMkLst>
            <pc:docMk/>
            <pc:sldMk cId="1629226035" sldId="261"/>
            <ac:picMk id="11" creationId="{D3D5D323-0D0A-44F8-8E74-F1D467E608D0}"/>
          </ac:picMkLst>
        </pc:picChg>
        <pc:picChg chg="del">
          <ac:chgData name="Gabriele Ostuni" userId="b6a0a9bd2ef8212d" providerId="LiveId" clId="{2B229134-69E9-4502-86C0-EB462A1832AA}" dt="2020-04-07T18:56:20.963" v="725" actId="478"/>
          <ac:picMkLst>
            <pc:docMk/>
            <pc:sldMk cId="1629226035" sldId="261"/>
            <ac:picMk id="13" creationId="{F64DD163-8AC0-44CA-8015-0EA56643ABD5}"/>
          </ac:picMkLst>
        </pc:picChg>
        <pc:picChg chg="del">
          <ac:chgData name="Gabriele Ostuni" userId="b6a0a9bd2ef8212d" providerId="LiveId" clId="{2B229134-69E9-4502-86C0-EB462A1832AA}" dt="2020-04-07T18:57:42.359" v="733" actId="478"/>
          <ac:picMkLst>
            <pc:docMk/>
            <pc:sldMk cId="1629226035" sldId="261"/>
            <ac:picMk id="14" creationId="{EAA19225-735E-429F-9171-6F3CA9EC0D97}"/>
          </ac:picMkLst>
        </pc:picChg>
      </pc:sldChg>
      <pc:sldChg chg="modSp">
        <pc:chgData name="Gabriele Ostuni" userId="b6a0a9bd2ef8212d" providerId="LiveId" clId="{2B229134-69E9-4502-86C0-EB462A1832AA}" dt="2020-06-10T22:20:43.962" v="1294"/>
        <pc:sldMkLst>
          <pc:docMk/>
          <pc:sldMk cId="2720699239" sldId="263"/>
        </pc:sldMkLst>
        <pc:spChg chg="mod">
          <ac:chgData name="Gabriele Ostuni" userId="b6a0a9bd2ef8212d" providerId="LiveId" clId="{2B229134-69E9-4502-86C0-EB462A1832AA}" dt="2020-06-10T22:20:43.962" v="1294"/>
          <ac:spMkLst>
            <pc:docMk/>
            <pc:sldMk cId="2720699239" sldId="263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14T16:26:22.287" v="1267" actId="790"/>
          <ac:spMkLst>
            <pc:docMk/>
            <pc:sldMk cId="2720699239" sldId="263"/>
            <ac:spMk id="6" creationId="{60638CA5-BB83-4D3C-B458-6A211B77D419}"/>
          </ac:spMkLst>
        </pc:spChg>
      </pc:sldChg>
      <pc:sldChg chg="modSp del">
        <pc:chgData name="Gabriele Ostuni" userId="b6a0a9bd2ef8212d" providerId="LiveId" clId="{2B229134-69E9-4502-86C0-EB462A1832AA}" dt="2020-04-07T18:46:09.672" v="112" actId="47"/>
        <pc:sldMkLst>
          <pc:docMk/>
          <pc:sldMk cId="927890169" sldId="269"/>
        </pc:sldMkLst>
        <pc:spChg chg="mod">
          <ac:chgData name="Gabriele Ostuni" userId="b6a0a9bd2ef8212d" providerId="LiveId" clId="{2B229134-69E9-4502-86C0-EB462A1832AA}" dt="2020-04-07T18:45:47.828" v="107" actId="20577"/>
          <ac:spMkLst>
            <pc:docMk/>
            <pc:sldMk cId="927890169" sldId="26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6:04.688" v="111" actId="20577"/>
          <ac:spMkLst>
            <pc:docMk/>
            <pc:sldMk cId="927890169" sldId="269"/>
            <ac:spMk id="6" creationId="{9ABAEE5F-07F8-44AB-B8AE-8AEB89D5DEC0}"/>
          </ac:spMkLst>
        </pc:spChg>
      </pc:sldChg>
      <pc:sldChg chg="addSp delSp modSp mod">
        <pc:chgData name="Gabriele Ostuni" userId="b6a0a9bd2ef8212d" providerId="LiveId" clId="{2B229134-69E9-4502-86C0-EB462A1832AA}" dt="2020-06-04T19:19:41.266" v="1274"/>
        <pc:sldMkLst>
          <pc:docMk/>
          <pc:sldMk cId="1307730828" sldId="298"/>
        </pc:sldMkLst>
        <pc:spChg chg="mod">
          <ac:chgData name="Gabriele Ostuni" userId="b6a0a9bd2ef8212d" providerId="LiveId" clId="{2B229134-69E9-4502-86C0-EB462A1832AA}" dt="2020-04-14T16:26:32.724" v="1269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2B229134-69E9-4502-86C0-EB462A1832AA}" dt="2020-04-14T16:26:28.755" v="1268" actId="790"/>
          <ac:spMkLst>
            <pc:docMk/>
            <pc:sldMk cId="1307730828" sldId="298"/>
            <ac:spMk id="3" creationId="{52F62651-1416-44B3-921E-0CF2706A8008}"/>
          </ac:spMkLst>
        </pc:spChg>
        <pc:picChg chg="del">
          <ac:chgData name="Gabriele Ostuni" userId="b6a0a9bd2ef8212d" providerId="LiveId" clId="{2B229134-69E9-4502-86C0-EB462A1832AA}" dt="2020-06-04T19:19:40.926" v="1273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2B229134-69E9-4502-86C0-EB462A1832AA}" dt="2020-06-04T19:19:41.266" v="1274"/>
          <ac:picMkLst>
            <pc:docMk/>
            <pc:sldMk cId="1307730828" sldId="298"/>
            <ac:picMk id="6" creationId="{23119B9F-A5A2-4CF6-8439-1EE074DEB0A4}"/>
          </ac:picMkLst>
        </pc:picChg>
      </pc:sldChg>
      <pc:sldChg chg="addSp modSp modAnim">
        <pc:chgData name="Gabriele Ostuni" userId="b6a0a9bd2ef8212d" providerId="LiveId" clId="{2B229134-69E9-4502-86C0-EB462A1832AA}" dt="2020-04-07T18:54:46.273" v="687" actId="2710"/>
        <pc:sldMkLst>
          <pc:docMk/>
          <pc:sldMk cId="4061742601" sldId="301"/>
        </pc:sldMkLst>
        <pc:spChg chg="mod">
          <ac:chgData name="Gabriele Ostuni" userId="b6a0a9bd2ef8212d" providerId="LiveId" clId="{2B229134-69E9-4502-86C0-EB462A1832AA}" dt="2020-04-07T18:54:46.273" v="687" actId="2710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6:22.937" v="141" actId="20577"/>
          <ac:spMkLst>
            <pc:docMk/>
            <pc:sldMk cId="4061742601" sldId="301"/>
            <ac:spMk id="7" creationId="{00000000-0000-0000-0000-000000000000}"/>
          </ac:spMkLst>
        </pc:spChg>
        <pc:picChg chg="add mod">
          <ac:chgData name="Gabriele Ostuni" userId="b6a0a9bd2ef8212d" providerId="LiveId" clId="{2B229134-69E9-4502-86C0-EB462A1832AA}" dt="2020-04-07T18:47:03.936" v="160" actId="1076"/>
          <ac:picMkLst>
            <pc:docMk/>
            <pc:sldMk cId="4061742601" sldId="301"/>
            <ac:picMk id="4" creationId="{1D591C05-A382-44E0-9194-9F0EDBB1A688}"/>
          </ac:picMkLst>
        </pc:picChg>
      </pc:sldChg>
      <pc:sldChg chg="del">
        <pc:chgData name="Gabriele Ostuni" userId="b6a0a9bd2ef8212d" providerId="LiveId" clId="{2B229134-69E9-4502-86C0-EB462A1832AA}" dt="2020-04-07T18:55:51.217" v="723" actId="47"/>
        <pc:sldMkLst>
          <pc:docMk/>
          <pc:sldMk cId="2002355705" sldId="302"/>
        </pc:sldMkLst>
      </pc:sldChg>
      <pc:sldChg chg="modSp mod">
        <pc:chgData name="Gabriele Ostuni" userId="b6a0a9bd2ef8212d" providerId="LiveId" clId="{2B229134-69E9-4502-86C0-EB462A1832AA}" dt="2020-06-10T22:21:50.812" v="1318" actId="20577"/>
        <pc:sldMkLst>
          <pc:docMk/>
          <pc:sldMk cId="395388695" sldId="303"/>
        </pc:sldMkLst>
        <pc:spChg chg="mod">
          <ac:chgData name="Gabriele Ostuni" userId="b6a0a9bd2ef8212d" providerId="LiveId" clId="{2B229134-69E9-4502-86C0-EB462A1832AA}" dt="2020-06-10T22:21:50.812" v="1318" actId="20577"/>
          <ac:spMkLst>
            <pc:docMk/>
            <pc:sldMk cId="395388695" sldId="303"/>
            <ac:spMk id="9" creationId="{A485BB9A-024E-4903-8C2F-350CA725D794}"/>
          </ac:spMkLst>
        </pc:spChg>
      </pc:sldChg>
      <pc:sldChg chg="del">
        <pc:chgData name="Gabriele Ostuni" userId="b6a0a9bd2ef8212d" providerId="LiveId" clId="{2B229134-69E9-4502-86C0-EB462A1832AA}" dt="2020-04-07T18:55:52.132" v="724" actId="47"/>
        <pc:sldMkLst>
          <pc:docMk/>
          <pc:sldMk cId="812736217" sldId="305"/>
        </pc:sldMkLst>
      </pc:sldChg>
      <pc:sldChg chg="delSp modSp add ord">
        <pc:chgData name="Gabriele Ostuni" userId="b6a0a9bd2ef8212d" providerId="LiveId" clId="{2B229134-69E9-4502-86C0-EB462A1832AA}" dt="2020-04-14T16:18:41.738" v="1265" actId="20577"/>
        <pc:sldMkLst>
          <pc:docMk/>
          <pc:sldMk cId="1206453491" sldId="305"/>
        </pc:sldMkLst>
        <pc:spChg chg="mod">
          <ac:chgData name="Gabriele Ostuni" userId="b6a0a9bd2ef8212d" providerId="LiveId" clId="{2B229134-69E9-4502-86C0-EB462A1832AA}" dt="2020-04-07T20:30:05.901" v="937" actId="20577"/>
          <ac:spMkLst>
            <pc:docMk/>
            <pc:sldMk cId="1206453491" sldId="305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14T16:18:41.738" v="1265" actId="20577"/>
          <ac:spMkLst>
            <pc:docMk/>
            <pc:sldMk cId="1206453491" sldId="305"/>
            <ac:spMk id="3" creationId="{21B37E9D-5AAD-47C6-A952-06F99F1F70F7}"/>
          </ac:spMkLst>
        </pc:spChg>
        <pc:spChg chg="del">
          <ac:chgData name="Gabriele Ostuni" userId="b6a0a9bd2ef8212d" providerId="LiveId" clId="{2B229134-69E9-4502-86C0-EB462A1832AA}" dt="2020-04-07T19:02:37.911" v="803" actId="478"/>
          <ac:spMkLst>
            <pc:docMk/>
            <pc:sldMk cId="1206453491" sldId="305"/>
            <ac:spMk id="9" creationId="{8C2A9025-CDBC-4D10-BB04-35E937C00391}"/>
          </ac:spMkLst>
        </pc:spChg>
        <pc:picChg chg="del">
          <ac:chgData name="Gabriele Ostuni" userId="b6a0a9bd2ef8212d" providerId="LiveId" clId="{2B229134-69E9-4502-86C0-EB462A1832AA}" dt="2020-04-07T19:02:36.191" v="802" actId="478"/>
          <ac:picMkLst>
            <pc:docMk/>
            <pc:sldMk cId="1206453491" sldId="305"/>
            <ac:picMk id="8" creationId="{512643EE-02C4-4F83-8F3B-C5F611065BAE}"/>
          </ac:picMkLst>
        </pc:picChg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6T16:15:59.352" v="205" actId="1076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6T15:12:15.791" v="167" actId="1076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https://www.leafytechnologies.it/prodotti/analizzatore-di-biossido-di-cloro/</a:t>
            </a:r>
          </a:p>
          <a:p>
            <a:endParaRPr lang="it-IT" noProof="0" dirty="0"/>
          </a:p>
          <a:p>
            <a:r>
              <a:rPr lang="it-IT" noProof="0"/>
              <a:t>Codice documento: PREPI004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3538148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DioSense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biossido di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cloro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08902-8F00-4188-97CE-0B7C214C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3582">
            <a:off x="6871691" y="780143"/>
            <a:ext cx="1252537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562600" y="4343400"/>
            <a:ext cx="3733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1600" i="1" dirty="0">
              <a:solidFill>
                <a:srgbClr val="39AB4E"/>
              </a:solidFill>
            </a:endParaRPr>
          </a:p>
          <a:p>
            <a:pPr algn="ctr"/>
            <a:r>
              <a:rPr lang="en-GB" sz="1600" i="1" dirty="0">
                <a:solidFill>
                  <a:srgbClr val="39AB4E"/>
                </a:solidFill>
              </a:rPr>
              <a:t>Chlorine Dioxide was discovered by Sir Humphrey Davy in 1844. The British chemist combined potassium chlorite with sulphuric acid. It will soon be discovered that this green gas would be a more effective disinfectant than chlorine.</a:t>
            </a:r>
          </a:p>
          <a:p>
            <a:endParaRPr lang="en-GB" i="1" dirty="0">
              <a:solidFill>
                <a:srgbClr val="39AB4E"/>
              </a:solidFill>
            </a:endParaRPr>
          </a:p>
          <a:p>
            <a:endParaRPr lang="en-GB" i="1" dirty="0">
              <a:solidFill>
                <a:srgbClr val="39AB4E"/>
              </a:solidFill>
            </a:endParaRPr>
          </a:p>
        </p:txBody>
      </p:sp>
      <p:pic>
        <p:nvPicPr>
          <p:cNvPr id="8" name="Picture 7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FD1CE541-389E-48F4-86F1-AD8BF1EBE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Telegestione con accesso remoto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 dirty="0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 dirty="0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 dirty="0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DioSense visitare il sito:</a:t>
            </a:r>
          </a:p>
          <a:p>
            <a:pPr algn="ctr"/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23119B9F-A5A2-4CF6-8439-1EE074DEB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DioSense?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DioSense è il sensore di biossido di cloro che, abbinato ad uno dei nostri analizzatori, permette la misura in continuo ed in linea del biossido di cloro nei sistemi di trattamento delle acque. 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E974833-B7EE-4467-855F-EABA031E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06269"/>
            <a:ext cx="1567012" cy="34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Cella di flusso singola</a:t>
            </a:r>
          </a:p>
          <a:p>
            <a:pPr algn="ctr"/>
            <a:r>
              <a:rPr lang="it-IT" i="1" dirty="0"/>
              <a:t>con sensore di biossido di cloro</a:t>
            </a:r>
          </a:p>
        </p:txBody>
      </p:sp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del sensore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14516" y="1219200"/>
            <a:ext cx="67006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Sensore amperometrico a due elettrodi ed a membrana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Intervalli bassi: 0.005-0.5 mg/l; 0.005-2 mg/l;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Intervalli medi: 0.05-5 mg/ 0.05-10 mg/l; 0.05-20 mg/l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Da pH 1 a pH 11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Temperatura acqua max. 50 </a:t>
            </a:r>
            <a:r>
              <a:rPr lang="it-IT" sz="2000" baseline="30000" dirty="0">
                <a:latin typeface="+mj-lt"/>
                <a:ea typeface="Verdana" panose="020B0604030504040204" pitchFamily="34" charset="0"/>
              </a:rPr>
              <a:t>°</a:t>
            </a:r>
            <a:r>
              <a:rPr lang="it-IT" sz="2000" dirty="0">
                <a:latin typeface="+mj-lt"/>
                <a:ea typeface="Verdana" panose="020B0604030504040204" pitchFamily="34" charset="0"/>
              </a:rPr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Fino ad 1 bar di pressione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Calibrazione: 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max. 1 volta a settimana;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min. 1 volta ogni 3 mesi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Ricambio membrana: 1 volta all’anno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Ricambio dell’elettrolita: 1 volta ogni 3-6 mesi</a:t>
            </a:r>
          </a:p>
          <a:p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lvl="1"/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algn="just"/>
            <a:endParaRPr lang="it-IT" sz="2000" dirty="0"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91C05-A382-44E0-9194-9F0EDBB1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84653"/>
            <a:ext cx="14859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7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scegliere DioSense?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12643EE-02C4-4F83-8F3B-C5F61106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200" y="1854467"/>
            <a:ext cx="2960700" cy="290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676400"/>
            <a:ext cx="51816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Poca deriva della misurazione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Deriva dello zero assente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Manutenzione limitata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Durevole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Ridotta dipendenza dal flusso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9025-CDBC-4D10-BB04-35E937C00391}"/>
              </a:ext>
            </a:extLst>
          </p:cNvPr>
          <p:cNvSpPr/>
          <p:nvPr/>
        </p:nvSpPr>
        <p:spPr>
          <a:xfrm>
            <a:off x="685800" y="5410200"/>
            <a:ext cx="7862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Inoltre grazie ad un sistema di autopulizia opzionale è possibile utilizzare il sensore</a:t>
            </a:r>
          </a:p>
          <a:p>
            <a:r>
              <a:rPr lang="it-IT" dirty="0"/>
              <a:t>anche in acque sporche/reflue/industriali e mantenerlo funzionante.</a:t>
            </a:r>
          </a:p>
        </p:txBody>
      </p:sp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4C93-1C7F-4BDD-9D1A-6B5540B3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" y="1734942"/>
            <a:ext cx="1543050" cy="303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11F7B-2F8E-47B9-89C7-13D12169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43000"/>
            <a:ext cx="2438400" cy="346691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C771731F-5EDD-46F3-9E93-A70CC3DFB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21" y="914400"/>
            <a:ext cx="15509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C19A3-9AEE-44F9-A93D-0F703E9A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905000"/>
            <a:ext cx="1786366" cy="2868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CE306-1111-45BB-9012-175E0F5A5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222" y="3134586"/>
            <a:ext cx="1810231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F086-6C94-44E5-94EF-3886AA4890BE}"/>
              </a:ext>
            </a:extLst>
          </p:cNvPr>
          <p:cNvSpPr txBox="1"/>
          <p:nvPr/>
        </p:nvSpPr>
        <p:spPr>
          <a:xfrm>
            <a:off x="7260771" y="464338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Sistema di</a:t>
            </a:r>
          </a:p>
          <a:p>
            <a:pPr algn="just"/>
            <a:r>
              <a:rPr lang="it-IT" i="1" dirty="0"/>
              <a:t>autopulizia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BB9A-024E-4903-8C2F-350CA725D794}"/>
              </a:ext>
            </a:extLst>
          </p:cNvPr>
          <p:cNvSpPr txBox="1"/>
          <p:nvPr/>
        </p:nvSpPr>
        <p:spPr>
          <a:xfrm>
            <a:off x="457200" y="5023534"/>
            <a:ext cx="443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Celle </a:t>
            </a:r>
            <a:r>
              <a:rPr lang="it-IT" i="1"/>
              <a:t>di flusso: </a:t>
            </a:r>
            <a:endParaRPr lang="it-IT" i="1" dirty="0"/>
          </a:p>
          <a:p>
            <a:pPr algn="just"/>
            <a:r>
              <a:rPr lang="it-IT" i="1" dirty="0"/>
              <a:t>chiusa, singola, doppia e tripla</a:t>
            </a:r>
          </a:p>
        </p:txBody>
      </p:sp>
    </p:spTree>
    <p:extLst>
      <p:ext uri="{BB962C8B-B14F-4D97-AF65-F5344CB8AC3E}">
        <p14:creationId xmlns:p14="http://schemas.microsoft.com/office/powerpoint/2010/main" val="39538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676400"/>
            <a:ext cx="77724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800" dirty="0"/>
              <a:t>Il sistema DioSense è utilizzato da molti fabbricanti di generatori di biossido di cloro grazie all’opzione OEM: avere lo strumento con la propria marca.</a:t>
            </a:r>
          </a:p>
          <a:p>
            <a:pPr>
              <a:lnSpc>
                <a:spcPct val="150000"/>
              </a:lnSpc>
            </a:pPr>
            <a:endParaRPr lang="it-IT" sz="2800" dirty="0"/>
          </a:p>
          <a:p>
            <a:pPr algn="just">
              <a:lnSpc>
                <a:spcPct val="150000"/>
              </a:lnSpc>
            </a:pPr>
            <a:r>
              <a:rPr lang="it-IT" sz="2800" dirty="0"/>
              <a:t>Inoltre, la flessibilità dell’accesso remoto e le opzioni di controllo avanzate permettono di essere competitivi sul prezzo in applicazioni complesse.</a:t>
            </a:r>
          </a:p>
        </p:txBody>
      </p:sp>
    </p:spTree>
    <p:extLst>
      <p:ext uri="{BB962C8B-B14F-4D97-AF65-F5344CB8AC3E}">
        <p14:creationId xmlns:p14="http://schemas.microsoft.com/office/powerpoint/2010/main" val="12064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tipiche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A4747-76B6-4841-8D3E-3470A69A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4"/>
          <a:stretch/>
        </p:blipFill>
        <p:spPr>
          <a:xfrm>
            <a:off x="6934200" y="1295400"/>
            <a:ext cx="1862702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C7A9E-3262-4A2B-B891-E5BFC2DACC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/>
          <a:stretch/>
        </p:blipFill>
        <p:spPr>
          <a:xfrm>
            <a:off x="6934200" y="3144330"/>
            <a:ext cx="1871109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BD8FB45-FB26-4CDE-8D6F-E87EACC5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975032" cy="15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2CF57-458F-4429-98FA-98D9FEBD4A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6"/>
          <a:stretch/>
        </p:blipFill>
        <p:spPr>
          <a:xfrm>
            <a:off x="4724399" y="3176623"/>
            <a:ext cx="1937043" cy="1518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F7AC14-4801-4A81-96B0-D1C3AE3680F8}"/>
              </a:ext>
            </a:extLst>
          </p:cNvPr>
          <p:cNvSpPr txBox="1"/>
          <p:nvPr/>
        </p:nvSpPr>
        <p:spPr>
          <a:xfrm>
            <a:off x="457200" y="1371600"/>
            <a:ext cx="396240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potabile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Pastorizzatori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Alimenti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Torri di raffreddamento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Acque industriali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sanitarie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8A659-B3ED-4EDA-8662-EBEB895009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60" y="4966612"/>
            <a:ext cx="1880443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5D323-0D0A-44F8-8E74-F1D467E60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70" y="5011744"/>
            <a:ext cx="1880443" cy="1438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9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475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Cos’è DioSense?</vt:lpstr>
      <vt:lpstr>Caratteristiche del sensore</vt:lpstr>
      <vt:lpstr>Perché scegliere DioSense?</vt:lpstr>
      <vt:lpstr>Opzioni di installazione</vt:lpstr>
      <vt:lpstr>OEM</vt:lpstr>
      <vt:lpstr>Applicazioni tipiche</vt:lpstr>
      <vt:lpstr>Analizzatori: Base e Avanzato</vt:lpstr>
      <vt:lpstr>Tipi di Controllo</vt:lpstr>
      <vt:lpstr>Protocolli di Comunicazione</vt:lpstr>
      <vt:lpstr>Telegestione con accesso remoto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2020-06-10T22:22:17Z</dcterms:modified>
</cp:coreProperties>
</file>