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303" r:id="rId5"/>
    <p:sldId id="304" r:id="rId6"/>
    <p:sldId id="260" r:id="rId7"/>
    <p:sldId id="262" r:id="rId8"/>
    <p:sldId id="310" r:id="rId9"/>
    <p:sldId id="29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e Ostuni" initials="GO" lastIdx="1" clrIdx="0">
    <p:extLst>
      <p:ext uri="{19B8F6BF-5375-455C-9EA6-DF929625EA0E}">
        <p15:presenceInfo xmlns:p15="http://schemas.microsoft.com/office/powerpoint/2012/main" userId="b6a0a9bd2ef821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B4E"/>
    <a:srgbClr val="ED1B25"/>
    <a:srgbClr val="FB802C"/>
    <a:srgbClr val="255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067A5-E1D7-45CA-81EA-7C9B99B041E9}" v="13" dt="2020-06-10T22:31:56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957" autoAdjust="0"/>
  </p:normalViewPr>
  <p:slideViewPr>
    <p:cSldViewPr>
      <p:cViewPr varScale="1">
        <p:scale>
          <a:sx n="99" d="100"/>
          <a:sy n="99" d="100"/>
        </p:scale>
        <p:origin x="19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Ostuni" userId="b6a0a9bd2ef8212d" providerId="LiveId" clId="{8210BDF8-AFC2-4281-8C7D-462BC6CAB121}"/>
    <pc:docChg chg="modSld">
      <pc:chgData name="Gabriele Ostuni" userId="b6a0a9bd2ef8212d" providerId="LiveId" clId="{8210BDF8-AFC2-4281-8C7D-462BC6CAB121}" dt="2020-04-06T12:13:19.922" v="1" actId="1076"/>
      <pc:docMkLst>
        <pc:docMk/>
      </pc:docMkLst>
      <pc:sldChg chg="addSp modSp mod">
        <pc:chgData name="Gabriele Ostuni" userId="b6a0a9bd2ef8212d" providerId="LiveId" clId="{8210BDF8-AFC2-4281-8C7D-462BC6CAB121}" dt="2020-04-06T12:13:19.922" v="1" actId="1076"/>
        <pc:sldMkLst>
          <pc:docMk/>
          <pc:sldMk cId="1058055028" sldId="257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058055028" sldId="257"/>
            <ac:picMk id="2" creationId="{FC7667FA-905D-4B04-855B-AD8D1250D378}"/>
          </ac:picMkLst>
        </pc:picChg>
        <pc:picChg chg="mod">
          <ac:chgData name="Gabriele Ostuni" userId="b6a0a9bd2ef8212d" providerId="LiveId" clId="{8210BDF8-AFC2-4281-8C7D-462BC6CAB121}" dt="2020-04-06T12:13:19.922" v="1" actId="1076"/>
          <ac:picMkLst>
            <pc:docMk/>
            <pc:sldMk cId="1058055028" sldId="257"/>
            <ac:picMk id="4" creationId="{00000000-0000-0000-0000-000000000000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1042277148" sldId="258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042277148" sldId="258"/>
            <ac:picMk id="2" creationId="{D27656AC-B17C-4A53-96A7-6AC02E2F118F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231967230" sldId="259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231967230" sldId="259"/>
            <ac:picMk id="3" creationId="{33EF1E23-B870-4736-A62D-D8D03FB693C7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1629226035" sldId="261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629226035" sldId="261"/>
            <ac:picMk id="3" creationId="{15B51257-6E0C-4AD8-80E3-8D3ACB64EA99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3189911502" sldId="265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3189911502" sldId="265"/>
            <ac:picMk id="3" creationId="{2050882F-9833-4733-8297-F1A884DD7031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927890169" sldId="269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927890169" sldId="269"/>
            <ac:picMk id="3" creationId="{8BC4B7D6-7143-4F0B-8028-73DD74889733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206152436" sldId="270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206152436" sldId="270"/>
            <ac:picMk id="3" creationId="{BA668F1E-FABE-4640-8800-DA50BA44A08A}"/>
          </ac:picMkLst>
        </pc:picChg>
      </pc:sldChg>
    </pc:docChg>
  </pc:docChgLst>
  <pc:docChgLst>
    <pc:chgData name="Gabriele Ostuni" userId="b6a0a9bd2ef8212d" providerId="LiveId" clId="{74EB9CC6-DF4A-4AD6-A4D1-6DAEC1BF5649}"/>
    <pc:docChg chg="undo custSel delSld modSld">
      <pc:chgData name="Gabriele Ostuni" userId="b6a0a9bd2ef8212d" providerId="LiveId" clId="{74EB9CC6-DF4A-4AD6-A4D1-6DAEC1BF5649}" dt="2020-04-14T16:43:59.685" v="150" actId="790"/>
      <pc:docMkLst>
        <pc:docMk/>
      </pc:docMkLst>
      <pc:sldChg chg="addSp delSp modSp modNotesTx">
        <pc:chgData name="Gabriele Ostuni" userId="b6a0a9bd2ef8212d" providerId="LiveId" clId="{74EB9CC6-DF4A-4AD6-A4D1-6DAEC1BF5649}" dt="2020-04-14T16:38:27.835" v="141" actId="20577"/>
        <pc:sldMkLst>
          <pc:docMk/>
          <pc:sldMk cId="1058055028" sldId="257"/>
        </pc:sldMkLst>
        <pc:spChg chg="mod">
          <ac:chgData name="Gabriele Ostuni" userId="b6a0a9bd2ef8212d" providerId="LiveId" clId="{74EB9CC6-DF4A-4AD6-A4D1-6DAEC1BF5649}" dt="2020-04-14T16:38:05.664" v="136" actId="114"/>
          <ac:spMkLst>
            <pc:docMk/>
            <pc:sldMk cId="1058055028" sldId="257"/>
            <ac:spMk id="2" creationId="{9744E3F6-107A-41EA-8D79-DF203A64FB00}"/>
          </ac:spMkLst>
        </pc:spChg>
        <pc:spChg chg="mod">
          <ac:chgData name="Gabriele Ostuni" userId="b6a0a9bd2ef8212d" providerId="LiveId" clId="{74EB9CC6-DF4A-4AD6-A4D1-6DAEC1BF5649}" dt="2020-04-14T16:38:27.835" v="141" actId="20577"/>
          <ac:spMkLst>
            <pc:docMk/>
            <pc:sldMk cId="1058055028" sldId="257"/>
            <ac:spMk id="7" creationId="{EFADB564-366C-4F38-9A56-42084F304C21}"/>
          </ac:spMkLst>
        </pc:spChg>
        <pc:picChg chg="add mod">
          <ac:chgData name="Gabriele Ostuni" userId="b6a0a9bd2ef8212d" providerId="LiveId" clId="{74EB9CC6-DF4A-4AD6-A4D1-6DAEC1BF5649}" dt="2020-04-11T21:27:22.171" v="12" actId="1076"/>
          <ac:picMkLst>
            <pc:docMk/>
            <pc:sldMk cId="1058055028" sldId="257"/>
            <ac:picMk id="5" creationId="{25EB3CF8-95BF-4D12-AC76-3E617EE09B38}"/>
          </ac:picMkLst>
        </pc:picChg>
        <pc:picChg chg="del">
          <ac:chgData name="Gabriele Ostuni" userId="b6a0a9bd2ef8212d" providerId="LiveId" clId="{74EB9CC6-DF4A-4AD6-A4D1-6DAEC1BF5649}" dt="2020-04-11T21:27:03.656" v="0" actId="478"/>
          <ac:picMkLst>
            <pc:docMk/>
            <pc:sldMk cId="1058055028" sldId="257"/>
            <ac:picMk id="9" creationId="{7AE08902-8F00-4188-97CE-0B7C214C0BD9}"/>
          </ac:picMkLst>
        </pc:picChg>
      </pc:sldChg>
      <pc:sldChg chg="addSp delSp modSp">
        <pc:chgData name="Gabriele Ostuni" userId="b6a0a9bd2ef8212d" providerId="LiveId" clId="{74EB9CC6-DF4A-4AD6-A4D1-6DAEC1BF5649}" dt="2020-04-14T16:38:59.006" v="143" actId="790"/>
        <pc:sldMkLst>
          <pc:docMk/>
          <pc:sldMk cId="1042277148" sldId="258"/>
        </pc:sldMkLst>
        <pc:spChg chg="mod">
          <ac:chgData name="Gabriele Ostuni" userId="b6a0a9bd2ef8212d" providerId="LiveId" clId="{74EB9CC6-DF4A-4AD6-A4D1-6DAEC1BF5649}" dt="2020-04-14T16:38:59.006" v="143" actId="790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74EB9CC6-DF4A-4AD6-A4D1-6DAEC1BF5649}" dt="2020-04-14T16:38:59.006" v="143" actId="790"/>
          <ac:spMkLst>
            <pc:docMk/>
            <pc:sldMk cId="1042277148" sldId="258"/>
            <ac:spMk id="7" creationId="{00000000-0000-0000-0000-000000000000}"/>
          </ac:spMkLst>
        </pc:spChg>
        <pc:spChg chg="mod">
          <ac:chgData name="Gabriele Ostuni" userId="b6a0a9bd2ef8212d" providerId="LiveId" clId="{74EB9CC6-DF4A-4AD6-A4D1-6DAEC1BF5649}" dt="2020-04-14T16:38:59.006" v="143" actId="790"/>
          <ac:spMkLst>
            <pc:docMk/>
            <pc:sldMk cId="1042277148" sldId="258"/>
            <ac:spMk id="13" creationId="{E4BCBD4B-44BF-4FDF-BEAD-E7CF4C0925CE}"/>
          </ac:spMkLst>
        </pc:spChg>
        <pc:spChg chg="mod">
          <ac:chgData name="Gabriele Ostuni" userId="b6a0a9bd2ef8212d" providerId="LiveId" clId="{74EB9CC6-DF4A-4AD6-A4D1-6DAEC1BF5649}" dt="2020-04-14T16:38:59.006" v="143" actId="790"/>
          <ac:spMkLst>
            <pc:docMk/>
            <pc:sldMk cId="1042277148" sldId="258"/>
            <ac:spMk id="14" creationId="{6F70F8A8-37F4-44EB-B4FB-A3CFB9FB4F98}"/>
          </ac:spMkLst>
        </pc:spChg>
        <pc:picChg chg="add mod">
          <ac:chgData name="Gabriele Ostuni" userId="b6a0a9bd2ef8212d" providerId="LiveId" clId="{74EB9CC6-DF4A-4AD6-A4D1-6DAEC1BF5649}" dt="2020-04-11T21:30:24.968" v="44" actId="1076"/>
          <ac:picMkLst>
            <pc:docMk/>
            <pc:sldMk cId="1042277148" sldId="258"/>
            <ac:picMk id="5" creationId="{4AAC2F2D-A053-4AB5-9DD6-6DAB0717F8F2}"/>
          </ac:picMkLst>
        </pc:picChg>
        <pc:picChg chg="del">
          <ac:chgData name="Gabriele Ostuni" userId="b6a0a9bd2ef8212d" providerId="LiveId" clId="{74EB9CC6-DF4A-4AD6-A4D1-6DAEC1BF5649}" dt="2020-04-11T21:30:15.874" v="40" actId="478"/>
          <ac:picMkLst>
            <pc:docMk/>
            <pc:sldMk cId="1042277148" sldId="258"/>
            <ac:picMk id="12" creationId="{9E974833-B7EE-4467-855F-EABA031E0273}"/>
          </ac:picMkLst>
        </pc:picChg>
      </pc:sldChg>
      <pc:sldChg chg="addSp delSp modSp">
        <pc:chgData name="Gabriele Ostuni" userId="b6a0a9bd2ef8212d" providerId="LiveId" clId="{74EB9CC6-DF4A-4AD6-A4D1-6DAEC1BF5649}" dt="2020-04-14T16:39:08.943" v="144" actId="790"/>
        <pc:sldMkLst>
          <pc:docMk/>
          <pc:sldMk cId="231967230" sldId="259"/>
        </pc:sldMkLst>
        <pc:spChg chg="mod">
          <ac:chgData name="Gabriele Ostuni" userId="b6a0a9bd2ef8212d" providerId="LiveId" clId="{74EB9CC6-DF4A-4AD6-A4D1-6DAEC1BF5649}" dt="2020-04-14T16:39:08.943" v="144" actId="790"/>
          <ac:spMkLst>
            <pc:docMk/>
            <pc:sldMk cId="231967230" sldId="259"/>
            <ac:spMk id="2" creationId="{00000000-0000-0000-0000-000000000000}"/>
          </ac:spMkLst>
        </pc:spChg>
        <pc:spChg chg="mod">
          <ac:chgData name="Gabriele Ostuni" userId="b6a0a9bd2ef8212d" providerId="LiveId" clId="{74EB9CC6-DF4A-4AD6-A4D1-6DAEC1BF5649}" dt="2020-04-14T16:39:08.943" v="144" actId="790"/>
          <ac:spMkLst>
            <pc:docMk/>
            <pc:sldMk cId="231967230" sldId="259"/>
            <ac:spMk id="3" creationId="{21B37E9D-5AAD-47C6-A952-06F99F1F70F7}"/>
          </ac:spMkLst>
        </pc:spChg>
        <pc:spChg chg="del">
          <ac:chgData name="Gabriele Ostuni" userId="b6a0a9bd2ef8212d" providerId="LiveId" clId="{74EB9CC6-DF4A-4AD6-A4D1-6DAEC1BF5649}" dt="2020-04-11T21:41:48.794" v="113" actId="478"/>
          <ac:spMkLst>
            <pc:docMk/>
            <pc:sldMk cId="231967230" sldId="259"/>
            <ac:spMk id="9" creationId="{8C2A9025-CDBC-4D10-BB04-35E937C00391}"/>
          </ac:spMkLst>
        </pc:spChg>
        <pc:picChg chg="add mod ord">
          <ac:chgData name="Gabriele Ostuni" userId="b6a0a9bd2ef8212d" providerId="LiveId" clId="{74EB9CC6-DF4A-4AD6-A4D1-6DAEC1BF5649}" dt="2020-04-11T21:42:34.199" v="122" actId="171"/>
          <ac:picMkLst>
            <pc:docMk/>
            <pc:sldMk cId="231967230" sldId="259"/>
            <ac:picMk id="6" creationId="{BFF60104-FF50-4806-A3A4-888E14594BBD}"/>
          </ac:picMkLst>
        </pc:picChg>
        <pc:picChg chg="del">
          <ac:chgData name="Gabriele Ostuni" userId="b6a0a9bd2ef8212d" providerId="LiveId" clId="{74EB9CC6-DF4A-4AD6-A4D1-6DAEC1BF5649}" dt="2020-04-11T21:41:13.858" v="105" actId="478"/>
          <ac:picMkLst>
            <pc:docMk/>
            <pc:sldMk cId="231967230" sldId="259"/>
            <ac:picMk id="8" creationId="{512643EE-02C4-4F83-8F3B-C5F611065BAE}"/>
          </ac:picMkLst>
        </pc:picChg>
      </pc:sldChg>
      <pc:sldChg chg="modSp">
        <pc:chgData name="Gabriele Ostuni" userId="b6a0a9bd2ef8212d" providerId="LiveId" clId="{74EB9CC6-DF4A-4AD6-A4D1-6DAEC1BF5649}" dt="2020-04-14T16:39:46.958" v="145" actId="313"/>
        <pc:sldMkLst>
          <pc:docMk/>
          <pc:sldMk cId="1490592224" sldId="260"/>
        </pc:sldMkLst>
        <pc:spChg chg="mod">
          <ac:chgData name="Gabriele Ostuni" userId="b6a0a9bd2ef8212d" providerId="LiveId" clId="{74EB9CC6-DF4A-4AD6-A4D1-6DAEC1BF5649}" dt="2020-04-14T16:39:46.958" v="145" actId="313"/>
          <ac:spMkLst>
            <pc:docMk/>
            <pc:sldMk cId="1490592224" sldId="260"/>
            <ac:spMk id="4" creationId="{39D8652F-8285-4FDD-BF17-75C1F0CF167F}"/>
          </ac:spMkLst>
        </pc:spChg>
      </pc:sldChg>
      <pc:sldChg chg="modSp del">
        <pc:chgData name="Gabriele Ostuni" userId="b6a0a9bd2ef8212d" providerId="LiveId" clId="{74EB9CC6-DF4A-4AD6-A4D1-6DAEC1BF5649}" dt="2020-04-11T21:45:01.038" v="126" actId="47"/>
        <pc:sldMkLst>
          <pc:docMk/>
          <pc:sldMk cId="1629226035" sldId="261"/>
        </pc:sldMkLst>
        <pc:spChg chg="mod">
          <ac:chgData name="Gabriele Ostuni" userId="b6a0a9bd2ef8212d" providerId="LiveId" clId="{74EB9CC6-DF4A-4AD6-A4D1-6DAEC1BF5649}" dt="2020-04-11T21:44:55.492" v="125" actId="6549"/>
          <ac:spMkLst>
            <pc:docMk/>
            <pc:sldMk cId="1629226035" sldId="261"/>
            <ac:spMk id="17" creationId="{B0F7AC14-4801-4A81-96B0-D1C3AE3680F8}"/>
          </ac:spMkLst>
        </pc:spChg>
      </pc:sldChg>
      <pc:sldChg chg="del">
        <pc:chgData name="Gabriele Ostuni" userId="b6a0a9bd2ef8212d" providerId="LiveId" clId="{74EB9CC6-DF4A-4AD6-A4D1-6DAEC1BF5649}" dt="2020-04-11T21:40:50.843" v="95" actId="47"/>
        <pc:sldMkLst>
          <pc:docMk/>
          <pc:sldMk cId="927890169" sldId="269"/>
        </pc:sldMkLst>
      </pc:sldChg>
      <pc:sldChg chg="modSp addCm delCm">
        <pc:chgData name="Gabriele Ostuni" userId="b6a0a9bd2ef8212d" providerId="LiveId" clId="{74EB9CC6-DF4A-4AD6-A4D1-6DAEC1BF5649}" dt="2020-04-14T16:43:59.685" v="150" actId="790"/>
        <pc:sldMkLst>
          <pc:docMk/>
          <pc:sldMk cId="1307730828" sldId="298"/>
        </pc:sldMkLst>
        <pc:spChg chg="mod">
          <ac:chgData name="Gabriele Ostuni" userId="b6a0a9bd2ef8212d" providerId="LiveId" clId="{74EB9CC6-DF4A-4AD6-A4D1-6DAEC1BF5649}" dt="2020-04-14T16:43:59.685" v="150" actId="790"/>
          <ac:spMkLst>
            <pc:docMk/>
            <pc:sldMk cId="1307730828" sldId="298"/>
            <ac:spMk id="2" creationId="{96F9FF08-B19D-4ED1-8C91-E5FAA2E1EBDD}"/>
          </ac:spMkLst>
        </pc:spChg>
        <pc:spChg chg="mod">
          <ac:chgData name="Gabriele Ostuni" userId="b6a0a9bd2ef8212d" providerId="LiveId" clId="{74EB9CC6-DF4A-4AD6-A4D1-6DAEC1BF5649}" dt="2020-04-14T16:43:59.685" v="150" actId="790"/>
          <ac:spMkLst>
            <pc:docMk/>
            <pc:sldMk cId="1307730828" sldId="298"/>
            <ac:spMk id="3" creationId="{52F62651-1416-44B3-921E-0CF2706A8008}"/>
          </ac:spMkLst>
        </pc:spChg>
        <pc:spChg chg="mod">
          <ac:chgData name="Gabriele Ostuni" userId="b6a0a9bd2ef8212d" providerId="LiveId" clId="{74EB9CC6-DF4A-4AD6-A4D1-6DAEC1BF5649}" dt="2020-04-14T16:43:59.685" v="150" actId="790"/>
          <ac:spMkLst>
            <pc:docMk/>
            <pc:sldMk cId="1307730828" sldId="298"/>
            <ac:spMk id="5" creationId="{7414B296-1265-4506-930B-D7F5CE1065EA}"/>
          </ac:spMkLst>
        </pc:spChg>
      </pc:sldChg>
      <pc:sldChg chg="del">
        <pc:chgData name="Gabriele Ostuni" userId="b6a0a9bd2ef8212d" providerId="LiveId" clId="{74EB9CC6-DF4A-4AD6-A4D1-6DAEC1BF5649}" dt="2020-04-11T21:41:06.217" v="96" actId="47"/>
        <pc:sldMkLst>
          <pc:docMk/>
          <pc:sldMk cId="4061742601" sldId="301"/>
        </pc:sldMkLst>
      </pc:sldChg>
      <pc:sldChg chg="del">
        <pc:chgData name="Gabriele Ostuni" userId="b6a0a9bd2ef8212d" providerId="LiveId" clId="{74EB9CC6-DF4A-4AD6-A4D1-6DAEC1BF5649}" dt="2020-04-11T21:44:47.070" v="123" actId="47"/>
        <pc:sldMkLst>
          <pc:docMk/>
          <pc:sldMk cId="2002355705" sldId="302"/>
        </pc:sldMkLst>
      </pc:sldChg>
      <pc:sldChg chg="del">
        <pc:chgData name="Gabriele Ostuni" userId="b6a0a9bd2ef8212d" providerId="LiveId" clId="{74EB9CC6-DF4A-4AD6-A4D1-6DAEC1BF5649}" dt="2020-04-11T21:44:48.523" v="124" actId="47"/>
        <pc:sldMkLst>
          <pc:docMk/>
          <pc:sldMk cId="812736217" sldId="305"/>
        </pc:sldMkLst>
      </pc:sldChg>
    </pc:docChg>
  </pc:docChgLst>
  <pc:docChgLst>
    <pc:chgData name="Gabriele Ostuni" userId="b6a0a9bd2ef8212d" providerId="LiveId" clId="{332067A5-E1D7-45CA-81EA-7C9B99B041E9}"/>
    <pc:docChg chg="undo custSel addSld delSld modSld">
      <pc:chgData name="Gabriele Ostuni" userId="b6a0a9bd2ef8212d" providerId="LiveId" clId="{332067A5-E1D7-45CA-81EA-7C9B99B041E9}" dt="2020-06-10T22:33:01.447" v="60" actId="20577"/>
      <pc:docMkLst>
        <pc:docMk/>
      </pc:docMkLst>
      <pc:sldChg chg="addSp delSp modSp mod modNotesTx">
        <pc:chgData name="Gabriele Ostuni" userId="b6a0a9bd2ef8212d" providerId="LiveId" clId="{332067A5-E1D7-45CA-81EA-7C9B99B041E9}" dt="2020-06-04T19:32:36.734" v="26" actId="20577"/>
        <pc:sldMkLst>
          <pc:docMk/>
          <pc:sldMk cId="1058055028" sldId="257"/>
        </pc:sldMkLst>
        <pc:picChg chg="del">
          <ac:chgData name="Gabriele Ostuni" userId="b6a0a9bd2ef8212d" providerId="LiveId" clId="{332067A5-E1D7-45CA-81EA-7C9B99B041E9}" dt="2020-06-04T19:19:56.436" v="0" actId="478"/>
          <ac:picMkLst>
            <pc:docMk/>
            <pc:sldMk cId="1058055028" sldId="257"/>
            <ac:picMk id="4" creationId="{00000000-0000-0000-0000-000000000000}"/>
          </ac:picMkLst>
        </pc:picChg>
        <pc:picChg chg="add del mod">
          <ac:chgData name="Gabriele Ostuni" userId="b6a0a9bd2ef8212d" providerId="LiveId" clId="{332067A5-E1D7-45CA-81EA-7C9B99B041E9}" dt="2020-06-04T19:19:58.176" v="2"/>
          <ac:picMkLst>
            <pc:docMk/>
            <pc:sldMk cId="1058055028" sldId="257"/>
            <ac:picMk id="8" creationId="{1AE4E540-EAE1-4AD7-BEC0-2EE4A4312EE5}"/>
          </ac:picMkLst>
        </pc:picChg>
        <pc:picChg chg="add mod">
          <ac:chgData name="Gabriele Ostuni" userId="b6a0a9bd2ef8212d" providerId="LiveId" clId="{332067A5-E1D7-45CA-81EA-7C9B99B041E9}" dt="2020-06-04T19:20:06.225" v="3"/>
          <ac:picMkLst>
            <pc:docMk/>
            <pc:sldMk cId="1058055028" sldId="257"/>
            <ac:picMk id="9" creationId="{07EA2607-9BA4-49B8-8F93-BB59E3623815}"/>
          </ac:picMkLst>
        </pc:picChg>
      </pc:sldChg>
      <pc:sldChg chg="modSp mod">
        <pc:chgData name="Gabriele Ostuni" userId="b6a0a9bd2ef8212d" providerId="LiveId" clId="{332067A5-E1D7-45CA-81EA-7C9B99B041E9}" dt="2020-06-10T22:33:01.447" v="60" actId="20577"/>
        <pc:sldMkLst>
          <pc:docMk/>
          <pc:sldMk cId="1042277148" sldId="258"/>
        </pc:sldMkLst>
        <pc:spChg chg="mod">
          <ac:chgData name="Gabriele Ostuni" userId="b6a0a9bd2ef8212d" providerId="LiveId" clId="{332067A5-E1D7-45CA-81EA-7C9B99B041E9}" dt="2020-06-10T22:33:01.447" v="60" actId="20577"/>
          <ac:spMkLst>
            <pc:docMk/>
            <pc:sldMk cId="1042277148" sldId="258"/>
            <ac:spMk id="3" creationId="{15C7BE4B-1345-4AE0-880A-13B2425CCE8A}"/>
          </ac:spMkLst>
        </pc:spChg>
      </pc:sldChg>
      <pc:sldChg chg="addSp delSp modSp del mod">
        <pc:chgData name="Gabriele Ostuni" userId="b6a0a9bd2ef8212d" providerId="LiveId" clId="{332067A5-E1D7-45CA-81EA-7C9B99B041E9}" dt="2020-06-10T22:32:07.418" v="46" actId="47"/>
        <pc:sldMkLst>
          <pc:docMk/>
          <pc:sldMk cId="2720699239" sldId="263"/>
        </pc:sldMkLst>
        <pc:spChg chg="add del">
          <ac:chgData name="Gabriele Ostuni" userId="b6a0a9bd2ef8212d" providerId="LiveId" clId="{332067A5-E1D7-45CA-81EA-7C9B99B041E9}" dt="2020-06-10T22:30:09.853" v="42" actId="478"/>
          <ac:spMkLst>
            <pc:docMk/>
            <pc:sldMk cId="2720699239" sldId="263"/>
            <ac:spMk id="2" creationId="{00000000-0000-0000-0000-000000000000}"/>
          </ac:spMkLst>
        </pc:spChg>
        <pc:spChg chg="add del mod">
          <ac:chgData name="Gabriele Ostuni" userId="b6a0a9bd2ef8212d" providerId="LiveId" clId="{332067A5-E1D7-45CA-81EA-7C9B99B041E9}" dt="2020-06-10T22:28:50.238" v="31" actId="478"/>
          <ac:spMkLst>
            <pc:docMk/>
            <pc:sldMk cId="2720699239" sldId="263"/>
            <ac:spMk id="4" creationId="{179FC8B0-5750-4F46-9DAD-9242ECFE4255}"/>
          </ac:spMkLst>
        </pc:spChg>
        <pc:spChg chg="add del mod">
          <ac:chgData name="Gabriele Ostuni" userId="b6a0a9bd2ef8212d" providerId="LiveId" clId="{332067A5-E1D7-45CA-81EA-7C9B99B041E9}" dt="2020-06-10T22:30:11.510" v="43" actId="478"/>
          <ac:spMkLst>
            <pc:docMk/>
            <pc:sldMk cId="2720699239" sldId="263"/>
            <ac:spMk id="4" creationId="{7BCDC4B2-7359-49CE-80C4-3627E356BA1C}"/>
          </ac:spMkLst>
        </pc:spChg>
        <pc:spChg chg="add mod">
          <ac:chgData name="Gabriele Ostuni" userId="b6a0a9bd2ef8212d" providerId="LiveId" clId="{332067A5-E1D7-45CA-81EA-7C9B99B041E9}" dt="2020-06-10T22:30:13.776" v="44" actId="1076"/>
          <ac:spMkLst>
            <pc:docMk/>
            <pc:sldMk cId="2720699239" sldId="263"/>
            <ac:spMk id="10" creationId="{14D5EFAD-5B54-4A6F-AC78-9EF36EDA70FF}"/>
          </ac:spMkLst>
        </pc:spChg>
        <pc:spChg chg="add mod">
          <ac:chgData name="Gabriele Ostuni" userId="b6a0a9bd2ef8212d" providerId="LiveId" clId="{332067A5-E1D7-45CA-81EA-7C9B99B041E9}" dt="2020-06-10T22:28:44.691" v="28"/>
          <ac:spMkLst>
            <pc:docMk/>
            <pc:sldMk cId="2720699239" sldId="263"/>
            <ac:spMk id="10" creationId="{8F14F490-D62A-4221-8175-D7054CC590B5}"/>
          </ac:spMkLst>
        </pc:spChg>
        <pc:spChg chg="add mod">
          <ac:chgData name="Gabriele Ostuni" userId="b6a0a9bd2ef8212d" providerId="LiveId" clId="{332067A5-E1D7-45CA-81EA-7C9B99B041E9}" dt="2020-06-10T22:28:56.988" v="36"/>
          <ac:spMkLst>
            <pc:docMk/>
            <pc:sldMk cId="2720699239" sldId="263"/>
            <ac:spMk id="11" creationId="{8F14F490-D62A-4221-8175-D7054CC590B5}"/>
          </ac:spMkLst>
        </pc:spChg>
        <pc:spChg chg="add mod">
          <ac:chgData name="Gabriele Ostuni" userId="b6a0a9bd2ef8212d" providerId="LiveId" clId="{332067A5-E1D7-45CA-81EA-7C9B99B041E9}" dt="2020-06-10T22:28:56.238" v="35"/>
          <ac:spMkLst>
            <pc:docMk/>
            <pc:sldMk cId="2720699239" sldId="263"/>
            <ac:spMk id="12" creationId="{8F14F490-D62A-4221-8175-D7054CC590B5}"/>
          </ac:spMkLst>
        </pc:spChg>
      </pc:sldChg>
      <pc:sldChg chg="addSp delSp modSp mod">
        <pc:chgData name="Gabriele Ostuni" userId="b6a0a9bd2ef8212d" providerId="LiveId" clId="{332067A5-E1D7-45CA-81EA-7C9B99B041E9}" dt="2020-06-04T19:20:18.886" v="5"/>
        <pc:sldMkLst>
          <pc:docMk/>
          <pc:sldMk cId="1307730828" sldId="298"/>
        </pc:sldMkLst>
        <pc:picChg chg="del">
          <ac:chgData name="Gabriele Ostuni" userId="b6a0a9bd2ef8212d" providerId="LiveId" clId="{332067A5-E1D7-45CA-81EA-7C9B99B041E9}" dt="2020-06-04T19:20:18.636" v="4" actId="478"/>
          <ac:picMkLst>
            <pc:docMk/>
            <pc:sldMk cId="1307730828" sldId="298"/>
            <ac:picMk id="4" creationId="{00000000-0000-0000-0000-000000000000}"/>
          </ac:picMkLst>
        </pc:picChg>
        <pc:picChg chg="add mod">
          <ac:chgData name="Gabriele Ostuni" userId="b6a0a9bd2ef8212d" providerId="LiveId" clId="{332067A5-E1D7-45CA-81EA-7C9B99B041E9}" dt="2020-06-04T19:20:18.886" v="5"/>
          <ac:picMkLst>
            <pc:docMk/>
            <pc:sldMk cId="1307730828" sldId="298"/>
            <ac:picMk id="6" creationId="{81793C2D-E4F2-4C3E-B9A8-646231FE8DFA}"/>
          </ac:picMkLst>
        </pc:picChg>
      </pc:sldChg>
      <pc:sldChg chg="modSp mod">
        <pc:chgData name="Gabriele Ostuni" userId="b6a0a9bd2ef8212d" providerId="LiveId" clId="{332067A5-E1D7-45CA-81EA-7C9B99B041E9}" dt="2020-06-10T22:32:50.698" v="55" actId="20577"/>
        <pc:sldMkLst>
          <pc:docMk/>
          <pc:sldMk cId="395388695" sldId="303"/>
        </pc:sldMkLst>
        <pc:spChg chg="mod">
          <ac:chgData name="Gabriele Ostuni" userId="b6a0a9bd2ef8212d" providerId="LiveId" clId="{332067A5-E1D7-45CA-81EA-7C9B99B041E9}" dt="2020-06-10T22:32:50.698" v="55" actId="20577"/>
          <ac:spMkLst>
            <pc:docMk/>
            <pc:sldMk cId="395388695" sldId="303"/>
            <ac:spMk id="9" creationId="{A485BB9A-024E-4903-8C2F-350CA725D794}"/>
          </ac:spMkLst>
        </pc:spChg>
      </pc:sldChg>
      <pc:sldChg chg="add">
        <pc:chgData name="Gabriele Ostuni" userId="b6a0a9bd2ef8212d" providerId="LiveId" clId="{332067A5-E1D7-45CA-81EA-7C9B99B041E9}" dt="2020-06-10T22:31:56.355" v="45"/>
        <pc:sldMkLst>
          <pc:docMk/>
          <pc:sldMk cId="2274308089" sldId="310"/>
        </pc:sldMkLst>
      </pc:sldChg>
    </pc:docChg>
  </pc:docChgLst>
  <pc:docChgLst>
    <pc:chgData name="Gabriele Ostuni" userId="b6a0a9bd2ef8212d" providerId="LiveId" clId="{63D5B6C0-D2BE-4FF1-AECC-9E5911D57489}"/>
    <pc:docChg chg="modSld">
      <pc:chgData name="Gabriele Ostuni" userId="b6a0a9bd2ef8212d" providerId="LiveId" clId="{63D5B6C0-D2BE-4FF1-AECC-9E5911D57489}" dt="2020-04-06T11:35:19.422" v="0"/>
      <pc:docMkLst>
        <pc:docMk/>
      </pc:docMkLst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058055028" sldId="25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042277148" sldId="25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1967230" sldId="25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490592224" sldId="26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629226035" sldId="26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078485691" sldId="26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720699239" sldId="26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99908102" sldId="26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189911502" sldId="26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346522730" sldId="26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97293057" sldId="26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69131667" sldId="26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927890169" sldId="26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06152436" sldId="27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145312641" sldId="27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69061329" sldId="27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975420073" sldId="27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595848052" sldId="27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627718790" sldId="27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244695719" sldId="27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76918286" sldId="27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170700477" sldId="27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882418133" sldId="27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579096342" sldId="28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2631036" sldId="28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954017106" sldId="28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14191677" sldId="28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917415417" sldId="28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11586287" sldId="28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540472234" sldId="28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020538225" sldId="28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467061459" sldId="28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48673341" sldId="29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528739462" sldId="29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03875347" sldId="29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150699242" sldId="29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785739464" sldId="29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64491137" sldId="29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682373068" sldId="29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307730828" sldId="29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380695246" sldId="29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82242823" sldId="300"/>
        </pc:sldMkLst>
      </pc:sldChg>
    </pc:docChg>
  </pc:docChgLst>
  <pc:docChgLst>
    <pc:chgData name="Gabriele Ostuni" userId="b6a0a9bd2ef8212d" providerId="LiveId" clId="{F8B017B6-7A91-4419-90BA-67D420E11BDC}"/>
    <pc:docChg chg="undo custSel modSld">
      <pc:chgData name="Gabriele Ostuni" userId="b6a0a9bd2ef8212d" providerId="LiveId" clId="{F8B017B6-7A91-4419-90BA-67D420E11BDC}" dt="2020-04-07T20:54:34.945" v="214" actId="122"/>
      <pc:docMkLst>
        <pc:docMk/>
      </pc:docMkLst>
      <pc:sldChg chg="addSp delSp modSp modTransition modAnim">
        <pc:chgData name="Gabriele Ostuni" userId="b6a0a9bd2ef8212d" providerId="LiveId" clId="{F8B017B6-7A91-4419-90BA-67D420E11BDC}" dt="2020-04-06T16:15:59.352" v="205" actId="1076"/>
        <pc:sldMkLst>
          <pc:docMk/>
          <pc:sldMk cId="1058055028" sldId="257"/>
        </pc:sldMkLst>
        <pc:spChg chg="add mod ord">
          <ac:chgData name="Gabriele Ostuni" userId="b6a0a9bd2ef8212d" providerId="LiveId" clId="{F8B017B6-7A91-4419-90BA-67D420E11BDC}" dt="2020-04-06T16:15:26.041" v="200" actId="1076"/>
          <ac:spMkLst>
            <pc:docMk/>
            <pc:sldMk cId="1058055028" sldId="257"/>
            <ac:spMk id="7" creationId="{EFADB564-366C-4F38-9A56-42084F304C21}"/>
          </ac:spMkLst>
        </pc:spChg>
        <pc:spChg chg="add del mod">
          <ac:chgData name="Gabriele Ostuni" userId="b6a0a9bd2ef8212d" providerId="LiveId" clId="{F8B017B6-7A91-4419-90BA-67D420E11BDC}" dt="2020-04-06T15:03:19.457" v="113" actId="11529"/>
          <ac:spMkLst>
            <pc:docMk/>
            <pc:sldMk cId="1058055028" sldId="257"/>
            <ac:spMk id="8" creationId="{ED7503B1-82AC-4E10-8B46-34762105B0CB}"/>
          </ac:spMkLst>
        </pc:spChg>
        <pc:spChg chg="add del mod">
          <ac:chgData name="Gabriele Ostuni" userId="b6a0a9bd2ef8212d" providerId="LiveId" clId="{F8B017B6-7A91-4419-90BA-67D420E11BDC}" dt="2020-04-06T15:03:19.441" v="112" actId="11529"/>
          <ac:spMkLst>
            <pc:docMk/>
            <pc:sldMk cId="1058055028" sldId="257"/>
            <ac:spMk id="9" creationId="{11ECC187-E491-48B0-9C48-8E15CBC3A5B9}"/>
          </ac:spMkLst>
        </pc:spChg>
        <pc:spChg chg="add mod">
          <ac:chgData name="Gabriele Ostuni" userId="b6a0a9bd2ef8212d" providerId="LiveId" clId="{F8B017B6-7A91-4419-90BA-67D420E11BDC}" dt="2020-04-06T16:15:23.478" v="199" actId="1076"/>
          <ac:spMkLst>
            <pc:docMk/>
            <pc:sldMk cId="1058055028" sldId="257"/>
            <ac:spMk id="10" creationId="{90546885-7439-42D7-89F3-1995B1EAD8E7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058055028" sldId="257"/>
            <ac:picMk id="2" creationId="{FC7667FA-905D-4B04-855B-AD8D1250D378}"/>
          </ac:picMkLst>
        </pc:picChg>
        <pc:picChg chg="mod">
          <ac:chgData name="Gabriele Ostuni" userId="b6a0a9bd2ef8212d" providerId="LiveId" clId="{F8B017B6-7A91-4419-90BA-67D420E11BDC}" dt="2020-04-06T15:40:39.281" v="170" actId="1076"/>
          <ac:picMkLst>
            <pc:docMk/>
            <pc:sldMk cId="1058055028" sldId="257"/>
            <ac:picMk id="4" creationId="{00000000-0000-0000-0000-000000000000}"/>
          </ac:picMkLst>
        </pc:picChg>
        <pc:picChg chg="add del mod">
          <ac:chgData name="Gabriele Ostuni" userId="b6a0a9bd2ef8212d" providerId="LiveId" clId="{F8B017B6-7A91-4419-90BA-67D420E11BDC}" dt="2020-04-06T14:56:34.854" v="7" actId="478"/>
          <ac:picMkLst>
            <pc:docMk/>
            <pc:sldMk cId="1058055028" sldId="257"/>
            <ac:picMk id="5" creationId="{07B52EC6-8169-48F3-91E2-820561C21458}"/>
          </ac:picMkLst>
        </pc:picChg>
        <pc:picChg chg="add del mod">
          <ac:chgData name="Gabriele Ostuni" userId="b6a0a9bd2ef8212d" providerId="LiveId" clId="{F8B017B6-7A91-4419-90BA-67D420E11BDC}" dt="2020-04-06T15:03:38.475" v="118" actId="478"/>
          <ac:picMkLst>
            <pc:docMk/>
            <pc:sldMk cId="1058055028" sldId="257"/>
            <ac:picMk id="6" creationId="{39EB6DC5-F416-474A-BAA1-EEDF7BE9D053}"/>
          </ac:picMkLst>
        </pc:picChg>
        <pc:picChg chg="add del mod">
          <ac:chgData name="Gabriele Ostuni" userId="b6a0a9bd2ef8212d" providerId="LiveId" clId="{F8B017B6-7A91-4419-90BA-67D420E11BDC}" dt="2020-04-06T15:03:19.347" v="109"/>
          <ac:picMkLst>
            <pc:docMk/>
            <pc:sldMk cId="1058055028" sldId="257"/>
            <ac:picMk id="11" creationId="{CC2B92A1-D07B-43FF-B8A4-4653CAB20874}"/>
          </ac:picMkLst>
        </pc:picChg>
        <pc:picChg chg="add del mod">
          <ac:chgData name="Gabriele Ostuni" userId="b6a0a9bd2ef8212d" providerId="LiveId" clId="{F8B017B6-7A91-4419-90BA-67D420E11BDC}" dt="2020-04-06T15:03:19.144" v="103"/>
          <ac:picMkLst>
            <pc:docMk/>
            <pc:sldMk cId="1058055028" sldId="257"/>
            <ac:picMk id="12" creationId="{8D866F9B-A246-4D30-8ED0-34F088243AC3}"/>
          </ac:picMkLst>
        </pc:picChg>
        <pc:picChg chg="add del mod">
          <ac:chgData name="Gabriele Ostuni" userId="b6a0a9bd2ef8212d" providerId="LiveId" clId="{F8B017B6-7A91-4419-90BA-67D420E11BDC}" dt="2020-04-06T15:03:19.144" v="103"/>
          <ac:picMkLst>
            <pc:docMk/>
            <pc:sldMk cId="1058055028" sldId="257"/>
            <ac:picMk id="13" creationId="{50646808-F50D-4868-8CDA-0FE67E799E9A}"/>
          </ac:picMkLst>
        </pc:picChg>
        <pc:picChg chg="add mod">
          <ac:chgData name="Gabriele Ostuni" userId="b6a0a9bd2ef8212d" providerId="LiveId" clId="{F8B017B6-7A91-4419-90BA-67D420E11BDC}" dt="2020-04-06T16:15:59.352" v="205" actId="1076"/>
          <ac:picMkLst>
            <pc:docMk/>
            <pc:sldMk cId="1058055028" sldId="257"/>
            <ac:picMk id="15" creationId="{6E630378-877D-4339-B360-5BBB49D01DFE}"/>
          </ac:picMkLst>
        </pc:picChg>
        <pc:picChg chg="del mod">
          <ac:chgData name="Gabriele Ostuni" userId="b6a0a9bd2ef8212d" providerId="LiveId" clId="{F8B017B6-7A91-4419-90BA-67D420E11BDC}" dt="2020-04-06T14:57:02.322" v="20" actId="478"/>
          <ac:picMkLst>
            <pc:docMk/>
            <pc:sldMk cId="1058055028" sldId="257"/>
            <ac:picMk id="1026" creationId="{00000000-0000-0000-0000-000000000000}"/>
          </ac:picMkLst>
        </pc:picChg>
      </pc:sldChg>
      <pc:sldChg chg="delSp modSp modTransition modAnim">
        <pc:chgData name="Gabriele Ostuni" userId="b6a0a9bd2ef8212d" providerId="LiveId" clId="{F8B017B6-7A91-4419-90BA-67D420E11BDC}" dt="2020-04-07T20:54:34.945" v="214" actId="122"/>
        <pc:sldMkLst>
          <pc:docMk/>
          <pc:sldMk cId="1042277148" sldId="258"/>
        </pc:sldMkLst>
        <pc:spChg chg="mod">
          <ac:chgData name="Gabriele Ostuni" userId="b6a0a9bd2ef8212d" providerId="LiveId" clId="{F8B017B6-7A91-4419-90BA-67D420E11BDC}" dt="2020-04-06T15:12:15.791" v="167" actId="1076"/>
          <ac:spMkLst>
            <pc:docMk/>
            <pc:sldMk cId="1042277148" sldId="258"/>
            <ac:spMk id="10" creationId="{00000000-0000-0000-0000-000000000000}"/>
          </ac:spMkLst>
        </pc:spChg>
        <pc:spChg chg="mod">
          <ac:chgData name="Gabriele Ostuni" userId="b6a0a9bd2ef8212d" providerId="LiveId" clId="{F8B017B6-7A91-4419-90BA-67D420E11BDC}" dt="2020-04-07T20:54:34.945" v="214" actId="122"/>
          <ac:spMkLst>
            <pc:docMk/>
            <pc:sldMk cId="1042277148" sldId="258"/>
            <ac:spMk id="14" creationId="{6F70F8A8-37F4-44EB-B4FB-A3CFB9FB4F98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042277148" sldId="258"/>
            <ac:picMk id="2" creationId="{D27656AC-B17C-4A53-96A7-6AC02E2F118F}"/>
          </ac:picMkLst>
        </pc:picChg>
        <pc:picChg chg="mod">
          <ac:chgData name="Gabriele Ostuni" userId="b6a0a9bd2ef8212d" providerId="LiveId" clId="{F8B017B6-7A91-4419-90BA-67D420E11BDC}" dt="2020-04-06T15:11:00.225" v="164" actId="1076"/>
          <ac:picMkLst>
            <pc:docMk/>
            <pc:sldMk cId="1042277148" sldId="258"/>
            <ac:picMk id="8" creationId="{00000000-0000-0000-0000-000000000000}"/>
          </ac:picMkLst>
        </pc:picChg>
        <pc:picChg chg="mod">
          <ac:chgData name="Gabriele Ostuni" userId="b6a0a9bd2ef8212d" providerId="LiveId" clId="{F8B017B6-7A91-4419-90BA-67D420E11BDC}" dt="2020-04-06T15:11:03.548" v="165" actId="1076"/>
          <ac:picMkLst>
            <pc:docMk/>
            <pc:sldMk cId="1042277148" sldId="258"/>
            <ac:picMk id="9" creationId="{00000000-0000-0000-0000-000000000000}"/>
          </ac:picMkLst>
        </pc:picChg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231967230" sldId="259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231967230" sldId="259"/>
            <ac:picMk id="3" creationId="{33EF1E23-B870-4736-A62D-D8D03FB693C7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490592224" sldId="260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1629226035" sldId="261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629226035" sldId="261"/>
            <ac:picMk id="3" creationId="{15B51257-6E0C-4AD8-80E3-8D3ACB64EA99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078485691" sldId="26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720699239" sldId="26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99908102" sldId="264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3189911502" sldId="265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3189911502" sldId="265"/>
            <ac:picMk id="3" creationId="{2050882F-9833-4733-8297-F1A884DD7031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346522730" sldId="26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97293057" sldId="26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69131667" sldId="268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927890169" sldId="269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927890169" sldId="269"/>
            <ac:picMk id="3" creationId="{8BC4B7D6-7143-4F0B-8028-73DD74889733}"/>
          </ac:picMkLst>
        </pc:picChg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206152436" sldId="270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206152436" sldId="270"/>
            <ac:picMk id="3" creationId="{BA668F1E-FABE-4640-8800-DA50BA44A08A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145312641" sldId="27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69061329" sldId="27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975420073" sldId="27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595848052" sldId="27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627718790" sldId="27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244695719" sldId="27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376918286" sldId="27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170700477" sldId="27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882418133" sldId="27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579096342" sldId="280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2631036" sldId="28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954017106" sldId="28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14191677" sldId="28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917415417" sldId="28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11586287" sldId="28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540472234" sldId="28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020538225" sldId="28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467061459" sldId="28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48673341" sldId="290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528739462" sldId="29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03875347" sldId="29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150699242" sldId="29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785739464" sldId="29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364491137" sldId="29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682373068" sldId="29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307730828" sldId="29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380695246" sldId="29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82242823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350EA-538F-4750-BE49-8144BDDD1045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58BC9-5369-4C3F-8760-0996CCF3A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4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/>
              <a:t>Questa è una presentazione generale, per maggiori informazioni, brochures e note tecniche visitare la pagina: </a:t>
            </a:r>
          </a:p>
          <a:p>
            <a:r>
              <a:rPr lang="it-IT" noProof="0" dirty="0"/>
              <a:t>https://www.leafytechnologies.it/prodotti/analizzatore-di-fluoro/</a:t>
            </a:r>
          </a:p>
          <a:p>
            <a:endParaRPr lang="it-IT" noProof="0" dirty="0"/>
          </a:p>
          <a:p>
            <a:r>
              <a:rPr lang="it-IT" noProof="0"/>
              <a:t>Codice documento: PREPI005</a:t>
            </a:r>
            <a:endParaRPr lang="it-IT" noProof="0" dirty="0"/>
          </a:p>
          <a:p>
            <a:r>
              <a:rPr lang="it-IT" noProof="0" dirty="0"/>
              <a:t>Versione: 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noProof="0" dirty="0"/>
              <a:t>Ultima revisione: 13/04/2020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58BC9-5369-4C3F-8760-0996CCF3A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01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352800" y="1066800"/>
            <a:ext cx="5334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0" baseline="0"/>
            </a:lvl1pPr>
          </a:lstStyle>
          <a:p>
            <a:pPr lvl="0"/>
            <a:r>
              <a:rPr lang="en-US" dirty="0"/>
              <a:t>This is some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96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04800" y="0"/>
            <a:ext cx="9829800" cy="708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5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28600" y="0"/>
            <a:ext cx="9677400" cy="914400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5200" y="1066800"/>
            <a:ext cx="5181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D20B774-5BE8-4860-8ADE-FFA6B5EA6807}"/>
              </a:ext>
            </a:extLst>
          </p:cNvPr>
          <p:cNvSpPr txBox="1">
            <a:spLocks/>
          </p:cNvSpPr>
          <p:nvPr userDrawn="1"/>
        </p:nvSpPr>
        <p:spPr>
          <a:xfrm>
            <a:off x="7391400" y="6564976"/>
            <a:ext cx="1752600" cy="28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0" i="0" u="none" baseline="0" dirty="0">
                <a:solidFill>
                  <a:srgbClr val="39AB4E"/>
                </a:solidFill>
                <a:uFill>
                  <a:solidFill>
                    <a:srgbClr val="39AB4E"/>
                  </a:solidFill>
                </a:uFill>
              </a:rPr>
              <a:t>www.leafytechnologies.it</a:t>
            </a:r>
          </a:p>
        </p:txBody>
      </p:sp>
    </p:spTree>
    <p:extLst>
      <p:ext uri="{BB962C8B-B14F-4D97-AF65-F5344CB8AC3E}">
        <p14:creationId xmlns:p14="http://schemas.microsoft.com/office/powerpoint/2010/main" val="36410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546885-7439-42D7-89F3-1995B1EAD8E7}"/>
              </a:ext>
            </a:extLst>
          </p:cNvPr>
          <p:cNvSpPr/>
          <p:nvPr/>
        </p:nvSpPr>
        <p:spPr>
          <a:xfrm>
            <a:off x="-304800" y="-9526"/>
            <a:ext cx="5791200" cy="7172325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9AB4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DB564-366C-4F38-9A56-42084F304C21}"/>
              </a:ext>
            </a:extLst>
          </p:cNvPr>
          <p:cNvSpPr/>
          <p:nvPr/>
        </p:nvSpPr>
        <p:spPr>
          <a:xfrm>
            <a:off x="414792" y="1676400"/>
            <a:ext cx="3335337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FluoriSense</a:t>
            </a:r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Analizzatore</a:t>
            </a: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 fluoruro</a:t>
            </a: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44E3F6-107A-41EA-8D79-DF203A64FB00}"/>
              </a:ext>
            </a:extLst>
          </p:cNvPr>
          <p:cNvSpPr/>
          <p:nvPr/>
        </p:nvSpPr>
        <p:spPr>
          <a:xfrm>
            <a:off x="5562600" y="4343400"/>
            <a:ext cx="37338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dirty="0">
                <a:solidFill>
                  <a:srgbClr val="39AB4E"/>
                </a:solidFill>
              </a:rPr>
              <a:t>Water fluoridation is the controlled adjustment of fluoride to a public water supply to reduce tooth decay. Fluoridated water contains fluoride at a level that is effective for preventing cavities; this can occur naturally or by adding fluoride</a:t>
            </a:r>
          </a:p>
          <a:p>
            <a:pPr algn="ctr"/>
            <a:endParaRPr lang="en-GB" sz="1600" i="1" dirty="0">
              <a:solidFill>
                <a:srgbClr val="39AB4E"/>
              </a:solidFill>
            </a:endParaRPr>
          </a:p>
          <a:p>
            <a:r>
              <a:rPr lang="en-GB" sz="1600" i="1" dirty="0">
                <a:solidFill>
                  <a:srgbClr val="39AB4E"/>
                </a:solidFill>
              </a:rPr>
              <a:t>Wikipedia</a:t>
            </a:r>
            <a:endParaRPr lang="en-GB" i="1" dirty="0">
              <a:solidFill>
                <a:srgbClr val="39AB4E"/>
              </a:solidFill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5EB3CF8-95BF-4D12-AC76-3E617EE09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371600"/>
            <a:ext cx="3543300" cy="2728341"/>
          </a:xfrm>
          <a:prstGeom prst="rect">
            <a:avLst/>
          </a:prstGeom>
        </p:spPr>
      </p:pic>
      <p:pic>
        <p:nvPicPr>
          <p:cNvPr id="9" name="Picture 8" descr="A picture containing tableware, drawing, plate, cup&#10;&#10;Description automatically generated">
            <a:extLst>
              <a:ext uri="{FF2B5EF4-FFF2-40B4-BE49-F238E27FC236}">
                <a16:creationId xmlns:a16="http://schemas.microsoft.com/office/drawing/2014/main" id="{07EA2607-9BA4-49B8-8F93-BB59E3623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91" y="232579"/>
            <a:ext cx="3048000" cy="4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5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Cos’è FluoriSense?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7DDC0-DD6A-470D-9F7E-4F49E1C9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76" y="1207217"/>
            <a:ext cx="2409862" cy="3439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7BE4B-1345-4AE0-880A-13B2425CCE8A}"/>
              </a:ext>
            </a:extLst>
          </p:cNvPr>
          <p:cNvSpPr txBox="1"/>
          <p:nvPr/>
        </p:nvSpPr>
        <p:spPr>
          <a:xfrm>
            <a:off x="666874" y="5382261"/>
            <a:ext cx="7486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/>
              <a:t>FluoriSense è il sensore di fluoruro che, abbinato ad </a:t>
            </a:r>
            <a:r>
              <a:rPr lang="it-IT" sz="2200"/>
              <a:t>uno degli </a:t>
            </a:r>
            <a:r>
              <a:rPr lang="it-IT" sz="2200" dirty="0"/>
              <a:t>analizzatori, permette la misura in continuo ed in linea del fluoruro nei sistemi di trattamento delle acque.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CBD4B-44BF-4FDF-BEAD-E7CF4C0925CE}"/>
              </a:ext>
            </a:extLst>
          </p:cNvPr>
          <p:cNvSpPr txBox="1"/>
          <p:nvPr/>
        </p:nvSpPr>
        <p:spPr>
          <a:xfrm>
            <a:off x="1266876" y="4646580"/>
            <a:ext cx="24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/>
              <a:t>Analizzatore avanzato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0F8A8-37F4-44EB-B4FB-A3CFB9FB4F98}"/>
              </a:ext>
            </a:extLst>
          </p:cNvPr>
          <p:cNvSpPr txBox="1"/>
          <p:nvPr/>
        </p:nvSpPr>
        <p:spPr>
          <a:xfrm>
            <a:off x="5105400" y="454406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/>
              <a:t>Cella a deflusso singola</a:t>
            </a:r>
          </a:p>
          <a:p>
            <a:pPr algn="ctr"/>
            <a:r>
              <a:rPr lang="it-IT" i="1"/>
              <a:t>con sensore di fluoruro</a:t>
            </a:r>
          </a:p>
        </p:txBody>
      </p:sp>
      <p:pic>
        <p:nvPicPr>
          <p:cNvPr id="5" name="Picture 4" descr="A picture containing white&#10;&#10;Description automatically generated">
            <a:extLst>
              <a:ext uri="{FF2B5EF4-FFF2-40B4-BE49-F238E27FC236}">
                <a16:creationId xmlns:a16="http://schemas.microsoft.com/office/drawing/2014/main" id="{4AAC2F2D-A053-4AB5-9DD6-6DAB0717F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090" y="1590627"/>
            <a:ext cx="2362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7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Perchè scegliere FluoriSense?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BFF60104-FF50-4806-A3A4-888E14594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3768088"/>
            <a:ext cx="3543300" cy="27283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B37E9D-5AAD-47C6-A952-06F99F1F70F7}"/>
              </a:ext>
            </a:extLst>
          </p:cNvPr>
          <p:cNvSpPr txBox="1"/>
          <p:nvPr/>
        </p:nvSpPr>
        <p:spPr>
          <a:xfrm>
            <a:off x="419500" y="1219200"/>
            <a:ext cx="681950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Fino a 2 anni di funzionamento continuo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Stabile ed affidabile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Eccellente controllo di processo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Compensazione della temperatura integrata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Adatto per l'utilizzo con il sistema di autopulizia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Supporto e consulenza disponibili</a:t>
            </a:r>
          </a:p>
        </p:txBody>
      </p:sp>
    </p:spTree>
    <p:extLst>
      <p:ext uri="{BB962C8B-B14F-4D97-AF65-F5344CB8AC3E}">
        <p14:creationId xmlns:p14="http://schemas.microsoft.com/office/powerpoint/2010/main" val="23196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Opzioni di installazione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24C93-1C7F-4BDD-9D1A-6B5540B30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" y="1734942"/>
            <a:ext cx="1543050" cy="3038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C11F7B-2F8E-47B9-89C7-13D121695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143000"/>
            <a:ext cx="2438400" cy="3466919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C771731F-5EDD-46F3-9E93-A70CC3DFB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21" y="914400"/>
            <a:ext cx="155098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7C19A3-9AEE-44F9-A93D-0F703E9AD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905000"/>
            <a:ext cx="1786366" cy="2868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BCE306-1111-45BB-9012-175E0F5A5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222" y="3134586"/>
            <a:ext cx="1810231" cy="2771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8F086-6C94-44E5-94EF-3886AA4890BE}"/>
              </a:ext>
            </a:extLst>
          </p:cNvPr>
          <p:cNvSpPr txBox="1"/>
          <p:nvPr/>
        </p:nvSpPr>
        <p:spPr>
          <a:xfrm>
            <a:off x="7260771" y="464338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Sistema di</a:t>
            </a:r>
          </a:p>
          <a:p>
            <a:pPr algn="just"/>
            <a:r>
              <a:rPr lang="it-IT" i="1" dirty="0"/>
              <a:t>autopulizia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5BB9A-024E-4903-8C2F-350CA725D794}"/>
              </a:ext>
            </a:extLst>
          </p:cNvPr>
          <p:cNvSpPr txBox="1"/>
          <p:nvPr/>
        </p:nvSpPr>
        <p:spPr>
          <a:xfrm>
            <a:off x="457200" y="5023534"/>
            <a:ext cx="443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/>
              <a:t>Celle di flusso: </a:t>
            </a:r>
          </a:p>
          <a:p>
            <a:pPr algn="just"/>
            <a:r>
              <a:rPr lang="it-IT" i="1" dirty="0"/>
              <a:t>chiusa, singola, doppia e tripla</a:t>
            </a:r>
          </a:p>
        </p:txBody>
      </p:sp>
    </p:spTree>
    <p:extLst>
      <p:ext uri="{BB962C8B-B14F-4D97-AF65-F5344CB8AC3E}">
        <p14:creationId xmlns:p14="http://schemas.microsoft.com/office/powerpoint/2010/main" val="39538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Analizzatori: Base e Avanzato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484313"/>
            <a:ext cx="3624263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 txBox="1">
            <a:spLocks/>
          </p:cNvSpPr>
          <p:nvPr/>
        </p:nvSpPr>
        <p:spPr bwMode="auto">
          <a:xfrm>
            <a:off x="1547813" y="5324475"/>
            <a:ext cx="20161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defTabSz="914400" eaLnBrk="1" hangingPunct="1">
              <a:spcBef>
                <a:spcPct val="20000"/>
              </a:spcBef>
            </a:pPr>
            <a:r>
              <a:rPr lang="it-IT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CRONOS</a:t>
            </a:r>
            <a:r>
              <a:rPr lang="it-IT" alt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®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6084888" y="5324475"/>
            <a:ext cx="17272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defTabSz="914400" eaLnBrk="1" hangingPunct="1">
              <a:spcBef>
                <a:spcPct val="20000"/>
              </a:spcBef>
            </a:pPr>
            <a:r>
              <a:rPr lang="it-IT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CRIUS</a:t>
            </a:r>
            <a:r>
              <a:rPr lang="it-IT" alt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®</a:t>
            </a:r>
            <a:endParaRPr lang="it-IT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1403B-73C4-4DC4-95F3-1BAB0628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73987"/>
            <a:ext cx="2409862" cy="343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"/>
    </mc:Choice>
    <mc:Fallback xmlns="">
      <p:transition spd="slow" advTm="4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Controllo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8652F-8285-4FDD-BF17-75C1F0CF167F}"/>
              </a:ext>
            </a:extLst>
          </p:cNvPr>
          <p:cNvSpPr txBox="1"/>
          <p:nvPr/>
        </p:nvSpPr>
        <p:spPr>
          <a:xfrm>
            <a:off x="533400" y="1371600"/>
            <a:ext cx="76962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PID – Proporzionale-Integrale-Derivativo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Proporzionale al flusso con compensazione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Orologio in tempo reale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Temporizzatori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Protezione Sovradosaggio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Duty standby (Controllo di Riserva)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Relè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Uscite analogiche (4-20 mA o 0-10 V)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Sistemi di ridondanza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endParaRPr lang="it-IT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it-IT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28" y="2819400"/>
            <a:ext cx="39687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59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Protocolli di Comunicazione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066800"/>
            <a:ext cx="5410200" cy="5059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endParaRPr lang="it-IT" altLang="en-US" sz="2800" dirty="0">
              <a:latin typeface="+mj-lt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Modbus (ASCII/RTU)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Modbus (TCP/IP)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Profibus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Accesso Remoto (2G/3G/4G GPRS)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Accesso Remoto (LAN) </a:t>
            </a:r>
          </a:p>
          <a:p>
            <a:endParaRPr lang="it-IT" sz="2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6" r="11102"/>
          <a:stretch>
            <a:fillRect/>
          </a:stretch>
        </p:blipFill>
        <p:spPr bwMode="auto">
          <a:xfrm>
            <a:off x="152400" y="2720181"/>
            <a:ext cx="319315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48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638CA5-BB83-4D3C-B458-6A211B77D419}"/>
              </a:ext>
            </a:extLst>
          </p:cNvPr>
          <p:cNvSpPr txBox="1"/>
          <p:nvPr/>
        </p:nvSpPr>
        <p:spPr>
          <a:xfrm>
            <a:off x="107950" y="1981200"/>
            <a:ext cx="408305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125730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Accesso in lettura e scrittura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Accesso da qualsiasi dispositivo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Scaricamento dati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Notifiche e-mail/SMS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Grafici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Sistema Cloud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Livelli di accesso differenti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Funzionalità avanzate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it-IT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endParaRPr lang="it-IT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90600"/>
            <a:ext cx="418139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1512888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49" y="3671886"/>
            <a:ext cx="3313897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D5EFAD-5B54-4A6F-AC78-9EF36EDA70FF}"/>
              </a:ext>
            </a:extLst>
          </p:cNvPr>
          <p:cNvSpPr>
            <a:spLocks noGrp="1"/>
          </p:cNvSpPr>
          <p:nvPr/>
        </p:nvSpPr>
        <p:spPr>
          <a:xfrm>
            <a:off x="495300" y="762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Telegestione con accesso remoto</a:t>
            </a:r>
          </a:p>
        </p:txBody>
      </p:sp>
    </p:spTree>
    <p:extLst>
      <p:ext uri="{BB962C8B-B14F-4D97-AF65-F5344CB8AC3E}">
        <p14:creationId xmlns:p14="http://schemas.microsoft.com/office/powerpoint/2010/main" val="227430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14B296-1265-4506-930B-D7F5CE1065EA}"/>
              </a:ext>
            </a:extLst>
          </p:cNvPr>
          <p:cNvSpPr/>
          <p:nvPr/>
        </p:nvSpPr>
        <p:spPr>
          <a:xfrm>
            <a:off x="3810000" y="0"/>
            <a:ext cx="5791200" cy="7172325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9AB4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F9FF08-B19D-4ED1-8C91-E5FAA2E1EBDD}"/>
              </a:ext>
            </a:extLst>
          </p:cNvPr>
          <p:cNvSpPr/>
          <p:nvPr/>
        </p:nvSpPr>
        <p:spPr>
          <a:xfrm>
            <a:off x="4412826" y="1524000"/>
            <a:ext cx="458555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Grazie per la</a:t>
            </a:r>
          </a:p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vostra</a:t>
            </a:r>
          </a:p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attenzione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F62651-1416-44B3-921E-0CF2706A8008}"/>
              </a:ext>
            </a:extLst>
          </p:cNvPr>
          <p:cNvSpPr/>
          <p:nvPr/>
        </p:nvSpPr>
        <p:spPr>
          <a:xfrm>
            <a:off x="0" y="2432000"/>
            <a:ext cx="3406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altLang="en-US" sz="240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Per maggiori informazioni sul sistema FluoriSense visitare il sito:</a:t>
            </a:r>
          </a:p>
          <a:p>
            <a:pPr algn="ctr"/>
            <a:endParaRPr lang="it-IT" altLang="en-US" sz="2400">
              <a:solidFill>
                <a:schemeClr val="tx1">
                  <a:lumMod val="95000"/>
                  <a:lumOff val="5000"/>
                </a:schemeClr>
              </a:solidFill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endParaRPr lang="it-IT" altLang="en-US" sz="2400">
              <a:solidFill>
                <a:schemeClr val="tx1">
                  <a:lumMod val="95000"/>
                  <a:lumOff val="5000"/>
                </a:schemeClr>
              </a:solidFill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r>
              <a:rPr lang="it-IT" altLang="en-US" sz="240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www.leafytechnologies.it</a:t>
            </a:r>
          </a:p>
        </p:txBody>
      </p:sp>
      <p:pic>
        <p:nvPicPr>
          <p:cNvPr id="6" name="Picture 5" descr="A picture containing tableware, drawing, plate, cup&#10;&#10;Description automatically generated">
            <a:extLst>
              <a:ext uri="{FF2B5EF4-FFF2-40B4-BE49-F238E27FC236}">
                <a16:creationId xmlns:a16="http://schemas.microsoft.com/office/drawing/2014/main" id="{81793C2D-E4F2-4C3E-B9A8-646231FE8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381000"/>
            <a:ext cx="3581400" cy="5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3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308</Words>
  <Application>Microsoft Office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Cos’è FluoriSense?</vt:lpstr>
      <vt:lpstr>Perchè scegliere FluoriSense?</vt:lpstr>
      <vt:lpstr>Opzioni di installazione</vt:lpstr>
      <vt:lpstr>Analizzatori: Base e Avanzato</vt:lpstr>
      <vt:lpstr>Tipi di Controllo</vt:lpstr>
      <vt:lpstr>Protocolli di Comunicazione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GabrieleOstuni</dc:creator>
  <cp:lastModifiedBy>Gabriele Ostuni</cp:lastModifiedBy>
  <cp:revision>72</cp:revision>
  <dcterms:created xsi:type="dcterms:W3CDTF">2006-08-16T00:00:00Z</dcterms:created>
  <dcterms:modified xsi:type="dcterms:W3CDTF">2020-06-10T22:33:03Z</dcterms:modified>
</cp:coreProperties>
</file>