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69" r:id="rId4"/>
    <p:sldId id="259" r:id="rId5"/>
    <p:sldId id="303" r:id="rId6"/>
    <p:sldId id="305" r:id="rId7"/>
    <p:sldId id="261" r:id="rId8"/>
    <p:sldId id="304" r:id="rId9"/>
    <p:sldId id="260" r:id="rId10"/>
    <p:sldId id="262" r:id="rId11"/>
    <p:sldId id="329" r:id="rId12"/>
    <p:sldId id="29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AB4E"/>
    <a:srgbClr val="ED1B25"/>
    <a:srgbClr val="FB802C"/>
    <a:srgbClr val="255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67FE20-52C8-4709-87E3-1DDEF3560666}" v="4" dt="2020-06-11T17:19:14.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6957" autoAdjust="0"/>
  </p:normalViewPr>
  <p:slideViewPr>
    <p:cSldViewPr>
      <p:cViewPr varScale="1">
        <p:scale>
          <a:sx n="99" d="100"/>
          <a:sy n="99" d="100"/>
        </p:scale>
        <p:origin x="1950"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e Ostuni" userId="b6a0a9bd2ef8212d" providerId="LiveId" clId="{2434545C-3C16-4D58-8DEB-7919C10BE442}"/>
    <pc:docChg chg="undo custSel addSld delSld modSld">
      <pc:chgData name="Gabriele Ostuni" userId="b6a0a9bd2ef8212d" providerId="LiveId" clId="{2434545C-3C16-4D58-8DEB-7919C10BE442}" dt="2020-04-14T19:12:20.509" v="156" actId="790"/>
      <pc:docMkLst>
        <pc:docMk/>
      </pc:docMkLst>
      <pc:sldChg chg="modSp modNotesTx">
        <pc:chgData name="Gabriele Ostuni" userId="b6a0a9bd2ef8212d" providerId="LiveId" clId="{2434545C-3C16-4D58-8DEB-7919C10BE442}" dt="2020-04-14T19:11:07.980" v="150" actId="790"/>
        <pc:sldMkLst>
          <pc:docMk/>
          <pc:sldMk cId="1058055028" sldId="257"/>
        </pc:sldMkLst>
        <pc:spChg chg="mod">
          <ac:chgData name="Gabriele Ostuni" userId="b6a0a9bd2ef8212d" providerId="LiveId" clId="{2434545C-3C16-4D58-8DEB-7919C10BE442}" dt="2020-04-14T19:11:07.980" v="150" actId="790"/>
          <ac:spMkLst>
            <pc:docMk/>
            <pc:sldMk cId="1058055028" sldId="257"/>
            <ac:spMk id="2" creationId="{9744E3F6-107A-41EA-8D79-DF203A64FB00}"/>
          </ac:spMkLst>
        </pc:spChg>
        <pc:spChg chg="mod">
          <ac:chgData name="Gabriele Ostuni" userId="b6a0a9bd2ef8212d" providerId="LiveId" clId="{2434545C-3C16-4D58-8DEB-7919C10BE442}" dt="2020-04-07T20:45:41.149" v="7" actId="20577"/>
          <ac:spMkLst>
            <pc:docMk/>
            <pc:sldMk cId="1058055028" sldId="257"/>
            <ac:spMk id="7" creationId="{EFADB564-366C-4F38-9A56-42084F304C21}"/>
          </ac:spMkLst>
        </pc:spChg>
      </pc:sldChg>
      <pc:sldChg chg="modSp">
        <pc:chgData name="Gabriele Ostuni" userId="b6a0a9bd2ef8212d" providerId="LiveId" clId="{2434545C-3C16-4D58-8DEB-7919C10BE442}" dt="2020-04-07T20:52:37.425" v="113" actId="20577"/>
        <pc:sldMkLst>
          <pc:docMk/>
          <pc:sldMk cId="1042277148" sldId="258"/>
        </pc:sldMkLst>
        <pc:spChg chg="mod">
          <ac:chgData name="Gabriele Ostuni" userId="b6a0a9bd2ef8212d" providerId="LiveId" clId="{2434545C-3C16-4D58-8DEB-7919C10BE442}" dt="2020-04-07T20:49:03.617" v="56" actId="20577"/>
          <ac:spMkLst>
            <pc:docMk/>
            <pc:sldMk cId="1042277148" sldId="258"/>
            <ac:spMk id="3" creationId="{15C7BE4B-1345-4AE0-880A-13B2425CCE8A}"/>
          </ac:spMkLst>
        </pc:spChg>
        <pc:spChg chg="mod">
          <ac:chgData name="Gabriele Ostuni" userId="b6a0a9bd2ef8212d" providerId="LiveId" clId="{2434545C-3C16-4D58-8DEB-7919C10BE442}" dt="2020-04-07T20:52:37.425" v="113" actId="20577"/>
          <ac:spMkLst>
            <pc:docMk/>
            <pc:sldMk cId="1042277148" sldId="258"/>
            <ac:spMk id="7" creationId="{00000000-0000-0000-0000-000000000000}"/>
          </ac:spMkLst>
        </pc:spChg>
        <pc:spChg chg="mod">
          <ac:chgData name="Gabriele Ostuni" userId="b6a0a9bd2ef8212d" providerId="LiveId" clId="{2434545C-3C16-4D58-8DEB-7919C10BE442}" dt="2020-04-07T20:48:50.958" v="37" actId="122"/>
          <ac:spMkLst>
            <pc:docMk/>
            <pc:sldMk cId="1042277148" sldId="258"/>
            <ac:spMk id="14" creationId="{6F70F8A8-37F4-44EB-B4FB-A3CFB9FB4F98}"/>
          </ac:spMkLst>
        </pc:spChg>
      </pc:sldChg>
      <pc:sldChg chg="modSp">
        <pc:chgData name="Gabriele Ostuni" userId="b6a0a9bd2ef8212d" providerId="LiveId" clId="{2434545C-3C16-4D58-8DEB-7919C10BE442}" dt="2020-04-14T19:11:35.042" v="153" actId="313"/>
        <pc:sldMkLst>
          <pc:docMk/>
          <pc:sldMk cId="231967230" sldId="259"/>
        </pc:sldMkLst>
        <pc:spChg chg="mod">
          <ac:chgData name="Gabriele Ostuni" userId="b6a0a9bd2ef8212d" providerId="LiveId" clId="{2434545C-3C16-4D58-8DEB-7919C10BE442}" dt="2020-04-14T19:11:31.135" v="151" actId="313"/>
          <ac:spMkLst>
            <pc:docMk/>
            <pc:sldMk cId="231967230" sldId="259"/>
            <ac:spMk id="2" creationId="{00000000-0000-0000-0000-000000000000}"/>
          </ac:spMkLst>
        </pc:spChg>
        <pc:spChg chg="mod">
          <ac:chgData name="Gabriele Ostuni" userId="b6a0a9bd2ef8212d" providerId="LiveId" clId="{2434545C-3C16-4D58-8DEB-7919C10BE442}" dt="2020-04-14T19:11:35.042" v="153" actId="313"/>
          <ac:spMkLst>
            <pc:docMk/>
            <pc:sldMk cId="231967230" sldId="259"/>
            <ac:spMk id="9" creationId="{8C2A9025-CDBC-4D10-BB04-35E937C00391}"/>
          </ac:spMkLst>
        </pc:spChg>
      </pc:sldChg>
      <pc:sldChg chg="modSp">
        <pc:chgData name="Gabriele Ostuni" userId="b6a0a9bd2ef8212d" providerId="LiveId" clId="{2434545C-3C16-4D58-8DEB-7919C10BE442}" dt="2020-04-14T19:12:03.478" v="155" actId="313"/>
        <pc:sldMkLst>
          <pc:docMk/>
          <pc:sldMk cId="1490592224" sldId="260"/>
        </pc:sldMkLst>
        <pc:spChg chg="mod">
          <ac:chgData name="Gabriele Ostuni" userId="b6a0a9bd2ef8212d" providerId="LiveId" clId="{2434545C-3C16-4D58-8DEB-7919C10BE442}" dt="2020-04-14T19:12:03.478" v="155" actId="313"/>
          <ac:spMkLst>
            <pc:docMk/>
            <pc:sldMk cId="1490592224" sldId="260"/>
            <ac:spMk id="4" creationId="{39D8652F-8285-4FDD-BF17-75C1F0CF167F}"/>
          </ac:spMkLst>
        </pc:spChg>
      </pc:sldChg>
      <pc:sldChg chg="addSp delSp modSp modAnim">
        <pc:chgData name="Gabriele Ostuni" userId="b6a0a9bd2ef8212d" providerId="LiveId" clId="{2434545C-3C16-4D58-8DEB-7919C10BE442}" dt="2020-04-07T20:52:03.566" v="109" actId="6549"/>
        <pc:sldMkLst>
          <pc:docMk/>
          <pc:sldMk cId="927890169" sldId="269"/>
        </pc:sldMkLst>
        <pc:spChg chg="mod">
          <ac:chgData name="Gabriele Ostuni" userId="b6a0a9bd2ef8212d" providerId="LiveId" clId="{2434545C-3C16-4D58-8DEB-7919C10BE442}" dt="2020-04-07T20:49:55.127" v="86" actId="20577"/>
          <ac:spMkLst>
            <pc:docMk/>
            <pc:sldMk cId="927890169" sldId="269"/>
            <ac:spMk id="2" creationId="{00000000-0000-0000-0000-000000000000}"/>
          </ac:spMkLst>
        </pc:spChg>
        <pc:spChg chg="del">
          <ac:chgData name="Gabriele Ostuni" userId="b6a0a9bd2ef8212d" providerId="LiveId" clId="{2434545C-3C16-4D58-8DEB-7919C10BE442}" dt="2020-04-07T20:49:41.167" v="58" actId="478"/>
          <ac:spMkLst>
            <pc:docMk/>
            <pc:sldMk cId="927890169" sldId="269"/>
            <ac:spMk id="6" creationId="{9ABAEE5F-07F8-44AB-B8AE-8AEB89D5DEC0}"/>
          </ac:spMkLst>
        </pc:spChg>
        <pc:spChg chg="add mod">
          <ac:chgData name="Gabriele Ostuni" userId="b6a0a9bd2ef8212d" providerId="LiveId" clId="{2434545C-3C16-4D58-8DEB-7919C10BE442}" dt="2020-04-07T20:52:03.566" v="109" actId="6549"/>
          <ac:spMkLst>
            <pc:docMk/>
            <pc:sldMk cId="927890169" sldId="269"/>
            <ac:spMk id="7" creationId="{6705E8F7-DA63-4205-9F3C-CE206F12B494}"/>
          </ac:spMkLst>
        </pc:spChg>
        <pc:picChg chg="del">
          <ac:chgData name="Gabriele Ostuni" userId="b6a0a9bd2ef8212d" providerId="LiveId" clId="{2434545C-3C16-4D58-8DEB-7919C10BE442}" dt="2020-04-07T20:49:38.742" v="57" actId="478"/>
          <ac:picMkLst>
            <pc:docMk/>
            <pc:sldMk cId="927890169" sldId="269"/>
            <ac:picMk id="5" creationId="{E4489EFE-BCCF-4D55-A53B-3DAF3D079F01}"/>
          </ac:picMkLst>
        </pc:picChg>
        <pc:picChg chg="add">
          <ac:chgData name="Gabriele Ostuni" userId="b6a0a9bd2ef8212d" providerId="LiveId" clId="{2434545C-3C16-4D58-8DEB-7919C10BE442}" dt="2020-04-07T20:50:00.047" v="87"/>
          <ac:picMkLst>
            <pc:docMk/>
            <pc:sldMk cId="927890169" sldId="269"/>
            <ac:picMk id="8" creationId="{E7F27224-E785-41F1-9143-02311C4B713B}"/>
          </ac:picMkLst>
        </pc:picChg>
      </pc:sldChg>
      <pc:sldChg chg="modSp">
        <pc:chgData name="Gabriele Ostuni" userId="b6a0a9bd2ef8212d" providerId="LiveId" clId="{2434545C-3C16-4D58-8DEB-7919C10BE442}" dt="2020-04-14T19:12:20.509" v="156" actId="790"/>
        <pc:sldMkLst>
          <pc:docMk/>
          <pc:sldMk cId="1307730828" sldId="298"/>
        </pc:sldMkLst>
        <pc:spChg chg="mod">
          <ac:chgData name="Gabriele Ostuni" userId="b6a0a9bd2ef8212d" providerId="LiveId" clId="{2434545C-3C16-4D58-8DEB-7919C10BE442}" dt="2020-04-14T19:12:20.509" v="156" actId="790"/>
          <ac:spMkLst>
            <pc:docMk/>
            <pc:sldMk cId="1307730828" sldId="298"/>
            <ac:spMk id="2" creationId="{96F9FF08-B19D-4ED1-8C91-E5FAA2E1EBDD}"/>
          </ac:spMkLst>
        </pc:spChg>
        <pc:spChg chg="mod">
          <ac:chgData name="Gabriele Ostuni" userId="b6a0a9bd2ef8212d" providerId="LiveId" clId="{2434545C-3C16-4D58-8DEB-7919C10BE442}" dt="2020-04-14T19:12:20.509" v="156" actId="790"/>
          <ac:spMkLst>
            <pc:docMk/>
            <pc:sldMk cId="1307730828" sldId="298"/>
            <ac:spMk id="3" creationId="{52F62651-1416-44B3-921E-0CF2706A8008}"/>
          </ac:spMkLst>
        </pc:spChg>
        <pc:spChg chg="mod">
          <ac:chgData name="Gabriele Ostuni" userId="b6a0a9bd2ef8212d" providerId="LiveId" clId="{2434545C-3C16-4D58-8DEB-7919C10BE442}" dt="2020-04-14T19:12:20.509" v="156" actId="790"/>
          <ac:spMkLst>
            <pc:docMk/>
            <pc:sldMk cId="1307730828" sldId="298"/>
            <ac:spMk id="5" creationId="{7414B296-1265-4506-930B-D7F5CE1065EA}"/>
          </ac:spMkLst>
        </pc:spChg>
      </pc:sldChg>
      <pc:sldChg chg="del">
        <pc:chgData name="Gabriele Ostuni" userId="b6a0a9bd2ef8212d" providerId="LiveId" clId="{2434545C-3C16-4D58-8DEB-7919C10BE442}" dt="2020-04-07T20:52:32.635" v="110" actId="47"/>
        <pc:sldMkLst>
          <pc:docMk/>
          <pc:sldMk cId="4061742601" sldId="301"/>
        </pc:sldMkLst>
      </pc:sldChg>
      <pc:sldChg chg="del">
        <pc:chgData name="Gabriele Ostuni" userId="b6a0a9bd2ef8212d" providerId="LiveId" clId="{2434545C-3C16-4D58-8DEB-7919C10BE442}" dt="2020-04-07T20:52:58.365" v="122" actId="47"/>
        <pc:sldMkLst>
          <pc:docMk/>
          <pc:sldMk cId="2002355705" sldId="302"/>
        </pc:sldMkLst>
      </pc:sldChg>
      <pc:sldChg chg="del">
        <pc:chgData name="Gabriele Ostuni" userId="b6a0a9bd2ef8212d" providerId="LiveId" clId="{2434545C-3C16-4D58-8DEB-7919C10BE442}" dt="2020-04-07T20:52:59.801" v="123" actId="47"/>
        <pc:sldMkLst>
          <pc:docMk/>
          <pc:sldMk cId="812736217" sldId="305"/>
        </pc:sldMkLst>
      </pc:sldChg>
      <pc:sldChg chg="modSp add">
        <pc:chgData name="Gabriele Ostuni" userId="b6a0a9bd2ef8212d" providerId="LiveId" clId="{2434545C-3C16-4D58-8DEB-7919C10BE442}" dt="2020-04-14T19:11:46.244" v="154" actId="790"/>
        <pc:sldMkLst>
          <pc:docMk/>
          <pc:sldMk cId="1206453491" sldId="305"/>
        </pc:sldMkLst>
        <pc:spChg chg="mod">
          <ac:chgData name="Gabriele Ostuni" userId="b6a0a9bd2ef8212d" providerId="LiveId" clId="{2434545C-3C16-4D58-8DEB-7919C10BE442}" dt="2020-04-14T19:11:46.244" v="154" actId="790"/>
          <ac:spMkLst>
            <pc:docMk/>
            <pc:sldMk cId="1206453491" sldId="305"/>
            <ac:spMk id="2" creationId="{00000000-0000-0000-0000-000000000000}"/>
          </ac:spMkLst>
        </pc:spChg>
        <pc:spChg chg="mod">
          <ac:chgData name="Gabriele Ostuni" userId="b6a0a9bd2ef8212d" providerId="LiveId" clId="{2434545C-3C16-4D58-8DEB-7919C10BE442}" dt="2020-04-14T19:11:46.244" v="154" actId="790"/>
          <ac:spMkLst>
            <pc:docMk/>
            <pc:sldMk cId="1206453491" sldId="305"/>
            <ac:spMk id="3" creationId="{21B37E9D-5AAD-47C6-A952-06F99F1F70F7}"/>
          </ac:spMkLst>
        </pc:spChg>
      </pc:sldChg>
    </pc:docChg>
  </pc:docChgLst>
  <pc:docChgLst>
    <pc:chgData name="Gabriele Ostuni" userId="b6a0a9bd2ef8212d" providerId="LiveId" clId="{8210BDF8-AFC2-4281-8C7D-462BC6CAB121}"/>
    <pc:docChg chg="modSld">
      <pc:chgData name="Gabriele Ostuni" userId="b6a0a9bd2ef8212d" providerId="LiveId" clId="{8210BDF8-AFC2-4281-8C7D-462BC6CAB121}" dt="2020-04-06T12:13:19.922" v="1" actId="1076"/>
      <pc:docMkLst>
        <pc:docMk/>
      </pc:docMkLst>
      <pc:sldChg chg="addSp modSp mod">
        <pc:chgData name="Gabriele Ostuni" userId="b6a0a9bd2ef8212d" providerId="LiveId" clId="{8210BDF8-AFC2-4281-8C7D-462BC6CAB121}" dt="2020-04-06T12:13:19.922" v="1" actId="1076"/>
        <pc:sldMkLst>
          <pc:docMk/>
          <pc:sldMk cId="1058055028" sldId="257"/>
        </pc:sldMkLst>
        <pc:picChg chg="add mod">
          <ac:chgData name="Gabriele Ostuni" userId="b6a0a9bd2ef8212d" providerId="LiveId" clId="{8210BDF8-AFC2-4281-8C7D-462BC6CAB121}" dt="2020-04-06T12:12:43.214" v="0"/>
          <ac:picMkLst>
            <pc:docMk/>
            <pc:sldMk cId="1058055028" sldId="257"/>
            <ac:picMk id="2" creationId="{FC7667FA-905D-4B04-855B-AD8D1250D378}"/>
          </ac:picMkLst>
        </pc:picChg>
        <pc:picChg chg="mod">
          <ac:chgData name="Gabriele Ostuni" userId="b6a0a9bd2ef8212d" providerId="LiveId" clId="{8210BDF8-AFC2-4281-8C7D-462BC6CAB121}" dt="2020-04-06T12:13:19.922" v="1" actId="1076"/>
          <ac:picMkLst>
            <pc:docMk/>
            <pc:sldMk cId="1058055028" sldId="257"/>
            <ac:picMk id="4" creationId="{00000000-0000-0000-0000-000000000000}"/>
          </ac:picMkLst>
        </pc:picChg>
      </pc:sldChg>
      <pc:sldChg chg="addSp modSp">
        <pc:chgData name="Gabriele Ostuni" userId="b6a0a9bd2ef8212d" providerId="LiveId" clId="{8210BDF8-AFC2-4281-8C7D-462BC6CAB121}" dt="2020-04-06T12:12:43.214" v="0"/>
        <pc:sldMkLst>
          <pc:docMk/>
          <pc:sldMk cId="1042277148" sldId="258"/>
        </pc:sldMkLst>
        <pc:picChg chg="add mod">
          <ac:chgData name="Gabriele Ostuni" userId="b6a0a9bd2ef8212d" providerId="LiveId" clId="{8210BDF8-AFC2-4281-8C7D-462BC6CAB121}" dt="2020-04-06T12:12:43.214" v="0"/>
          <ac:picMkLst>
            <pc:docMk/>
            <pc:sldMk cId="1042277148" sldId="258"/>
            <ac:picMk id="2" creationId="{D27656AC-B17C-4A53-96A7-6AC02E2F118F}"/>
          </ac:picMkLst>
        </pc:picChg>
      </pc:sldChg>
      <pc:sldChg chg="addSp modSp">
        <pc:chgData name="Gabriele Ostuni" userId="b6a0a9bd2ef8212d" providerId="LiveId" clId="{8210BDF8-AFC2-4281-8C7D-462BC6CAB121}" dt="2020-04-06T12:12:43.214" v="0"/>
        <pc:sldMkLst>
          <pc:docMk/>
          <pc:sldMk cId="231967230" sldId="259"/>
        </pc:sldMkLst>
        <pc:picChg chg="add mod">
          <ac:chgData name="Gabriele Ostuni" userId="b6a0a9bd2ef8212d" providerId="LiveId" clId="{8210BDF8-AFC2-4281-8C7D-462BC6CAB121}" dt="2020-04-06T12:12:43.214" v="0"/>
          <ac:picMkLst>
            <pc:docMk/>
            <pc:sldMk cId="231967230" sldId="259"/>
            <ac:picMk id="3" creationId="{33EF1E23-B870-4736-A62D-D8D03FB693C7}"/>
          </ac:picMkLst>
        </pc:picChg>
      </pc:sldChg>
      <pc:sldChg chg="addSp modSp">
        <pc:chgData name="Gabriele Ostuni" userId="b6a0a9bd2ef8212d" providerId="LiveId" clId="{8210BDF8-AFC2-4281-8C7D-462BC6CAB121}" dt="2020-04-06T12:12:43.214" v="0"/>
        <pc:sldMkLst>
          <pc:docMk/>
          <pc:sldMk cId="1629226035" sldId="261"/>
        </pc:sldMkLst>
        <pc:picChg chg="add mod">
          <ac:chgData name="Gabriele Ostuni" userId="b6a0a9bd2ef8212d" providerId="LiveId" clId="{8210BDF8-AFC2-4281-8C7D-462BC6CAB121}" dt="2020-04-06T12:12:43.214" v="0"/>
          <ac:picMkLst>
            <pc:docMk/>
            <pc:sldMk cId="1629226035" sldId="261"/>
            <ac:picMk id="3" creationId="{15B51257-6E0C-4AD8-80E3-8D3ACB64EA99}"/>
          </ac:picMkLst>
        </pc:picChg>
      </pc:sldChg>
      <pc:sldChg chg="addSp modSp">
        <pc:chgData name="Gabriele Ostuni" userId="b6a0a9bd2ef8212d" providerId="LiveId" clId="{8210BDF8-AFC2-4281-8C7D-462BC6CAB121}" dt="2020-04-06T12:12:43.214" v="0"/>
        <pc:sldMkLst>
          <pc:docMk/>
          <pc:sldMk cId="3189911502" sldId="265"/>
        </pc:sldMkLst>
        <pc:picChg chg="add mod">
          <ac:chgData name="Gabriele Ostuni" userId="b6a0a9bd2ef8212d" providerId="LiveId" clId="{8210BDF8-AFC2-4281-8C7D-462BC6CAB121}" dt="2020-04-06T12:12:43.214" v="0"/>
          <ac:picMkLst>
            <pc:docMk/>
            <pc:sldMk cId="3189911502" sldId="265"/>
            <ac:picMk id="3" creationId="{2050882F-9833-4733-8297-F1A884DD7031}"/>
          </ac:picMkLst>
        </pc:picChg>
      </pc:sldChg>
      <pc:sldChg chg="addSp modSp">
        <pc:chgData name="Gabriele Ostuni" userId="b6a0a9bd2ef8212d" providerId="LiveId" clId="{8210BDF8-AFC2-4281-8C7D-462BC6CAB121}" dt="2020-04-06T12:12:43.214" v="0"/>
        <pc:sldMkLst>
          <pc:docMk/>
          <pc:sldMk cId="927890169" sldId="269"/>
        </pc:sldMkLst>
        <pc:picChg chg="add mod">
          <ac:chgData name="Gabriele Ostuni" userId="b6a0a9bd2ef8212d" providerId="LiveId" clId="{8210BDF8-AFC2-4281-8C7D-462BC6CAB121}" dt="2020-04-06T12:12:43.214" v="0"/>
          <ac:picMkLst>
            <pc:docMk/>
            <pc:sldMk cId="927890169" sldId="269"/>
            <ac:picMk id="3" creationId="{8BC4B7D6-7143-4F0B-8028-73DD74889733}"/>
          </ac:picMkLst>
        </pc:picChg>
      </pc:sldChg>
      <pc:sldChg chg="addSp modSp">
        <pc:chgData name="Gabriele Ostuni" userId="b6a0a9bd2ef8212d" providerId="LiveId" clId="{8210BDF8-AFC2-4281-8C7D-462BC6CAB121}" dt="2020-04-06T12:12:43.214" v="0"/>
        <pc:sldMkLst>
          <pc:docMk/>
          <pc:sldMk cId="206152436" sldId="270"/>
        </pc:sldMkLst>
        <pc:picChg chg="add mod">
          <ac:chgData name="Gabriele Ostuni" userId="b6a0a9bd2ef8212d" providerId="LiveId" clId="{8210BDF8-AFC2-4281-8C7D-462BC6CAB121}" dt="2020-04-06T12:12:43.214" v="0"/>
          <ac:picMkLst>
            <pc:docMk/>
            <pc:sldMk cId="206152436" sldId="270"/>
            <ac:picMk id="3" creationId="{BA668F1E-FABE-4640-8800-DA50BA44A08A}"/>
          </ac:picMkLst>
        </pc:picChg>
      </pc:sldChg>
    </pc:docChg>
  </pc:docChgLst>
  <pc:docChgLst>
    <pc:chgData name="Gabriele Ostuni" userId="b6a0a9bd2ef8212d" providerId="LiveId" clId="{63D5B6C0-D2BE-4FF1-AECC-9E5911D57489}"/>
    <pc:docChg chg="modSld">
      <pc:chgData name="Gabriele Ostuni" userId="b6a0a9bd2ef8212d" providerId="LiveId" clId="{63D5B6C0-D2BE-4FF1-AECC-9E5911D57489}" dt="2020-04-06T11:35:19.422" v="0"/>
      <pc:docMkLst>
        <pc:docMk/>
      </pc:docMkLst>
      <pc:sldChg chg="modTransition">
        <pc:chgData name="Gabriele Ostuni" userId="b6a0a9bd2ef8212d" providerId="LiveId" clId="{63D5B6C0-D2BE-4FF1-AECC-9E5911D57489}" dt="2020-04-06T11:35:19.422" v="0"/>
        <pc:sldMkLst>
          <pc:docMk/>
          <pc:sldMk cId="1058055028" sldId="257"/>
        </pc:sldMkLst>
      </pc:sldChg>
      <pc:sldChg chg="modTransition">
        <pc:chgData name="Gabriele Ostuni" userId="b6a0a9bd2ef8212d" providerId="LiveId" clId="{63D5B6C0-D2BE-4FF1-AECC-9E5911D57489}" dt="2020-04-06T11:35:19.422" v="0"/>
        <pc:sldMkLst>
          <pc:docMk/>
          <pc:sldMk cId="1042277148" sldId="258"/>
        </pc:sldMkLst>
      </pc:sldChg>
      <pc:sldChg chg="modTransition">
        <pc:chgData name="Gabriele Ostuni" userId="b6a0a9bd2ef8212d" providerId="LiveId" clId="{63D5B6C0-D2BE-4FF1-AECC-9E5911D57489}" dt="2020-04-06T11:35:19.422" v="0"/>
        <pc:sldMkLst>
          <pc:docMk/>
          <pc:sldMk cId="231967230" sldId="259"/>
        </pc:sldMkLst>
      </pc:sldChg>
      <pc:sldChg chg="modTransition">
        <pc:chgData name="Gabriele Ostuni" userId="b6a0a9bd2ef8212d" providerId="LiveId" clId="{63D5B6C0-D2BE-4FF1-AECC-9E5911D57489}" dt="2020-04-06T11:35:19.422" v="0"/>
        <pc:sldMkLst>
          <pc:docMk/>
          <pc:sldMk cId="1490592224" sldId="260"/>
        </pc:sldMkLst>
      </pc:sldChg>
      <pc:sldChg chg="modTransition">
        <pc:chgData name="Gabriele Ostuni" userId="b6a0a9bd2ef8212d" providerId="LiveId" clId="{63D5B6C0-D2BE-4FF1-AECC-9E5911D57489}" dt="2020-04-06T11:35:19.422" v="0"/>
        <pc:sldMkLst>
          <pc:docMk/>
          <pc:sldMk cId="1629226035" sldId="261"/>
        </pc:sldMkLst>
      </pc:sldChg>
      <pc:sldChg chg="modTransition">
        <pc:chgData name="Gabriele Ostuni" userId="b6a0a9bd2ef8212d" providerId="LiveId" clId="{63D5B6C0-D2BE-4FF1-AECC-9E5911D57489}" dt="2020-04-06T11:35:19.422" v="0"/>
        <pc:sldMkLst>
          <pc:docMk/>
          <pc:sldMk cId="4078485691" sldId="262"/>
        </pc:sldMkLst>
      </pc:sldChg>
      <pc:sldChg chg="modTransition">
        <pc:chgData name="Gabriele Ostuni" userId="b6a0a9bd2ef8212d" providerId="LiveId" clId="{63D5B6C0-D2BE-4FF1-AECC-9E5911D57489}" dt="2020-04-06T11:35:19.422" v="0"/>
        <pc:sldMkLst>
          <pc:docMk/>
          <pc:sldMk cId="2720699239" sldId="263"/>
        </pc:sldMkLst>
      </pc:sldChg>
      <pc:sldChg chg="modTransition">
        <pc:chgData name="Gabriele Ostuni" userId="b6a0a9bd2ef8212d" providerId="LiveId" clId="{63D5B6C0-D2BE-4FF1-AECC-9E5911D57489}" dt="2020-04-06T11:35:19.422" v="0"/>
        <pc:sldMkLst>
          <pc:docMk/>
          <pc:sldMk cId="3799908102" sldId="264"/>
        </pc:sldMkLst>
      </pc:sldChg>
      <pc:sldChg chg="modTransition">
        <pc:chgData name="Gabriele Ostuni" userId="b6a0a9bd2ef8212d" providerId="LiveId" clId="{63D5B6C0-D2BE-4FF1-AECC-9E5911D57489}" dt="2020-04-06T11:35:19.422" v="0"/>
        <pc:sldMkLst>
          <pc:docMk/>
          <pc:sldMk cId="3189911502" sldId="265"/>
        </pc:sldMkLst>
      </pc:sldChg>
      <pc:sldChg chg="modTransition">
        <pc:chgData name="Gabriele Ostuni" userId="b6a0a9bd2ef8212d" providerId="LiveId" clId="{63D5B6C0-D2BE-4FF1-AECC-9E5911D57489}" dt="2020-04-06T11:35:19.422" v="0"/>
        <pc:sldMkLst>
          <pc:docMk/>
          <pc:sldMk cId="3346522730" sldId="266"/>
        </pc:sldMkLst>
      </pc:sldChg>
      <pc:sldChg chg="modTransition">
        <pc:chgData name="Gabriele Ostuni" userId="b6a0a9bd2ef8212d" providerId="LiveId" clId="{63D5B6C0-D2BE-4FF1-AECC-9E5911D57489}" dt="2020-04-06T11:35:19.422" v="0"/>
        <pc:sldMkLst>
          <pc:docMk/>
          <pc:sldMk cId="297293057" sldId="267"/>
        </pc:sldMkLst>
      </pc:sldChg>
      <pc:sldChg chg="modTransition">
        <pc:chgData name="Gabriele Ostuni" userId="b6a0a9bd2ef8212d" providerId="LiveId" clId="{63D5B6C0-D2BE-4FF1-AECC-9E5911D57489}" dt="2020-04-06T11:35:19.422" v="0"/>
        <pc:sldMkLst>
          <pc:docMk/>
          <pc:sldMk cId="3769131667" sldId="268"/>
        </pc:sldMkLst>
      </pc:sldChg>
      <pc:sldChg chg="modTransition">
        <pc:chgData name="Gabriele Ostuni" userId="b6a0a9bd2ef8212d" providerId="LiveId" clId="{63D5B6C0-D2BE-4FF1-AECC-9E5911D57489}" dt="2020-04-06T11:35:19.422" v="0"/>
        <pc:sldMkLst>
          <pc:docMk/>
          <pc:sldMk cId="927890169" sldId="269"/>
        </pc:sldMkLst>
      </pc:sldChg>
      <pc:sldChg chg="modTransition">
        <pc:chgData name="Gabriele Ostuni" userId="b6a0a9bd2ef8212d" providerId="LiveId" clId="{63D5B6C0-D2BE-4FF1-AECC-9E5911D57489}" dt="2020-04-06T11:35:19.422" v="0"/>
        <pc:sldMkLst>
          <pc:docMk/>
          <pc:sldMk cId="206152436" sldId="270"/>
        </pc:sldMkLst>
      </pc:sldChg>
      <pc:sldChg chg="modTransition">
        <pc:chgData name="Gabriele Ostuni" userId="b6a0a9bd2ef8212d" providerId="LiveId" clId="{63D5B6C0-D2BE-4FF1-AECC-9E5911D57489}" dt="2020-04-06T11:35:19.422" v="0"/>
        <pc:sldMkLst>
          <pc:docMk/>
          <pc:sldMk cId="4145312641" sldId="271"/>
        </pc:sldMkLst>
      </pc:sldChg>
      <pc:sldChg chg="modTransition">
        <pc:chgData name="Gabriele Ostuni" userId="b6a0a9bd2ef8212d" providerId="LiveId" clId="{63D5B6C0-D2BE-4FF1-AECC-9E5911D57489}" dt="2020-04-06T11:35:19.422" v="0"/>
        <pc:sldMkLst>
          <pc:docMk/>
          <pc:sldMk cId="469061329" sldId="272"/>
        </pc:sldMkLst>
      </pc:sldChg>
      <pc:sldChg chg="modTransition">
        <pc:chgData name="Gabriele Ostuni" userId="b6a0a9bd2ef8212d" providerId="LiveId" clId="{63D5B6C0-D2BE-4FF1-AECC-9E5911D57489}" dt="2020-04-06T11:35:19.422" v="0"/>
        <pc:sldMkLst>
          <pc:docMk/>
          <pc:sldMk cId="1975420073" sldId="273"/>
        </pc:sldMkLst>
      </pc:sldChg>
      <pc:sldChg chg="modTransition">
        <pc:chgData name="Gabriele Ostuni" userId="b6a0a9bd2ef8212d" providerId="LiveId" clId="{63D5B6C0-D2BE-4FF1-AECC-9E5911D57489}" dt="2020-04-06T11:35:19.422" v="0"/>
        <pc:sldMkLst>
          <pc:docMk/>
          <pc:sldMk cId="3595848052" sldId="274"/>
        </pc:sldMkLst>
      </pc:sldChg>
      <pc:sldChg chg="modTransition">
        <pc:chgData name="Gabriele Ostuni" userId="b6a0a9bd2ef8212d" providerId="LiveId" clId="{63D5B6C0-D2BE-4FF1-AECC-9E5911D57489}" dt="2020-04-06T11:35:19.422" v="0"/>
        <pc:sldMkLst>
          <pc:docMk/>
          <pc:sldMk cId="627718790" sldId="275"/>
        </pc:sldMkLst>
      </pc:sldChg>
      <pc:sldChg chg="modTransition">
        <pc:chgData name="Gabriele Ostuni" userId="b6a0a9bd2ef8212d" providerId="LiveId" clId="{63D5B6C0-D2BE-4FF1-AECC-9E5911D57489}" dt="2020-04-06T11:35:19.422" v="0"/>
        <pc:sldMkLst>
          <pc:docMk/>
          <pc:sldMk cId="4244695719" sldId="276"/>
        </pc:sldMkLst>
      </pc:sldChg>
      <pc:sldChg chg="modTransition">
        <pc:chgData name="Gabriele Ostuni" userId="b6a0a9bd2ef8212d" providerId="LiveId" clId="{63D5B6C0-D2BE-4FF1-AECC-9E5911D57489}" dt="2020-04-06T11:35:19.422" v="0"/>
        <pc:sldMkLst>
          <pc:docMk/>
          <pc:sldMk cId="2376918286" sldId="277"/>
        </pc:sldMkLst>
      </pc:sldChg>
      <pc:sldChg chg="modTransition">
        <pc:chgData name="Gabriele Ostuni" userId="b6a0a9bd2ef8212d" providerId="LiveId" clId="{63D5B6C0-D2BE-4FF1-AECC-9E5911D57489}" dt="2020-04-06T11:35:19.422" v="0"/>
        <pc:sldMkLst>
          <pc:docMk/>
          <pc:sldMk cId="1170700477" sldId="278"/>
        </pc:sldMkLst>
      </pc:sldChg>
      <pc:sldChg chg="modTransition">
        <pc:chgData name="Gabriele Ostuni" userId="b6a0a9bd2ef8212d" providerId="LiveId" clId="{63D5B6C0-D2BE-4FF1-AECC-9E5911D57489}" dt="2020-04-06T11:35:19.422" v="0"/>
        <pc:sldMkLst>
          <pc:docMk/>
          <pc:sldMk cId="3882418133" sldId="279"/>
        </pc:sldMkLst>
      </pc:sldChg>
      <pc:sldChg chg="modTransition">
        <pc:chgData name="Gabriele Ostuni" userId="b6a0a9bd2ef8212d" providerId="LiveId" clId="{63D5B6C0-D2BE-4FF1-AECC-9E5911D57489}" dt="2020-04-06T11:35:19.422" v="0"/>
        <pc:sldMkLst>
          <pc:docMk/>
          <pc:sldMk cId="2579096342" sldId="280"/>
        </pc:sldMkLst>
      </pc:sldChg>
      <pc:sldChg chg="modTransition">
        <pc:chgData name="Gabriele Ostuni" userId="b6a0a9bd2ef8212d" providerId="LiveId" clId="{63D5B6C0-D2BE-4FF1-AECC-9E5911D57489}" dt="2020-04-06T11:35:19.422" v="0"/>
        <pc:sldMkLst>
          <pc:docMk/>
          <pc:sldMk cId="12631036" sldId="281"/>
        </pc:sldMkLst>
      </pc:sldChg>
      <pc:sldChg chg="modTransition">
        <pc:chgData name="Gabriele Ostuni" userId="b6a0a9bd2ef8212d" providerId="LiveId" clId="{63D5B6C0-D2BE-4FF1-AECC-9E5911D57489}" dt="2020-04-06T11:35:19.422" v="0"/>
        <pc:sldMkLst>
          <pc:docMk/>
          <pc:sldMk cId="954017106" sldId="283"/>
        </pc:sldMkLst>
      </pc:sldChg>
      <pc:sldChg chg="modTransition">
        <pc:chgData name="Gabriele Ostuni" userId="b6a0a9bd2ef8212d" providerId="LiveId" clId="{63D5B6C0-D2BE-4FF1-AECC-9E5911D57489}" dt="2020-04-06T11:35:19.422" v="0"/>
        <pc:sldMkLst>
          <pc:docMk/>
          <pc:sldMk cId="3714191677" sldId="284"/>
        </pc:sldMkLst>
      </pc:sldChg>
      <pc:sldChg chg="modTransition">
        <pc:chgData name="Gabriele Ostuni" userId="b6a0a9bd2ef8212d" providerId="LiveId" clId="{63D5B6C0-D2BE-4FF1-AECC-9E5911D57489}" dt="2020-04-06T11:35:19.422" v="0"/>
        <pc:sldMkLst>
          <pc:docMk/>
          <pc:sldMk cId="2917415417" sldId="285"/>
        </pc:sldMkLst>
      </pc:sldChg>
      <pc:sldChg chg="modTransition">
        <pc:chgData name="Gabriele Ostuni" userId="b6a0a9bd2ef8212d" providerId="LiveId" clId="{63D5B6C0-D2BE-4FF1-AECC-9E5911D57489}" dt="2020-04-06T11:35:19.422" v="0"/>
        <pc:sldMkLst>
          <pc:docMk/>
          <pc:sldMk cId="511586287" sldId="286"/>
        </pc:sldMkLst>
      </pc:sldChg>
      <pc:sldChg chg="modTransition">
        <pc:chgData name="Gabriele Ostuni" userId="b6a0a9bd2ef8212d" providerId="LiveId" clId="{63D5B6C0-D2BE-4FF1-AECC-9E5911D57489}" dt="2020-04-06T11:35:19.422" v="0"/>
        <pc:sldMkLst>
          <pc:docMk/>
          <pc:sldMk cId="3540472234" sldId="287"/>
        </pc:sldMkLst>
      </pc:sldChg>
      <pc:sldChg chg="modTransition">
        <pc:chgData name="Gabriele Ostuni" userId="b6a0a9bd2ef8212d" providerId="LiveId" clId="{63D5B6C0-D2BE-4FF1-AECC-9E5911D57489}" dt="2020-04-06T11:35:19.422" v="0"/>
        <pc:sldMkLst>
          <pc:docMk/>
          <pc:sldMk cId="3020538225" sldId="288"/>
        </pc:sldMkLst>
      </pc:sldChg>
      <pc:sldChg chg="modTransition">
        <pc:chgData name="Gabriele Ostuni" userId="b6a0a9bd2ef8212d" providerId="LiveId" clId="{63D5B6C0-D2BE-4FF1-AECC-9E5911D57489}" dt="2020-04-06T11:35:19.422" v="0"/>
        <pc:sldMkLst>
          <pc:docMk/>
          <pc:sldMk cId="3467061459" sldId="289"/>
        </pc:sldMkLst>
      </pc:sldChg>
      <pc:sldChg chg="modTransition">
        <pc:chgData name="Gabriele Ostuni" userId="b6a0a9bd2ef8212d" providerId="LiveId" clId="{63D5B6C0-D2BE-4FF1-AECC-9E5911D57489}" dt="2020-04-06T11:35:19.422" v="0"/>
        <pc:sldMkLst>
          <pc:docMk/>
          <pc:sldMk cId="248673341" sldId="290"/>
        </pc:sldMkLst>
      </pc:sldChg>
      <pc:sldChg chg="modTransition">
        <pc:chgData name="Gabriele Ostuni" userId="b6a0a9bd2ef8212d" providerId="LiveId" clId="{63D5B6C0-D2BE-4FF1-AECC-9E5911D57489}" dt="2020-04-06T11:35:19.422" v="0"/>
        <pc:sldMkLst>
          <pc:docMk/>
          <pc:sldMk cId="1528739462" sldId="291"/>
        </pc:sldMkLst>
      </pc:sldChg>
      <pc:sldChg chg="modTransition">
        <pc:chgData name="Gabriele Ostuni" userId="b6a0a9bd2ef8212d" providerId="LiveId" clId="{63D5B6C0-D2BE-4FF1-AECC-9E5911D57489}" dt="2020-04-06T11:35:19.422" v="0"/>
        <pc:sldMkLst>
          <pc:docMk/>
          <pc:sldMk cId="503875347" sldId="292"/>
        </pc:sldMkLst>
      </pc:sldChg>
      <pc:sldChg chg="modTransition">
        <pc:chgData name="Gabriele Ostuni" userId="b6a0a9bd2ef8212d" providerId="LiveId" clId="{63D5B6C0-D2BE-4FF1-AECC-9E5911D57489}" dt="2020-04-06T11:35:19.422" v="0"/>
        <pc:sldMkLst>
          <pc:docMk/>
          <pc:sldMk cId="4150699242" sldId="293"/>
        </pc:sldMkLst>
      </pc:sldChg>
      <pc:sldChg chg="modTransition">
        <pc:chgData name="Gabriele Ostuni" userId="b6a0a9bd2ef8212d" providerId="LiveId" clId="{63D5B6C0-D2BE-4FF1-AECC-9E5911D57489}" dt="2020-04-06T11:35:19.422" v="0"/>
        <pc:sldMkLst>
          <pc:docMk/>
          <pc:sldMk cId="2785739464" sldId="294"/>
        </pc:sldMkLst>
      </pc:sldChg>
      <pc:sldChg chg="modTransition">
        <pc:chgData name="Gabriele Ostuni" userId="b6a0a9bd2ef8212d" providerId="LiveId" clId="{63D5B6C0-D2BE-4FF1-AECC-9E5911D57489}" dt="2020-04-06T11:35:19.422" v="0"/>
        <pc:sldMkLst>
          <pc:docMk/>
          <pc:sldMk cId="2364491137" sldId="295"/>
        </pc:sldMkLst>
      </pc:sldChg>
      <pc:sldChg chg="modTransition">
        <pc:chgData name="Gabriele Ostuni" userId="b6a0a9bd2ef8212d" providerId="LiveId" clId="{63D5B6C0-D2BE-4FF1-AECC-9E5911D57489}" dt="2020-04-06T11:35:19.422" v="0"/>
        <pc:sldMkLst>
          <pc:docMk/>
          <pc:sldMk cId="3682373068" sldId="296"/>
        </pc:sldMkLst>
      </pc:sldChg>
      <pc:sldChg chg="modTransition">
        <pc:chgData name="Gabriele Ostuni" userId="b6a0a9bd2ef8212d" providerId="LiveId" clId="{63D5B6C0-D2BE-4FF1-AECC-9E5911D57489}" dt="2020-04-06T11:35:19.422" v="0"/>
        <pc:sldMkLst>
          <pc:docMk/>
          <pc:sldMk cId="1307730828" sldId="298"/>
        </pc:sldMkLst>
      </pc:sldChg>
      <pc:sldChg chg="modTransition">
        <pc:chgData name="Gabriele Ostuni" userId="b6a0a9bd2ef8212d" providerId="LiveId" clId="{63D5B6C0-D2BE-4FF1-AECC-9E5911D57489}" dt="2020-04-06T11:35:19.422" v="0"/>
        <pc:sldMkLst>
          <pc:docMk/>
          <pc:sldMk cId="1380695246" sldId="299"/>
        </pc:sldMkLst>
      </pc:sldChg>
      <pc:sldChg chg="modTransition">
        <pc:chgData name="Gabriele Ostuni" userId="b6a0a9bd2ef8212d" providerId="LiveId" clId="{63D5B6C0-D2BE-4FF1-AECC-9E5911D57489}" dt="2020-04-06T11:35:19.422" v="0"/>
        <pc:sldMkLst>
          <pc:docMk/>
          <pc:sldMk cId="582242823" sldId="300"/>
        </pc:sldMkLst>
      </pc:sldChg>
    </pc:docChg>
  </pc:docChgLst>
  <pc:docChgLst>
    <pc:chgData name="Gabriele Ostuni" userId="b6a0a9bd2ef8212d" providerId="LiveId" clId="{6E67FE20-52C8-4709-87E3-1DDEF3560666}"/>
    <pc:docChg chg="custSel addSld delSld modSld">
      <pc:chgData name="Gabriele Ostuni" userId="b6a0a9bd2ef8212d" providerId="LiveId" clId="{6E67FE20-52C8-4709-87E3-1DDEF3560666}" dt="2020-06-11T17:19:16.350" v="61" actId="47"/>
      <pc:docMkLst>
        <pc:docMk/>
      </pc:docMkLst>
      <pc:sldChg chg="addSp delSp modSp mod modNotesTx">
        <pc:chgData name="Gabriele Ostuni" userId="b6a0a9bd2ef8212d" providerId="LiveId" clId="{6E67FE20-52C8-4709-87E3-1DDEF3560666}" dt="2020-06-04T19:36:20.487" v="22" actId="20577"/>
        <pc:sldMkLst>
          <pc:docMk/>
          <pc:sldMk cId="1058055028" sldId="257"/>
        </pc:sldMkLst>
        <pc:picChg chg="del">
          <ac:chgData name="Gabriele Ostuni" userId="b6a0a9bd2ef8212d" providerId="LiveId" clId="{6E67FE20-52C8-4709-87E3-1DDEF3560666}" dt="2020-06-04T19:22:56.165" v="0" actId="478"/>
          <ac:picMkLst>
            <pc:docMk/>
            <pc:sldMk cId="1058055028" sldId="257"/>
            <ac:picMk id="4" creationId="{00000000-0000-0000-0000-000000000000}"/>
          </ac:picMkLst>
        </pc:picChg>
        <pc:picChg chg="add mod">
          <ac:chgData name="Gabriele Ostuni" userId="b6a0a9bd2ef8212d" providerId="LiveId" clId="{6E67FE20-52C8-4709-87E3-1DDEF3560666}" dt="2020-06-04T19:22:56.445" v="1"/>
          <ac:picMkLst>
            <pc:docMk/>
            <pc:sldMk cId="1058055028" sldId="257"/>
            <ac:picMk id="8" creationId="{EBCCE05F-0B78-484A-BFD2-6D4C7CEA45F4}"/>
          </ac:picMkLst>
        </pc:picChg>
      </pc:sldChg>
      <pc:sldChg chg="modSp mod">
        <pc:chgData name="Gabriele Ostuni" userId="b6a0a9bd2ef8212d" providerId="LiveId" clId="{6E67FE20-52C8-4709-87E3-1DDEF3560666}" dt="2020-06-11T17:17:00.100" v="48" actId="20577"/>
        <pc:sldMkLst>
          <pc:docMk/>
          <pc:sldMk cId="1042277148" sldId="258"/>
        </pc:sldMkLst>
        <pc:spChg chg="mod">
          <ac:chgData name="Gabriele Ostuni" userId="b6a0a9bd2ef8212d" providerId="LiveId" clId="{6E67FE20-52C8-4709-87E3-1DDEF3560666}" dt="2020-06-11T17:17:00.100" v="48" actId="20577"/>
          <ac:spMkLst>
            <pc:docMk/>
            <pc:sldMk cId="1042277148" sldId="258"/>
            <ac:spMk id="3" creationId="{15C7BE4B-1345-4AE0-880A-13B2425CCE8A}"/>
          </ac:spMkLst>
        </pc:spChg>
        <pc:spChg chg="mod">
          <ac:chgData name="Gabriele Ostuni" userId="b6a0a9bd2ef8212d" providerId="LiveId" clId="{6E67FE20-52C8-4709-87E3-1DDEF3560666}" dt="2020-06-11T17:16:49.726" v="35" actId="20577"/>
          <ac:spMkLst>
            <pc:docMk/>
            <pc:sldMk cId="1042277148" sldId="258"/>
            <ac:spMk id="14" creationId="{6F70F8A8-37F4-44EB-B4FB-A3CFB9FB4F98}"/>
          </ac:spMkLst>
        </pc:spChg>
      </pc:sldChg>
      <pc:sldChg chg="modSp mod">
        <pc:chgData name="Gabriele Ostuni" userId="b6a0a9bd2ef8212d" providerId="LiveId" clId="{6E67FE20-52C8-4709-87E3-1DDEF3560666}" dt="2020-06-11T17:18:28.235" v="49" actId="20577"/>
        <pc:sldMkLst>
          <pc:docMk/>
          <pc:sldMk cId="231967230" sldId="259"/>
        </pc:sldMkLst>
        <pc:spChg chg="mod">
          <ac:chgData name="Gabriele Ostuni" userId="b6a0a9bd2ef8212d" providerId="LiveId" clId="{6E67FE20-52C8-4709-87E3-1DDEF3560666}" dt="2020-06-11T17:18:28.235" v="49" actId="20577"/>
          <ac:spMkLst>
            <pc:docMk/>
            <pc:sldMk cId="231967230" sldId="259"/>
            <ac:spMk id="9" creationId="{8C2A9025-CDBC-4D10-BB04-35E937C00391}"/>
          </ac:spMkLst>
        </pc:spChg>
      </pc:sldChg>
      <pc:sldChg chg="del">
        <pc:chgData name="Gabriele Ostuni" userId="b6a0a9bd2ef8212d" providerId="LiveId" clId="{6E67FE20-52C8-4709-87E3-1DDEF3560666}" dt="2020-06-11T17:19:16.350" v="61" actId="47"/>
        <pc:sldMkLst>
          <pc:docMk/>
          <pc:sldMk cId="2720699239" sldId="263"/>
        </pc:sldMkLst>
      </pc:sldChg>
      <pc:sldChg chg="addSp delSp modSp mod">
        <pc:chgData name="Gabriele Ostuni" userId="b6a0a9bd2ef8212d" providerId="LiveId" clId="{6E67FE20-52C8-4709-87E3-1DDEF3560666}" dt="2020-06-04T19:23:07.445" v="3"/>
        <pc:sldMkLst>
          <pc:docMk/>
          <pc:sldMk cId="1307730828" sldId="298"/>
        </pc:sldMkLst>
        <pc:picChg chg="del">
          <ac:chgData name="Gabriele Ostuni" userId="b6a0a9bd2ef8212d" providerId="LiveId" clId="{6E67FE20-52C8-4709-87E3-1DDEF3560666}" dt="2020-06-04T19:23:00.385" v="2" actId="478"/>
          <ac:picMkLst>
            <pc:docMk/>
            <pc:sldMk cId="1307730828" sldId="298"/>
            <ac:picMk id="4" creationId="{00000000-0000-0000-0000-000000000000}"/>
          </ac:picMkLst>
        </pc:picChg>
        <pc:picChg chg="add mod">
          <ac:chgData name="Gabriele Ostuni" userId="b6a0a9bd2ef8212d" providerId="LiveId" clId="{6E67FE20-52C8-4709-87E3-1DDEF3560666}" dt="2020-06-04T19:23:07.445" v="3"/>
          <ac:picMkLst>
            <pc:docMk/>
            <pc:sldMk cId="1307730828" sldId="298"/>
            <ac:picMk id="6" creationId="{1DFF8982-AC1F-4969-8258-C7D9E002C349}"/>
          </ac:picMkLst>
        </pc:picChg>
      </pc:sldChg>
      <pc:sldChg chg="modSp mod">
        <pc:chgData name="Gabriele Ostuni" userId="b6a0a9bd2ef8212d" providerId="LiveId" clId="{6E67FE20-52C8-4709-87E3-1DDEF3560666}" dt="2020-06-11T17:18:34.321" v="59" actId="20577"/>
        <pc:sldMkLst>
          <pc:docMk/>
          <pc:sldMk cId="395388695" sldId="303"/>
        </pc:sldMkLst>
        <pc:spChg chg="mod">
          <ac:chgData name="Gabriele Ostuni" userId="b6a0a9bd2ef8212d" providerId="LiveId" clId="{6E67FE20-52C8-4709-87E3-1DDEF3560666}" dt="2020-06-11T17:18:34.321" v="59" actId="20577"/>
          <ac:spMkLst>
            <pc:docMk/>
            <pc:sldMk cId="395388695" sldId="303"/>
            <ac:spMk id="9" creationId="{A485BB9A-024E-4903-8C2F-350CA725D794}"/>
          </ac:spMkLst>
        </pc:spChg>
      </pc:sldChg>
      <pc:sldChg chg="add">
        <pc:chgData name="Gabriele Ostuni" userId="b6a0a9bd2ef8212d" providerId="LiveId" clId="{6E67FE20-52C8-4709-87E3-1DDEF3560666}" dt="2020-06-11T17:19:14.730" v="60"/>
        <pc:sldMkLst>
          <pc:docMk/>
          <pc:sldMk cId="2274308089" sldId="329"/>
        </pc:sldMkLst>
      </pc:sldChg>
    </pc:docChg>
  </pc:docChgLst>
  <pc:docChgLst>
    <pc:chgData name="Gabriele Ostuni" userId="b6a0a9bd2ef8212d" providerId="LiveId" clId="{F8B017B6-7A91-4419-90BA-67D420E11BDC}"/>
    <pc:docChg chg="undo custSel modSld">
      <pc:chgData name="Gabriele Ostuni" userId="b6a0a9bd2ef8212d" providerId="LiveId" clId="{F8B017B6-7A91-4419-90BA-67D420E11BDC}" dt="2020-04-06T16:15:59.352" v="205" actId="1076"/>
      <pc:docMkLst>
        <pc:docMk/>
      </pc:docMkLst>
      <pc:sldChg chg="addSp delSp modSp modTransition modAnim">
        <pc:chgData name="Gabriele Ostuni" userId="b6a0a9bd2ef8212d" providerId="LiveId" clId="{F8B017B6-7A91-4419-90BA-67D420E11BDC}" dt="2020-04-06T16:15:59.352" v="205" actId="1076"/>
        <pc:sldMkLst>
          <pc:docMk/>
          <pc:sldMk cId="1058055028" sldId="257"/>
        </pc:sldMkLst>
        <pc:spChg chg="add mod ord">
          <ac:chgData name="Gabriele Ostuni" userId="b6a0a9bd2ef8212d" providerId="LiveId" clId="{F8B017B6-7A91-4419-90BA-67D420E11BDC}" dt="2020-04-06T16:15:26.041" v="200" actId="1076"/>
          <ac:spMkLst>
            <pc:docMk/>
            <pc:sldMk cId="1058055028" sldId="257"/>
            <ac:spMk id="7" creationId="{EFADB564-366C-4F38-9A56-42084F304C21}"/>
          </ac:spMkLst>
        </pc:spChg>
        <pc:spChg chg="add del mod">
          <ac:chgData name="Gabriele Ostuni" userId="b6a0a9bd2ef8212d" providerId="LiveId" clId="{F8B017B6-7A91-4419-90BA-67D420E11BDC}" dt="2020-04-06T15:03:19.457" v="113" actId="11529"/>
          <ac:spMkLst>
            <pc:docMk/>
            <pc:sldMk cId="1058055028" sldId="257"/>
            <ac:spMk id="8" creationId="{ED7503B1-82AC-4E10-8B46-34762105B0CB}"/>
          </ac:spMkLst>
        </pc:spChg>
        <pc:spChg chg="add del mod">
          <ac:chgData name="Gabriele Ostuni" userId="b6a0a9bd2ef8212d" providerId="LiveId" clId="{F8B017B6-7A91-4419-90BA-67D420E11BDC}" dt="2020-04-06T15:03:19.441" v="112" actId="11529"/>
          <ac:spMkLst>
            <pc:docMk/>
            <pc:sldMk cId="1058055028" sldId="257"/>
            <ac:spMk id="9" creationId="{11ECC187-E491-48B0-9C48-8E15CBC3A5B9}"/>
          </ac:spMkLst>
        </pc:spChg>
        <pc:spChg chg="add mod">
          <ac:chgData name="Gabriele Ostuni" userId="b6a0a9bd2ef8212d" providerId="LiveId" clId="{F8B017B6-7A91-4419-90BA-67D420E11BDC}" dt="2020-04-06T16:15:23.478" v="199" actId="1076"/>
          <ac:spMkLst>
            <pc:docMk/>
            <pc:sldMk cId="1058055028" sldId="257"/>
            <ac:spMk id="10" creationId="{90546885-7439-42D7-89F3-1995B1EAD8E7}"/>
          </ac:spMkLst>
        </pc:spChg>
        <pc:picChg chg="del">
          <ac:chgData name="Gabriele Ostuni" userId="b6a0a9bd2ef8212d" providerId="LiveId" clId="{F8B017B6-7A91-4419-90BA-67D420E11BDC}" dt="2020-04-06T14:55:00.879" v="0"/>
          <ac:picMkLst>
            <pc:docMk/>
            <pc:sldMk cId="1058055028" sldId="257"/>
            <ac:picMk id="2" creationId="{FC7667FA-905D-4B04-855B-AD8D1250D378}"/>
          </ac:picMkLst>
        </pc:picChg>
        <pc:picChg chg="mod">
          <ac:chgData name="Gabriele Ostuni" userId="b6a0a9bd2ef8212d" providerId="LiveId" clId="{F8B017B6-7A91-4419-90BA-67D420E11BDC}" dt="2020-04-06T15:40:39.281" v="170" actId="1076"/>
          <ac:picMkLst>
            <pc:docMk/>
            <pc:sldMk cId="1058055028" sldId="257"/>
            <ac:picMk id="4" creationId="{00000000-0000-0000-0000-000000000000}"/>
          </ac:picMkLst>
        </pc:picChg>
        <pc:picChg chg="add del mod">
          <ac:chgData name="Gabriele Ostuni" userId="b6a0a9bd2ef8212d" providerId="LiveId" clId="{F8B017B6-7A91-4419-90BA-67D420E11BDC}" dt="2020-04-06T14:56:34.854" v="7" actId="478"/>
          <ac:picMkLst>
            <pc:docMk/>
            <pc:sldMk cId="1058055028" sldId="257"/>
            <ac:picMk id="5" creationId="{07B52EC6-8169-48F3-91E2-820561C21458}"/>
          </ac:picMkLst>
        </pc:picChg>
        <pc:picChg chg="add del mod">
          <ac:chgData name="Gabriele Ostuni" userId="b6a0a9bd2ef8212d" providerId="LiveId" clId="{F8B017B6-7A91-4419-90BA-67D420E11BDC}" dt="2020-04-06T15:03:38.475" v="118" actId="478"/>
          <ac:picMkLst>
            <pc:docMk/>
            <pc:sldMk cId="1058055028" sldId="257"/>
            <ac:picMk id="6" creationId="{39EB6DC5-F416-474A-BAA1-EEDF7BE9D053}"/>
          </ac:picMkLst>
        </pc:picChg>
        <pc:picChg chg="add del mod">
          <ac:chgData name="Gabriele Ostuni" userId="b6a0a9bd2ef8212d" providerId="LiveId" clId="{F8B017B6-7A91-4419-90BA-67D420E11BDC}" dt="2020-04-06T15:03:19.347" v="109"/>
          <ac:picMkLst>
            <pc:docMk/>
            <pc:sldMk cId="1058055028" sldId="257"/>
            <ac:picMk id="11" creationId="{CC2B92A1-D07B-43FF-B8A4-4653CAB20874}"/>
          </ac:picMkLst>
        </pc:picChg>
        <pc:picChg chg="add del mod">
          <ac:chgData name="Gabriele Ostuni" userId="b6a0a9bd2ef8212d" providerId="LiveId" clId="{F8B017B6-7A91-4419-90BA-67D420E11BDC}" dt="2020-04-06T15:03:19.144" v="103"/>
          <ac:picMkLst>
            <pc:docMk/>
            <pc:sldMk cId="1058055028" sldId="257"/>
            <ac:picMk id="12" creationId="{8D866F9B-A246-4D30-8ED0-34F088243AC3}"/>
          </ac:picMkLst>
        </pc:picChg>
        <pc:picChg chg="add del mod">
          <ac:chgData name="Gabriele Ostuni" userId="b6a0a9bd2ef8212d" providerId="LiveId" clId="{F8B017B6-7A91-4419-90BA-67D420E11BDC}" dt="2020-04-06T15:03:19.144" v="103"/>
          <ac:picMkLst>
            <pc:docMk/>
            <pc:sldMk cId="1058055028" sldId="257"/>
            <ac:picMk id="13" creationId="{50646808-F50D-4868-8CDA-0FE67E799E9A}"/>
          </ac:picMkLst>
        </pc:picChg>
        <pc:picChg chg="add mod">
          <ac:chgData name="Gabriele Ostuni" userId="b6a0a9bd2ef8212d" providerId="LiveId" clId="{F8B017B6-7A91-4419-90BA-67D420E11BDC}" dt="2020-04-06T16:15:59.352" v="205" actId="1076"/>
          <ac:picMkLst>
            <pc:docMk/>
            <pc:sldMk cId="1058055028" sldId="257"/>
            <ac:picMk id="15" creationId="{6E630378-877D-4339-B360-5BBB49D01DFE}"/>
          </ac:picMkLst>
        </pc:picChg>
        <pc:picChg chg="del mod">
          <ac:chgData name="Gabriele Ostuni" userId="b6a0a9bd2ef8212d" providerId="LiveId" clId="{F8B017B6-7A91-4419-90BA-67D420E11BDC}" dt="2020-04-06T14:57:02.322" v="20" actId="478"/>
          <ac:picMkLst>
            <pc:docMk/>
            <pc:sldMk cId="1058055028" sldId="257"/>
            <ac:picMk id="1026" creationId="{00000000-0000-0000-0000-000000000000}"/>
          </ac:picMkLst>
        </pc:picChg>
      </pc:sldChg>
      <pc:sldChg chg="delSp modSp modTransition modAnim">
        <pc:chgData name="Gabriele Ostuni" userId="b6a0a9bd2ef8212d" providerId="LiveId" clId="{F8B017B6-7A91-4419-90BA-67D420E11BDC}" dt="2020-04-06T15:12:15.791" v="167" actId="1076"/>
        <pc:sldMkLst>
          <pc:docMk/>
          <pc:sldMk cId="1042277148" sldId="258"/>
        </pc:sldMkLst>
        <pc:spChg chg="mod">
          <ac:chgData name="Gabriele Ostuni" userId="b6a0a9bd2ef8212d" providerId="LiveId" clId="{F8B017B6-7A91-4419-90BA-67D420E11BDC}" dt="2020-04-06T15:12:15.791" v="167" actId="1076"/>
          <ac:spMkLst>
            <pc:docMk/>
            <pc:sldMk cId="1042277148" sldId="258"/>
            <ac:spMk id="10" creationId="{00000000-0000-0000-0000-000000000000}"/>
          </ac:spMkLst>
        </pc:spChg>
        <pc:picChg chg="del">
          <ac:chgData name="Gabriele Ostuni" userId="b6a0a9bd2ef8212d" providerId="LiveId" clId="{F8B017B6-7A91-4419-90BA-67D420E11BDC}" dt="2020-04-06T14:55:00.879" v="0"/>
          <ac:picMkLst>
            <pc:docMk/>
            <pc:sldMk cId="1042277148" sldId="258"/>
            <ac:picMk id="2" creationId="{D27656AC-B17C-4A53-96A7-6AC02E2F118F}"/>
          </ac:picMkLst>
        </pc:picChg>
        <pc:picChg chg="mod">
          <ac:chgData name="Gabriele Ostuni" userId="b6a0a9bd2ef8212d" providerId="LiveId" clId="{F8B017B6-7A91-4419-90BA-67D420E11BDC}" dt="2020-04-06T15:11:00.225" v="164" actId="1076"/>
          <ac:picMkLst>
            <pc:docMk/>
            <pc:sldMk cId="1042277148" sldId="258"/>
            <ac:picMk id="8" creationId="{00000000-0000-0000-0000-000000000000}"/>
          </ac:picMkLst>
        </pc:picChg>
        <pc:picChg chg="mod">
          <ac:chgData name="Gabriele Ostuni" userId="b6a0a9bd2ef8212d" providerId="LiveId" clId="{F8B017B6-7A91-4419-90BA-67D420E11BDC}" dt="2020-04-06T15:11:03.548" v="165" actId="1076"/>
          <ac:picMkLst>
            <pc:docMk/>
            <pc:sldMk cId="1042277148" sldId="258"/>
            <ac:picMk id="9" creationId="{00000000-0000-0000-0000-000000000000}"/>
          </ac:picMkLst>
        </pc:picChg>
      </pc:sldChg>
      <pc:sldChg chg="delSp modTransition modAnim">
        <pc:chgData name="Gabriele Ostuni" userId="b6a0a9bd2ef8212d" providerId="LiveId" clId="{F8B017B6-7A91-4419-90BA-67D420E11BDC}" dt="2020-04-06T14:55:04.057" v="1"/>
        <pc:sldMkLst>
          <pc:docMk/>
          <pc:sldMk cId="231967230" sldId="259"/>
        </pc:sldMkLst>
        <pc:picChg chg="del">
          <ac:chgData name="Gabriele Ostuni" userId="b6a0a9bd2ef8212d" providerId="LiveId" clId="{F8B017B6-7A91-4419-90BA-67D420E11BDC}" dt="2020-04-06T14:55:00.879" v="0"/>
          <ac:picMkLst>
            <pc:docMk/>
            <pc:sldMk cId="231967230" sldId="259"/>
            <ac:picMk id="3" creationId="{33EF1E23-B870-4736-A62D-D8D03FB693C7}"/>
          </ac:picMkLst>
        </pc:picChg>
      </pc:sldChg>
      <pc:sldChg chg="modTransition">
        <pc:chgData name="Gabriele Ostuni" userId="b6a0a9bd2ef8212d" providerId="LiveId" clId="{F8B017B6-7A91-4419-90BA-67D420E11BDC}" dt="2020-04-06T14:55:04.057" v="1"/>
        <pc:sldMkLst>
          <pc:docMk/>
          <pc:sldMk cId="1490592224" sldId="260"/>
        </pc:sldMkLst>
      </pc:sldChg>
      <pc:sldChg chg="delSp modTransition modAnim">
        <pc:chgData name="Gabriele Ostuni" userId="b6a0a9bd2ef8212d" providerId="LiveId" clId="{F8B017B6-7A91-4419-90BA-67D420E11BDC}" dt="2020-04-06T14:55:04.057" v="1"/>
        <pc:sldMkLst>
          <pc:docMk/>
          <pc:sldMk cId="1629226035" sldId="261"/>
        </pc:sldMkLst>
        <pc:picChg chg="del">
          <ac:chgData name="Gabriele Ostuni" userId="b6a0a9bd2ef8212d" providerId="LiveId" clId="{F8B017B6-7A91-4419-90BA-67D420E11BDC}" dt="2020-04-06T14:55:00.879" v="0"/>
          <ac:picMkLst>
            <pc:docMk/>
            <pc:sldMk cId="1629226035" sldId="261"/>
            <ac:picMk id="3" creationId="{15B51257-6E0C-4AD8-80E3-8D3ACB64EA99}"/>
          </ac:picMkLst>
        </pc:picChg>
      </pc:sldChg>
      <pc:sldChg chg="modTransition">
        <pc:chgData name="Gabriele Ostuni" userId="b6a0a9bd2ef8212d" providerId="LiveId" clId="{F8B017B6-7A91-4419-90BA-67D420E11BDC}" dt="2020-04-06T14:55:04.057" v="1"/>
        <pc:sldMkLst>
          <pc:docMk/>
          <pc:sldMk cId="4078485691" sldId="262"/>
        </pc:sldMkLst>
      </pc:sldChg>
      <pc:sldChg chg="modTransition">
        <pc:chgData name="Gabriele Ostuni" userId="b6a0a9bd2ef8212d" providerId="LiveId" clId="{F8B017B6-7A91-4419-90BA-67D420E11BDC}" dt="2020-04-06T14:55:04.057" v="1"/>
        <pc:sldMkLst>
          <pc:docMk/>
          <pc:sldMk cId="2720699239" sldId="263"/>
        </pc:sldMkLst>
      </pc:sldChg>
      <pc:sldChg chg="modTransition">
        <pc:chgData name="Gabriele Ostuni" userId="b6a0a9bd2ef8212d" providerId="LiveId" clId="{F8B017B6-7A91-4419-90BA-67D420E11BDC}" dt="2020-04-06T14:55:04.057" v="1"/>
        <pc:sldMkLst>
          <pc:docMk/>
          <pc:sldMk cId="3799908102" sldId="264"/>
        </pc:sldMkLst>
      </pc:sldChg>
      <pc:sldChg chg="delSp modTransition modAnim">
        <pc:chgData name="Gabriele Ostuni" userId="b6a0a9bd2ef8212d" providerId="LiveId" clId="{F8B017B6-7A91-4419-90BA-67D420E11BDC}" dt="2020-04-06T14:55:04.057" v="1"/>
        <pc:sldMkLst>
          <pc:docMk/>
          <pc:sldMk cId="3189911502" sldId="265"/>
        </pc:sldMkLst>
        <pc:picChg chg="del">
          <ac:chgData name="Gabriele Ostuni" userId="b6a0a9bd2ef8212d" providerId="LiveId" clId="{F8B017B6-7A91-4419-90BA-67D420E11BDC}" dt="2020-04-06T14:55:00.879" v="0"/>
          <ac:picMkLst>
            <pc:docMk/>
            <pc:sldMk cId="3189911502" sldId="265"/>
            <ac:picMk id="3" creationId="{2050882F-9833-4733-8297-F1A884DD7031}"/>
          </ac:picMkLst>
        </pc:picChg>
      </pc:sldChg>
      <pc:sldChg chg="modTransition">
        <pc:chgData name="Gabriele Ostuni" userId="b6a0a9bd2ef8212d" providerId="LiveId" clId="{F8B017B6-7A91-4419-90BA-67D420E11BDC}" dt="2020-04-06T14:55:04.057" v="1"/>
        <pc:sldMkLst>
          <pc:docMk/>
          <pc:sldMk cId="3346522730" sldId="266"/>
        </pc:sldMkLst>
      </pc:sldChg>
      <pc:sldChg chg="modTransition">
        <pc:chgData name="Gabriele Ostuni" userId="b6a0a9bd2ef8212d" providerId="LiveId" clId="{F8B017B6-7A91-4419-90BA-67D420E11BDC}" dt="2020-04-06T14:55:04.057" v="1"/>
        <pc:sldMkLst>
          <pc:docMk/>
          <pc:sldMk cId="297293057" sldId="267"/>
        </pc:sldMkLst>
      </pc:sldChg>
      <pc:sldChg chg="modTransition">
        <pc:chgData name="Gabriele Ostuni" userId="b6a0a9bd2ef8212d" providerId="LiveId" clId="{F8B017B6-7A91-4419-90BA-67D420E11BDC}" dt="2020-04-06T14:55:04.057" v="1"/>
        <pc:sldMkLst>
          <pc:docMk/>
          <pc:sldMk cId="3769131667" sldId="268"/>
        </pc:sldMkLst>
      </pc:sldChg>
      <pc:sldChg chg="delSp modTransition modAnim">
        <pc:chgData name="Gabriele Ostuni" userId="b6a0a9bd2ef8212d" providerId="LiveId" clId="{F8B017B6-7A91-4419-90BA-67D420E11BDC}" dt="2020-04-06T14:55:04.057" v="1"/>
        <pc:sldMkLst>
          <pc:docMk/>
          <pc:sldMk cId="927890169" sldId="269"/>
        </pc:sldMkLst>
        <pc:picChg chg="del">
          <ac:chgData name="Gabriele Ostuni" userId="b6a0a9bd2ef8212d" providerId="LiveId" clId="{F8B017B6-7A91-4419-90BA-67D420E11BDC}" dt="2020-04-06T14:55:00.879" v="0"/>
          <ac:picMkLst>
            <pc:docMk/>
            <pc:sldMk cId="927890169" sldId="269"/>
            <ac:picMk id="3" creationId="{8BC4B7D6-7143-4F0B-8028-73DD74889733}"/>
          </ac:picMkLst>
        </pc:picChg>
      </pc:sldChg>
      <pc:sldChg chg="delSp modTransition modAnim">
        <pc:chgData name="Gabriele Ostuni" userId="b6a0a9bd2ef8212d" providerId="LiveId" clId="{F8B017B6-7A91-4419-90BA-67D420E11BDC}" dt="2020-04-06T14:55:04.057" v="1"/>
        <pc:sldMkLst>
          <pc:docMk/>
          <pc:sldMk cId="206152436" sldId="270"/>
        </pc:sldMkLst>
        <pc:picChg chg="del">
          <ac:chgData name="Gabriele Ostuni" userId="b6a0a9bd2ef8212d" providerId="LiveId" clId="{F8B017B6-7A91-4419-90BA-67D420E11BDC}" dt="2020-04-06T14:55:00.879" v="0"/>
          <ac:picMkLst>
            <pc:docMk/>
            <pc:sldMk cId="206152436" sldId="270"/>
            <ac:picMk id="3" creationId="{BA668F1E-FABE-4640-8800-DA50BA44A08A}"/>
          </ac:picMkLst>
        </pc:picChg>
      </pc:sldChg>
      <pc:sldChg chg="modTransition">
        <pc:chgData name="Gabriele Ostuni" userId="b6a0a9bd2ef8212d" providerId="LiveId" clId="{F8B017B6-7A91-4419-90BA-67D420E11BDC}" dt="2020-04-06T14:55:04.057" v="1"/>
        <pc:sldMkLst>
          <pc:docMk/>
          <pc:sldMk cId="4145312641" sldId="271"/>
        </pc:sldMkLst>
      </pc:sldChg>
      <pc:sldChg chg="modTransition">
        <pc:chgData name="Gabriele Ostuni" userId="b6a0a9bd2ef8212d" providerId="LiveId" clId="{F8B017B6-7A91-4419-90BA-67D420E11BDC}" dt="2020-04-06T14:55:04.057" v="1"/>
        <pc:sldMkLst>
          <pc:docMk/>
          <pc:sldMk cId="469061329" sldId="272"/>
        </pc:sldMkLst>
      </pc:sldChg>
      <pc:sldChg chg="modTransition">
        <pc:chgData name="Gabriele Ostuni" userId="b6a0a9bd2ef8212d" providerId="LiveId" clId="{F8B017B6-7A91-4419-90BA-67D420E11BDC}" dt="2020-04-06T14:55:04.057" v="1"/>
        <pc:sldMkLst>
          <pc:docMk/>
          <pc:sldMk cId="1975420073" sldId="273"/>
        </pc:sldMkLst>
      </pc:sldChg>
      <pc:sldChg chg="modTransition">
        <pc:chgData name="Gabriele Ostuni" userId="b6a0a9bd2ef8212d" providerId="LiveId" clId="{F8B017B6-7A91-4419-90BA-67D420E11BDC}" dt="2020-04-06T14:55:04.057" v="1"/>
        <pc:sldMkLst>
          <pc:docMk/>
          <pc:sldMk cId="3595848052" sldId="274"/>
        </pc:sldMkLst>
      </pc:sldChg>
      <pc:sldChg chg="modTransition">
        <pc:chgData name="Gabriele Ostuni" userId="b6a0a9bd2ef8212d" providerId="LiveId" clId="{F8B017B6-7A91-4419-90BA-67D420E11BDC}" dt="2020-04-06T14:55:04.057" v="1"/>
        <pc:sldMkLst>
          <pc:docMk/>
          <pc:sldMk cId="627718790" sldId="275"/>
        </pc:sldMkLst>
      </pc:sldChg>
      <pc:sldChg chg="modTransition">
        <pc:chgData name="Gabriele Ostuni" userId="b6a0a9bd2ef8212d" providerId="LiveId" clId="{F8B017B6-7A91-4419-90BA-67D420E11BDC}" dt="2020-04-06T14:55:04.057" v="1"/>
        <pc:sldMkLst>
          <pc:docMk/>
          <pc:sldMk cId="4244695719" sldId="276"/>
        </pc:sldMkLst>
      </pc:sldChg>
      <pc:sldChg chg="modTransition">
        <pc:chgData name="Gabriele Ostuni" userId="b6a0a9bd2ef8212d" providerId="LiveId" clId="{F8B017B6-7A91-4419-90BA-67D420E11BDC}" dt="2020-04-06T14:55:04.057" v="1"/>
        <pc:sldMkLst>
          <pc:docMk/>
          <pc:sldMk cId="2376918286" sldId="277"/>
        </pc:sldMkLst>
      </pc:sldChg>
      <pc:sldChg chg="modTransition">
        <pc:chgData name="Gabriele Ostuni" userId="b6a0a9bd2ef8212d" providerId="LiveId" clId="{F8B017B6-7A91-4419-90BA-67D420E11BDC}" dt="2020-04-06T14:55:04.057" v="1"/>
        <pc:sldMkLst>
          <pc:docMk/>
          <pc:sldMk cId="1170700477" sldId="278"/>
        </pc:sldMkLst>
      </pc:sldChg>
      <pc:sldChg chg="modTransition">
        <pc:chgData name="Gabriele Ostuni" userId="b6a0a9bd2ef8212d" providerId="LiveId" clId="{F8B017B6-7A91-4419-90BA-67D420E11BDC}" dt="2020-04-06T14:55:04.057" v="1"/>
        <pc:sldMkLst>
          <pc:docMk/>
          <pc:sldMk cId="3882418133" sldId="279"/>
        </pc:sldMkLst>
      </pc:sldChg>
      <pc:sldChg chg="modTransition">
        <pc:chgData name="Gabriele Ostuni" userId="b6a0a9bd2ef8212d" providerId="LiveId" clId="{F8B017B6-7A91-4419-90BA-67D420E11BDC}" dt="2020-04-06T14:55:04.057" v="1"/>
        <pc:sldMkLst>
          <pc:docMk/>
          <pc:sldMk cId="2579096342" sldId="280"/>
        </pc:sldMkLst>
      </pc:sldChg>
      <pc:sldChg chg="modTransition">
        <pc:chgData name="Gabriele Ostuni" userId="b6a0a9bd2ef8212d" providerId="LiveId" clId="{F8B017B6-7A91-4419-90BA-67D420E11BDC}" dt="2020-04-06T14:55:04.057" v="1"/>
        <pc:sldMkLst>
          <pc:docMk/>
          <pc:sldMk cId="12631036" sldId="281"/>
        </pc:sldMkLst>
      </pc:sldChg>
      <pc:sldChg chg="modTransition">
        <pc:chgData name="Gabriele Ostuni" userId="b6a0a9bd2ef8212d" providerId="LiveId" clId="{F8B017B6-7A91-4419-90BA-67D420E11BDC}" dt="2020-04-06T14:55:04.057" v="1"/>
        <pc:sldMkLst>
          <pc:docMk/>
          <pc:sldMk cId="954017106" sldId="283"/>
        </pc:sldMkLst>
      </pc:sldChg>
      <pc:sldChg chg="modTransition">
        <pc:chgData name="Gabriele Ostuni" userId="b6a0a9bd2ef8212d" providerId="LiveId" clId="{F8B017B6-7A91-4419-90BA-67D420E11BDC}" dt="2020-04-06T14:55:04.057" v="1"/>
        <pc:sldMkLst>
          <pc:docMk/>
          <pc:sldMk cId="3714191677" sldId="284"/>
        </pc:sldMkLst>
      </pc:sldChg>
      <pc:sldChg chg="modTransition">
        <pc:chgData name="Gabriele Ostuni" userId="b6a0a9bd2ef8212d" providerId="LiveId" clId="{F8B017B6-7A91-4419-90BA-67D420E11BDC}" dt="2020-04-06T14:55:04.057" v="1"/>
        <pc:sldMkLst>
          <pc:docMk/>
          <pc:sldMk cId="2917415417" sldId="285"/>
        </pc:sldMkLst>
      </pc:sldChg>
      <pc:sldChg chg="modTransition">
        <pc:chgData name="Gabriele Ostuni" userId="b6a0a9bd2ef8212d" providerId="LiveId" clId="{F8B017B6-7A91-4419-90BA-67D420E11BDC}" dt="2020-04-06T14:55:04.057" v="1"/>
        <pc:sldMkLst>
          <pc:docMk/>
          <pc:sldMk cId="511586287" sldId="286"/>
        </pc:sldMkLst>
      </pc:sldChg>
      <pc:sldChg chg="modTransition">
        <pc:chgData name="Gabriele Ostuni" userId="b6a0a9bd2ef8212d" providerId="LiveId" clId="{F8B017B6-7A91-4419-90BA-67D420E11BDC}" dt="2020-04-06T14:55:04.057" v="1"/>
        <pc:sldMkLst>
          <pc:docMk/>
          <pc:sldMk cId="3540472234" sldId="287"/>
        </pc:sldMkLst>
      </pc:sldChg>
      <pc:sldChg chg="modTransition">
        <pc:chgData name="Gabriele Ostuni" userId="b6a0a9bd2ef8212d" providerId="LiveId" clId="{F8B017B6-7A91-4419-90BA-67D420E11BDC}" dt="2020-04-06T14:55:04.057" v="1"/>
        <pc:sldMkLst>
          <pc:docMk/>
          <pc:sldMk cId="3020538225" sldId="288"/>
        </pc:sldMkLst>
      </pc:sldChg>
      <pc:sldChg chg="modTransition">
        <pc:chgData name="Gabriele Ostuni" userId="b6a0a9bd2ef8212d" providerId="LiveId" clId="{F8B017B6-7A91-4419-90BA-67D420E11BDC}" dt="2020-04-06T14:55:04.057" v="1"/>
        <pc:sldMkLst>
          <pc:docMk/>
          <pc:sldMk cId="3467061459" sldId="289"/>
        </pc:sldMkLst>
      </pc:sldChg>
      <pc:sldChg chg="modTransition">
        <pc:chgData name="Gabriele Ostuni" userId="b6a0a9bd2ef8212d" providerId="LiveId" clId="{F8B017B6-7A91-4419-90BA-67D420E11BDC}" dt="2020-04-06T14:55:04.057" v="1"/>
        <pc:sldMkLst>
          <pc:docMk/>
          <pc:sldMk cId="248673341" sldId="290"/>
        </pc:sldMkLst>
      </pc:sldChg>
      <pc:sldChg chg="modTransition">
        <pc:chgData name="Gabriele Ostuni" userId="b6a0a9bd2ef8212d" providerId="LiveId" clId="{F8B017B6-7A91-4419-90BA-67D420E11BDC}" dt="2020-04-06T14:55:04.057" v="1"/>
        <pc:sldMkLst>
          <pc:docMk/>
          <pc:sldMk cId="1528739462" sldId="291"/>
        </pc:sldMkLst>
      </pc:sldChg>
      <pc:sldChg chg="modTransition">
        <pc:chgData name="Gabriele Ostuni" userId="b6a0a9bd2ef8212d" providerId="LiveId" clId="{F8B017B6-7A91-4419-90BA-67D420E11BDC}" dt="2020-04-06T14:55:04.057" v="1"/>
        <pc:sldMkLst>
          <pc:docMk/>
          <pc:sldMk cId="503875347" sldId="292"/>
        </pc:sldMkLst>
      </pc:sldChg>
      <pc:sldChg chg="modTransition">
        <pc:chgData name="Gabriele Ostuni" userId="b6a0a9bd2ef8212d" providerId="LiveId" clId="{F8B017B6-7A91-4419-90BA-67D420E11BDC}" dt="2020-04-06T14:55:04.057" v="1"/>
        <pc:sldMkLst>
          <pc:docMk/>
          <pc:sldMk cId="4150699242" sldId="293"/>
        </pc:sldMkLst>
      </pc:sldChg>
      <pc:sldChg chg="modTransition">
        <pc:chgData name="Gabriele Ostuni" userId="b6a0a9bd2ef8212d" providerId="LiveId" clId="{F8B017B6-7A91-4419-90BA-67D420E11BDC}" dt="2020-04-06T14:55:04.057" v="1"/>
        <pc:sldMkLst>
          <pc:docMk/>
          <pc:sldMk cId="2785739464" sldId="294"/>
        </pc:sldMkLst>
      </pc:sldChg>
      <pc:sldChg chg="modTransition">
        <pc:chgData name="Gabriele Ostuni" userId="b6a0a9bd2ef8212d" providerId="LiveId" clId="{F8B017B6-7A91-4419-90BA-67D420E11BDC}" dt="2020-04-06T14:55:04.057" v="1"/>
        <pc:sldMkLst>
          <pc:docMk/>
          <pc:sldMk cId="2364491137" sldId="295"/>
        </pc:sldMkLst>
      </pc:sldChg>
      <pc:sldChg chg="modTransition">
        <pc:chgData name="Gabriele Ostuni" userId="b6a0a9bd2ef8212d" providerId="LiveId" clId="{F8B017B6-7A91-4419-90BA-67D420E11BDC}" dt="2020-04-06T14:55:04.057" v="1"/>
        <pc:sldMkLst>
          <pc:docMk/>
          <pc:sldMk cId="3682373068" sldId="296"/>
        </pc:sldMkLst>
      </pc:sldChg>
      <pc:sldChg chg="modTransition">
        <pc:chgData name="Gabriele Ostuni" userId="b6a0a9bd2ef8212d" providerId="LiveId" clId="{F8B017B6-7A91-4419-90BA-67D420E11BDC}" dt="2020-04-06T14:55:04.057" v="1"/>
        <pc:sldMkLst>
          <pc:docMk/>
          <pc:sldMk cId="1307730828" sldId="298"/>
        </pc:sldMkLst>
      </pc:sldChg>
      <pc:sldChg chg="modTransition">
        <pc:chgData name="Gabriele Ostuni" userId="b6a0a9bd2ef8212d" providerId="LiveId" clId="{F8B017B6-7A91-4419-90BA-67D420E11BDC}" dt="2020-04-06T14:55:04.057" v="1"/>
        <pc:sldMkLst>
          <pc:docMk/>
          <pc:sldMk cId="1380695246" sldId="299"/>
        </pc:sldMkLst>
      </pc:sldChg>
      <pc:sldChg chg="modTransition">
        <pc:chgData name="Gabriele Ostuni" userId="b6a0a9bd2ef8212d" providerId="LiveId" clId="{F8B017B6-7A91-4419-90BA-67D420E11BDC}" dt="2020-04-06T14:55:04.057" v="1"/>
        <pc:sldMkLst>
          <pc:docMk/>
          <pc:sldMk cId="582242823" sldId="3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0350EA-538F-4750-BE49-8144BDDD1045}" type="datetimeFigureOut">
              <a:rPr lang="en-GB" smtClean="0"/>
              <a:t>11/06/2020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F58BC9-5369-4C3F-8760-0996CCF3A0D3}" type="slidenum">
              <a:rPr lang="en-GB" smtClean="0"/>
              <a:t>‹#›</a:t>
            </a:fld>
            <a:endParaRPr lang="en-GB"/>
          </a:p>
        </p:txBody>
      </p:sp>
    </p:spTree>
    <p:extLst>
      <p:ext uri="{BB962C8B-B14F-4D97-AF65-F5344CB8AC3E}">
        <p14:creationId xmlns:p14="http://schemas.microsoft.com/office/powerpoint/2010/main" val="3825248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noProof="0" dirty="0"/>
              <a:t>Questa è una presentazione generale, per maggiori informazioni, brochures e note tecniche visitare la pagina: </a:t>
            </a:r>
          </a:p>
          <a:p>
            <a:r>
              <a:rPr lang="it-IT" noProof="0" dirty="0"/>
              <a:t>https://www.leafytechnologies.it/prodotti/analizzatore-di-ozono/</a:t>
            </a:r>
          </a:p>
          <a:p>
            <a:endParaRPr lang="it-IT" noProof="0" dirty="0"/>
          </a:p>
          <a:p>
            <a:r>
              <a:rPr lang="it-IT" noProof="0"/>
              <a:t>Codice documento: PREPI010</a:t>
            </a:r>
            <a:endParaRPr lang="it-IT" noProof="0" dirty="0"/>
          </a:p>
          <a:p>
            <a:r>
              <a:rPr lang="it-IT" noProof="0" dirty="0"/>
              <a:t>Versione: 1.0</a:t>
            </a:r>
          </a:p>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Ultima revisione: 13/04/2020</a:t>
            </a:r>
          </a:p>
          <a:p>
            <a:endParaRPr lang="en-GB" dirty="0"/>
          </a:p>
        </p:txBody>
      </p:sp>
      <p:sp>
        <p:nvSpPr>
          <p:cNvPr id="4" name="Slide Number Placeholder 3"/>
          <p:cNvSpPr>
            <a:spLocks noGrp="1"/>
          </p:cNvSpPr>
          <p:nvPr>
            <p:ph type="sldNum" sz="quarter" idx="5"/>
          </p:nvPr>
        </p:nvSpPr>
        <p:spPr/>
        <p:txBody>
          <a:bodyPr/>
          <a:lstStyle/>
          <a:p>
            <a:fld id="{07F58BC9-5369-4C3F-8760-0996CCF3A0D3}" type="slidenum">
              <a:rPr lang="en-GB" smtClean="0"/>
              <a:t>1</a:t>
            </a:fld>
            <a:endParaRPr lang="en-GB"/>
          </a:p>
        </p:txBody>
      </p:sp>
    </p:spTree>
    <p:extLst>
      <p:ext uri="{BB962C8B-B14F-4D97-AF65-F5344CB8AC3E}">
        <p14:creationId xmlns:p14="http://schemas.microsoft.com/office/powerpoint/2010/main" val="4228018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152400"/>
            <a:ext cx="8153400" cy="762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5" name="Text Placeholder 2"/>
          <p:cNvSpPr>
            <a:spLocks noGrp="1"/>
          </p:cNvSpPr>
          <p:nvPr>
            <p:ph idx="1" hasCustomPrompt="1"/>
          </p:nvPr>
        </p:nvSpPr>
        <p:spPr>
          <a:xfrm>
            <a:off x="3352800" y="1066800"/>
            <a:ext cx="5334000" cy="5059363"/>
          </a:xfrm>
          <a:prstGeom prst="rect">
            <a:avLst/>
          </a:prstGeom>
        </p:spPr>
        <p:txBody>
          <a:bodyPr vert="horz" lIns="91440" tIns="45720" rIns="91440" bIns="45720" rtlCol="0">
            <a:normAutofit/>
          </a:bodyPr>
          <a:lstStyle>
            <a:lvl1pPr marL="0" indent="0">
              <a:buNone/>
              <a:defRPr b="0" baseline="0"/>
            </a:lvl1pPr>
          </a:lstStyle>
          <a:p>
            <a:pPr lvl="0"/>
            <a:r>
              <a:rPr lang="en-US" dirty="0"/>
              <a:t>This is some text</a:t>
            </a:r>
            <a:endParaRPr lang="en-GB" dirty="0"/>
          </a:p>
        </p:txBody>
      </p:sp>
    </p:spTree>
    <p:extLst>
      <p:ext uri="{BB962C8B-B14F-4D97-AF65-F5344CB8AC3E}">
        <p14:creationId xmlns:p14="http://schemas.microsoft.com/office/powerpoint/2010/main" val="140596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04800" y="0"/>
            <a:ext cx="9829800" cy="7086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69572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228600" y="0"/>
            <a:ext cx="9677400" cy="914400"/>
          </a:xfrm>
          <a:prstGeom prst="rect">
            <a:avLst/>
          </a:prstGeom>
          <a:solidFill>
            <a:srgbClr val="39A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457200" y="152400"/>
            <a:ext cx="8153400" cy="762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3505200" y="1066800"/>
            <a:ext cx="5181600" cy="5059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2">
            <a:extLst>
              <a:ext uri="{FF2B5EF4-FFF2-40B4-BE49-F238E27FC236}">
                <a16:creationId xmlns:a16="http://schemas.microsoft.com/office/drawing/2014/main" id="{9D20B774-5BE8-4860-8ADE-FFA6B5EA6807}"/>
              </a:ext>
            </a:extLst>
          </p:cNvPr>
          <p:cNvSpPr txBox="1">
            <a:spLocks/>
          </p:cNvSpPr>
          <p:nvPr userDrawn="1"/>
        </p:nvSpPr>
        <p:spPr>
          <a:xfrm>
            <a:off x="7391400" y="6564976"/>
            <a:ext cx="1752600" cy="28124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28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spcBef>
                <a:spcPct val="20000"/>
              </a:spcBef>
              <a:buFont typeface="Arial" panose="020B0604020202020204" pitchFamily="34" charset="0"/>
              <a:buChar char="•"/>
              <a:defRPr sz="24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spcBef>
                <a:spcPct val="20000"/>
              </a:spcBef>
              <a:buFont typeface="Arial" panose="020B0604020202020204" pitchFamily="34" charset="0"/>
              <a:buChar char="–"/>
              <a:defRPr sz="20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spcBef>
                <a:spcPct val="20000"/>
              </a:spcBef>
              <a:buFont typeface="Arial" panose="020B0604020202020204" pitchFamily="34" charset="0"/>
              <a:buChar char="»"/>
              <a:defRPr sz="20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1200" b="0" i="0" u="none" baseline="0" dirty="0">
                <a:solidFill>
                  <a:srgbClr val="39AB4E"/>
                </a:solidFill>
                <a:uFill>
                  <a:solidFill>
                    <a:srgbClr val="39AB4E"/>
                  </a:solidFill>
                </a:uFill>
              </a:rPr>
              <a:t>www.leafytechnologies.it</a:t>
            </a:r>
          </a:p>
        </p:txBody>
      </p:sp>
    </p:spTree>
    <p:extLst>
      <p:ext uri="{BB962C8B-B14F-4D97-AF65-F5344CB8AC3E}">
        <p14:creationId xmlns:p14="http://schemas.microsoft.com/office/powerpoint/2010/main" val="3641005093"/>
      </p:ext>
    </p:extLst>
  </p:cSld>
  <p:clrMap bg1="lt1" tx1="dk1" bg2="lt2" tx2="dk2" accent1="accent1" accent2="accent2" accent3="accent3" accent4="accent4" accent5="accent5" accent6="accent6" hlink="hlink" folHlink="folHlink"/>
  <p:sldLayoutIdLst>
    <p:sldLayoutId id="2147483661" r:id="rId1"/>
    <p:sldLayoutId id="2147483663" r:id="rId2"/>
  </p:sldLayoutIdLst>
  <p:txStyles>
    <p:titleStyle>
      <a:lvl1pPr algn="l" defTabSz="914400" rtl="0" eaLnBrk="1" latinLnBrk="0" hangingPunct="1">
        <a:spcBef>
          <a:spcPct val="0"/>
        </a:spcBef>
        <a:buNone/>
        <a:defRPr sz="4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28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spcBef>
          <a:spcPct val="20000"/>
        </a:spcBef>
        <a:buFont typeface="Arial" panose="020B0604020202020204" pitchFamily="34" charset="0"/>
        <a:buChar char="•"/>
        <a:defRPr sz="24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spcBef>
          <a:spcPct val="20000"/>
        </a:spcBef>
        <a:buFont typeface="Arial" panose="020B0604020202020204" pitchFamily="34" charset="0"/>
        <a:buChar char="–"/>
        <a:defRPr sz="20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spcBef>
          <a:spcPct val="20000"/>
        </a:spcBef>
        <a:buFont typeface="Arial" panose="020B0604020202020204" pitchFamily="34" charset="0"/>
        <a:buChar char="»"/>
        <a:defRPr sz="2000" b="0" kern="1200">
          <a:solidFill>
            <a:schemeClr val="tx1">
              <a:lumMod val="95000"/>
              <a:lumOff val="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546885-7439-42D7-89F3-1995B1EAD8E7}"/>
              </a:ext>
            </a:extLst>
          </p:cNvPr>
          <p:cNvSpPr/>
          <p:nvPr/>
        </p:nvSpPr>
        <p:spPr>
          <a:xfrm>
            <a:off x="-304800" y="-9526"/>
            <a:ext cx="5791200" cy="7172325"/>
          </a:xfrm>
          <a:prstGeom prst="rect">
            <a:avLst/>
          </a:prstGeom>
          <a:solidFill>
            <a:srgbClr val="39AB4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dirty="0">
              <a:solidFill>
                <a:srgbClr val="39AB4E"/>
              </a:solidFill>
            </a:endParaRPr>
          </a:p>
        </p:txBody>
      </p:sp>
      <p:sp>
        <p:nvSpPr>
          <p:cNvPr id="7" name="Rectangle 6">
            <a:extLst>
              <a:ext uri="{FF2B5EF4-FFF2-40B4-BE49-F238E27FC236}">
                <a16:creationId xmlns:a16="http://schemas.microsoft.com/office/drawing/2014/main" id="{EFADB564-366C-4F38-9A56-42084F304C21}"/>
              </a:ext>
            </a:extLst>
          </p:cNvPr>
          <p:cNvSpPr/>
          <p:nvPr/>
        </p:nvSpPr>
        <p:spPr>
          <a:xfrm>
            <a:off x="414792" y="1676400"/>
            <a:ext cx="3335337" cy="4524315"/>
          </a:xfrm>
          <a:prstGeom prst="rect">
            <a:avLst/>
          </a:prstGeom>
        </p:spPr>
        <p:txBody>
          <a:bodyPr wrap="none">
            <a:spAutoFit/>
          </a:bodyPr>
          <a:lstStyle/>
          <a:p>
            <a:r>
              <a:rPr lang="it-IT" sz="4800" b="1" dirty="0">
                <a:solidFill>
                  <a:schemeClr val="bg1"/>
                </a:solidFill>
                <a:latin typeface="Calibri" panose="020F0502020204030204" pitchFamily="34" charset="0"/>
                <a:cs typeface="Calibri" panose="020F0502020204030204" pitchFamily="34" charset="0"/>
              </a:rPr>
              <a:t>OzoSense</a:t>
            </a:r>
          </a:p>
          <a:p>
            <a:endParaRPr lang="it-IT" sz="4800" b="1" dirty="0">
              <a:solidFill>
                <a:schemeClr val="bg1"/>
              </a:solidFill>
              <a:latin typeface="Calibri" panose="020F0502020204030204" pitchFamily="34" charset="0"/>
              <a:cs typeface="Calibri" panose="020F0502020204030204" pitchFamily="34" charset="0"/>
            </a:endParaRPr>
          </a:p>
          <a:p>
            <a:r>
              <a:rPr lang="it-IT" sz="4800" b="1" dirty="0">
                <a:solidFill>
                  <a:schemeClr val="bg1"/>
                </a:solidFill>
                <a:latin typeface="Calibri" panose="020F0502020204030204" pitchFamily="34" charset="0"/>
                <a:cs typeface="Calibri" panose="020F0502020204030204" pitchFamily="34" charset="0"/>
              </a:rPr>
              <a:t>Analizzatore</a:t>
            </a:r>
          </a:p>
          <a:p>
            <a:r>
              <a:rPr lang="it-IT" sz="4800" b="1" dirty="0">
                <a:solidFill>
                  <a:schemeClr val="bg1"/>
                </a:solidFill>
                <a:latin typeface="Calibri" panose="020F0502020204030204" pitchFamily="34" charset="0"/>
                <a:cs typeface="Calibri" panose="020F0502020204030204" pitchFamily="34" charset="0"/>
              </a:rPr>
              <a:t>di ozono</a:t>
            </a:r>
          </a:p>
          <a:p>
            <a:endParaRPr lang="it-IT" sz="4800" b="1" dirty="0">
              <a:solidFill>
                <a:schemeClr val="bg1"/>
              </a:solidFill>
              <a:latin typeface="Calibri" panose="020F0502020204030204" pitchFamily="34" charset="0"/>
              <a:cs typeface="Calibri" panose="020F0502020204030204" pitchFamily="34" charset="0"/>
            </a:endParaRPr>
          </a:p>
          <a:p>
            <a:endParaRPr lang="it-IT" sz="4800" b="1" dirty="0">
              <a:solidFill>
                <a:schemeClr val="bg1"/>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7AE08902-8F00-4188-97CE-0B7C214C0B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2433582">
            <a:off x="6871691" y="780143"/>
            <a:ext cx="1252537"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9744E3F6-107A-41EA-8D79-DF203A64FB00}"/>
              </a:ext>
            </a:extLst>
          </p:cNvPr>
          <p:cNvSpPr/>
          <p:nvPr/>
        </p:nvSpPr>
        <p:spPr>
          <a:xfrm>
            <a:off x="5562600" y="4343400"/>
            <a:ext cx="3733800" cy="2585323"/>
          </a:xfrm>
          <a:prstGeom prst="rect">
            <a:avLst/>
          </a:prstGeom>
        </p:spPr>
        <p:txBody>
          <a:bodyPr wrap="square">
            <a:spAutoFit/>
          </a:bodyPr>
          <a:lstStyle/>
          <a:p>
            <a:pPr algn="ctr"/>
            <a:r>
              <a:rPr lang="en-GB" sz="1600" i="1" dirty="0">
                <a:solidFill>
                  <a:srgbClr val="39AB4E"/>
                </a:solidFill>
              </a:rPr>
              <a:t>In 1785, the Dutch chemist </a:t>
            </a:r>
            <a:r>
              <a:rPr lang="en-GB" sz="1600" i="1" dirty="0" err="1">
                <a:solidFill>
                  <a:srgbClr val="39AB4E"/>
                </a:solidFill>
              </a:rPr>
              <a:t>Martinus</a:t>
            </a:r>
            <a:r>
              <a:rPr lang="en-GB" sz="1600" i="1" dirty="0">
                <a:solidFill>
                  <a:srgbClr val="39AB4E"/>
                </a:solidFill>
              </a:rPr>
              <a:t> van </a:t>
            </a:r>
            <a:r>
              <a:rPr lang="en-GB" sz="1600" i="1" dirty="0" err="1">
                <a:solidFill>
                  <a:srgbClr val="39AB4E"/>
                </a:solidFill>
              </a:rPr>
              <a:t>Marum</a:t>
            </a:r>
            <a:r>
              <a:rPr lang="en-GB" sz="1600" i="1" dirty="0">
                <a:solidFill>
                  <a:srgbClr val="39AB4E"/>
                </a:solidFill>
              </a:rPr>
              <a:t> was conducting experiments involving electrical sparking above water when he noticed an unusual smell, which he attributed to the electrical reactions, failing to realize that he had in fact created ozone</a:t>
            </a:r>
          </a:p>
          <a:p>
            <a:pPr algn="ctr"/>
            <a:endParaRPr lang="en-GB" i="1" dirty="0">
              <a:solidFill>
                <a:srgbClr val="39AB4E"/>
              </a:solidFill>
            </a:endParaRPr>
          </a:p>
          <a:p>
            <a:r>
              <a:rPr lang="en-GB" sz="1400" i="1" dirty="0">
                <a:solidFill>
                  <a:srgbClr val="39AB4E"/>
                </a:solidFill>
              </a:rPr>
              <a:t>Wikipedia</a:t>
            </a:r>
          </a:p>
          <a:p>
            <a:endParaRPr lang="en-GB" i="1" dirty="0">
              <a:solidFill>
                <a:srgbClr val="39AB4E"/>
              </a:solidFill>
            </a:endParaRPr>
          </a:p>
        </p:txBody>
      </p:sp>
      <p:pic>
        <p:nvPicPr>
          <p:cNvPr id="8" name="Picture 7" descr="A picture containing tableware, drawing, plate, cup&#10;&#10;Description automatically generated">
            <a:extLst>
              <a:ext uri="{FF2B5EF4-FFF2-40B4-BE49-F238E27FC236}">
                <a16:creationId xmlns:a16="http://schemas.microsoft.com/office/drawing/2014/main" id="{EBCCE05F-0B78-484A-BFD2-6D4C7CEA45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7791" y="232579"/>
            <a:ext cx="3048000" cy="446389"/>
          </a:xfrm>
          <a:prstGeom prst="rect">
            <a:avLst/>
          </a:prstGeom>
        </p:spPr>
      </p:pic>
    </p:spTree>
    <p:extLst>
      <p:ext uri="{BB962C8B-B14F-4D97-AF65-F5344CB8AC3E}">
        <p14:creationId xmlns:p14="http://schemas.microsoft.com/office/powerpoint/2010/main" val="1058055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Protocolli di Comunicazione</a:t>
            </a:r>
          </a:p>
        </p:txBody>
      </p:sp>
      <p:sp>
        <p:nvSpPr>
          <p:cNvPr id="3" name="Content Placeholder 2"/>
          <p:cNvSpPr>
            <a:spLocks noGrp="1"/>
          </p:cNvSpPr>
          <p:nvPr>
            <p:ph idx="1"/>
          </p:nvPr>
        </p:nvSpPr>
        <p:spPr>
          <a:xfrm>
            <a:off x="3581400" y="1066800"/>
            <a:ext cx="5410200" cy="5059363"/>
          </a:xfrm>
        </p:spPr>
        <p:txBody>
          <a:bodyPr>
            <a:normAutofit/>
          </a:bodyPr>
          <a:lstStyle/>
          <a:p>
            <a:pPr>
              <a:lnSpc>
                <a:spcPct val="150000"/>
              </a:lnSpc>
              <a:buClr>
                <a:schemeClr val="tx1"/>
              </a:buClr>
            </a:pPr>
            <a:endParaRPr lang="it-IT" altLang="en-US" sz="2800" dirty="0">
              <a:latin typeface="+mj-lt"/>
            </a:endParaRPr>
          </a:p>
          <a:p>
            <a:pPr>
              <a:lnSpc>
                <a:spcPct val="150000"/>
              </a:lnSpc>
              <a:buClr>
                <a:schemeClr val="tx1"/>
              </a:buClr>
              <a:buFont typeface="Arial" charset="0"/>
              <a:buChar char="•"/>
            </a:pPr>
            <a:r>
              <a:rPr lang="it-IT" altLang="en-US" sz="2800" dirty="0">
                <a:latin typeface="+mj-lt"/>
              </a:rPr>
              <a:t>Modbus (ASCII/RTU)</a:t>
            </a:r>
          </a:p>
          <a:p>
            <a:pPr>
              <a:lnSpc>
                <a:spcPct val="150000"/>
              </a:lnSpc>
              <a:buClr>
                <a:schemeClr val="tx1"/>
              </a:buClr>
              <a:buFont typeface="Arial" charset="0"/>
              <a:buChar char="•"/>
            </a:pPr>
            <a:r>
              <a:rPr lang="it-IT" altLang="en-US" sz="2800" dirty="0">
                <a:latin typeface="+mj-lt"/>
              </a:rPr>
              <a:t>Modbus (TCP/IP)</a:t>
            </a:r>
          </a:p>
          <a:p>
            <a:pPr>
              <a:lnSpc>
                <a:spcPct val="150000"/>
              </a:lnSpc>
              <a:buClr>
                <a:schemeClr val="tx1"/>
              </a:buClr>
              <a:buFont typeface="Arial" charset="0"/>
              <a:buChar char="•"/>
            </a:pPr>
            <a:r>
              <a:rPr lang="it-IT" altLang="en-US" sz="2800" dirty="0">
                <a:latin typeface="+mj-lt"/>
              </a:rPr>
              <a:t>Profibus</a:t>
            </a:r>
          </a:p>
          <a:p>
            <a:pPr>
              <a:lnSpc>
                <a:spcPct val="150000"/>
              </a:lnSpc>
              <a:buClr>
                <a:schemeClr val="tx1"/>
              </a:buClr>
              <a:buFont typeface="Arial" charset="0"/>
              <a:buChar char="•"/>
            </a:pPr>
            <a:r>
              <a:rPr lang="it-IT" altLang="en-US" sz="2800" dirty="0">
                <a:latin typeface="+mj-lt"/>
              </a:rPr>
              <a:t>Accesso Remoto (2G/3G/4G GPRS)</a:t>
            </a:r>
          </a:p>
          <a:p>
            <a:pPr>
              <a:lnSpc>
                <a:spcPct val="150000"/>
              </a:lnSpc>
              <a:buClr>
                <a:schemeClr val="tx1"/>
              </a:buClr>
              <a:buFont typeface="Arial" charset="0"/>
              <a:buChar char="•"/>
            </a:pPr>
            <a:r>
              <a:rPr lang="it-IT" altLang="en-US" sz="2800" dirty="0">
                <a:latin typeface="+mj-lt"/>
              </a:rPr>
              <a:t>Accesso Remoto (LAN) </a:t>
            </a:r>
          </a:p>
          <a:p>
            <a:endParaRPr lang="it-IT" sz="28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l="29056" r="11102"/>
          <a:stretch>
            <a:fillRect/>
          </a:stretch>
        </p:blipFill>
        <p:spPr bwMode="auto">
          <a:xfrm>
            <a:off x="152400" y="2720181"/>
            <a:ext cx="319315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485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638CA5-BB83-4D3C-B458-6A211B77D419}"/>
              </a:ext>
            </a:extLst>
          </p:cNvPr>
          <p:cNvSpPr txBox="1"/>
          <p:nvPr/>
        </p:nvSpPr>
        <p:spPr>
          <a:xfrm>
            <a:off x="107950" y="1981200"/>
            <a:ext cx="4083050" cy="4555093"/>
          </a:xfrm>
          <a:prstGeom prst="rect">
            <a:avLst/>
          </a:prstGeom>
          <a:noFill/>
        </p:spPr>
        <p:txBody>
          <a:bodyPr wrap="square">
            <a:spAutoFit/>
          </a:bodyPr>
          <a:lstStyle>
            <a:lvl1pPr marL="514350" indent="-514350">
              <a:defRPr>
                <a:solidFill>
                  <a:schemeClr val="bg1"/>
                </a:solidFill>
                <a:latin typeface="Arial" charset="0"/>
                <a:ea typeface="Arial Unicode MS" pitchFamily="34" charset="-128"/>
                <a:cs typeface="Arial Unicode MS" pitchFamily="34" charset="-128"/>
              </a:defRPr>
            </a:lvl1pPr>
            <a:lvl2pPr marL="1257300" indent="-514350">
              <a:defRPr>
                <a:solidFill>
                  <a:schemeClr val="bg1"/>
                </a:solidFill>
                <a:latin typeface="Arial" charset="0"/>
                <a:ea typeface="Arial Unicode MS" pitchFamily="34" charset="-128"/>
                <a:cs typeface="Arial Unicode MS" pitchFamily="34" charset="-128"/>
              </a:defRPr>
            </a:lvl2pPr>
            <a:lvl3pPr>
              <a:defRPr>
                <a:solidFill>
                  <a:schemeClr val="bg1"/>
                </a:solidFill>
                <a:latin typeface="Arial" charset="0"/>
                <a:ea typeface="Arial Unicode MS" pitchFamily="34" charset="-128"/>
                <a:cs typeface="Arial Unicode MS" pitchFamily="34" charset="-128"/>
              </a:defRPr>
            </a:lvl3pPr>
            <a:lvl4pPr>
              <a:defRPr>
                <a:solidFill>
                  <a:schemeClr val="bg1"/>
                </a:solidFill>
                <a:latin typeface="Arial" charset="0"/>
                <a:ea typeface="Arial Unicode MS" pitchFamily="34" charset="-128"/>
                <a:cs typeface="Arial Unicode MS" pitchFamily="34" charset="-128"/>
              </a:defRPr>
            </a:lvl4pPr>
            <a:lvl5pPr>
              <a:defRPr>
                <a:solidFill>
                  <a:schemeClr val="bg1"/>
                </a:solidFill>
                <a:latin typeface="Arial" charset="0"/>
                <a:ea typeface="Arial Unicode MS" pitchFamily="34" charset="-128"/>
                <a:cs typeface="Arial Unicode MS" pitchFamily="34" charset="-128"/>
              </a:defRPr>
            </a:lvl5pPr>
            <a:lvl6pPr marL="2514600" indent="-228600" defTabSz="449263"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6pPr>
            <a:lvl7pPr marL="2971800" indent="-228600" defTabSz="449263"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7pPr>
            <a:lvl8pPr marL="3429000" indent="-228600" defTabSz="449263"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8pPr>
            <a:lvl9pPr marL="3886200" indent="-228600" defTabSz="449263"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9pPr>
          </a:lstStyle>
          <a:p>
            <a:pPr marL="285750" indent="-285750">
              <a:lnSpc>
                <a:spcPct val="150000"/>
              </a:lnSpc>
              <a:buClr>
                <a:schemeClr val="tx1"/>
              </a:buClr>
              <a:buFont typeface="Arial" panose="020B0604020202020204" pitchFamily="34"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Accesso in lettura e scrittura</a:t>
            </a:r>
          </a:p>
          <a:p>
            <a:pPr marL="285750" indent="-285750">
              <a:lnSpc>
                <a:spcPct val="150000"/>
              </a:lnSpc>
              <a:buClr>
                <a:schemeClr val="tx1"/>
              </a:buClr>
              <a:buFont typeface="Arial" panose="020B0604020202020204" pitchFamily="34"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Accesso da qualsiasi dispositivo</a:t>
            </a:r>
          </a:p>
          <a:p>
            <a:pPr marL="285750" indent="-285750">
              <a:lnSpc>
                <a:spcPct val="150000"/>
              </a:lnSpc>
              <a:buClr>
                <a:schemeClr val="tx1"/>
              </a:buClr>
              <a:buFont typeface="Arial" panose="020B0604020202020204" pitchFamily="34"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Scaricamento dati</a:t>
            </a:r>
          </a:p>
          <a:p>
            <a:pPr marL="285750" indent="-285750">
              <a:lnSpc>
                <a:spcPct val="150000"/>
              </a:lnSpc>
              <a:buClr>
                <a:schemeClr val="tx1"/>
              </a:buClr>
              <a:buFont typeface="Arial" panose="020B0604020202020204" pitchFamily="34"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Notifiche e-mail/SMS</a:t>
            </a:r>
          </a:p>
          <a:p>
            <a:pPr marL="285750" indent="-285750">
              <a:lnSpc>
                <a:spcPct val="150000"/>
              </a:lnSpc>
              <a:buClr>
                <a:schemeClr val="tx1"/>
              </a:buClr>
              <a:buFont typeface="Arial" panose="020B0604020202020204" pitchFamily="34"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Grafici</a:t>
            </a:r>
          </a:p>
          <a:p>
            <a:pPr marL="285750" indent="-285750">
              <a:lnSpc>
                <a:spcPct val="150000"/>
              </a:lnSpc>
              <a:buClr>
                <a:schemeClr val="tx1"/>
              </a:buClr>
              <a:buFont typeface="Arial" panose="020B0604020202020204" pitchFamily="34"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Sistema Cloud</a:t>
            </a:r>
          </a:p>
          <a:p>
            <a:pPr marL="285750" indent="-285750">
              <a:lnSpc>
                <a:spcPct val="150000"/>
              </a:lnSpc>
              <a:buClr>
                <a:schemeClr val="tx1"/>
              </a:buClr>
              <a:buFont typeface="Arial" panose="020B0604020202020204" pitchFamily="34"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Livelli di accesso differenti</a:t>
            </a:r>
          </a:p>
          <a:p>
            <a:pPr marL="285750" indent="-285750">
              <a:lnSpc>
                <a:spcPct val="150000"/>
              </a:lnSpc>
              <a:buClr>
                <a:schemeClr val="tx1"/>
              </a:buClr>
              <a:buFont typeface="Arial" panose="020B0604020202020204" pitchFamily="34"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Funzionalità avanzate</a:t>
            </a:r>
          </a:p>
          <a:p>
            <a:pPr lvl="1">
              <a:lnSpc>
                <a:spcPct val="150000"/>
              </a:lnSpc>
              <a:buClr>
                <a:schemeClr val="tx1"/>
              </a:buClr>
            </a:pPr>
            <a:endPar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endParaRPr>
          </a:p>
          <a:p>
            <a:endPar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990600"/>
            <a:ext cx="4181399"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276600"/>
            <a:ext cx="1512888"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1049" y="3671886"/>
            <a:ext cx="3313897"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14D5EFAD-5B54-4A6F-AC78-9EF36EDA70FF}"/>
              </a:ext>
            </a:extLst>
          </p:cNvPr>
          <p:cNvSpPr>
            <a:spLocks noGrp="1"/>
          </p:cNvSpPr>
          <p:nvPr/>
        </p:nvSpPr>
        <p:spPr>
          <a:xfrm>
            <a:off x="495300" y="76200"/>
            <a:ext cx="8153400" cy="762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1" kern="1200">
                <a:solidFill>
                  <a:schemeClr val="bg1"/>
                </a:solidFill>
                <a:latin typeface="+mj-lt"/>
                <a:ea typeface="+mj-ea"/>
                <a:cs typeface="+mj-cs"/>
              </a:defRPr>
            </a:lvl1pPr>
          </a:lstStyle>
          <a:p>
            <a:r>
              <a:rPr lang="it-IT" dirty="0"/>
              <a:t>Telegestione con accesso remoto</a:t>
            </a:r>
          </a:p>
        </p:txBody>
      </p:sp>
    </p:spTree>
    <p:extLst>
      <p:ext uri="{BB962C8B-B14F-4D97-AF65-F5344CB8AC3E}">
        <p14:creationId xmlns:p14="http://schemas.microsoft.com/office/powerpoint/2010/main" val="227430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14B296-1265-4506-930B-D7F5CE1065EA}"/>
              </a:ext>
            </a:extLst>
          </p:cNvPr>
          <p:cNvSpPr/>
          <p:nvPr/>
        </p:nvSpPr>
        <p:spPr>
          <a:xfrm>
            <a:off x="3810000" y="0"/>
            <a:ext cx="5791200" cy="7172325"/>
          </a:xfrm>
          <a:prstGeom prst="rect">
            <a:avLst/>
          </a:prstGeom>
          <a:solidFill>
            <a:srgbClr val="39AB4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solidFill>
                <a:srgbClr val="39AB4E"/>
              </a:solidFill>
            </a:endParaRPr>
          </a:p>
        </p:txBody>
      </p:sp>
      <p:sp>
        <p:nvSpPr>
          <p:cNvPr id="2" name="Rectangle 1">
            <a:extLst>
              <a:ext uri="{FF2B5EF4-FFF2-40B4-BE49-F238E27FC236}">
                <a16:creationId xmlns:a16="http://schemas.microsoft.com/office/drawing/2014/main" id="{96F9FF08-B19D-4ED1-8C91-E5FAA2E1EBDD}"/>
              </a:ext>
            </a:extLst>
          </p:cNvPr>
          <p:cNvSpPr/>
          <p:nvPr/>
        </p:nvSpPr>
        <p:spPr>
          <a:xfrm>
            <a:off x="4412826" y="1524000"/>
            <a:ext cx="4585550" cy="3139321"/>
          </a:xfrm>
          <a:prstGeom prst="rect">
            <a:avLst/>
          </a:prstGeom>
        </p:spPr>
        <p:txBody>
          <a:bodyPr wrap="none">
            <a:spAutoFit/>
          </a:bodyPr>
          <a:lstStyle/>
          <a:p>
            <a:pPr algn="ctr">
              <a:buClr>
                <a:schemeClr val="tx1"/>
              </a:buClr>
            </a:pPr>
            <a:r>
              <a:rPr lang="it-IT" altLang="en-US" sz="6600" b="1">
                <a:solidFill>
                  <a:schemeClr val="bg1"/>
                </a:solidFill>
                <a:cs typeface="Calibri" panose="020F0502020204030204" pitchFamily="34" charset="0"/>
              </a:rPr>
              <a:t>Grazie per la</a:t>
            </a:r>
          </a:p>
          <a:p>
            <a:pPr algn="ctr">
              <a:buClr>
                <a:schemeClr val="tx1"/>
              </a:buClr>
            </a:pPr>
            <a:r>
              <a:rPr lang="it-IT" altLang="en-US" sz="6600" b="1">
                <a:solidFill>
                  <a:schemeClr val="bg1"/>
                </a:solidFill>
                <a:cs typeface="Calibri" panose="020F0502020204030204" pitchFamily="34" charset="0"/>
              </a:rPr>
              <a:t>vostra</a:t>
            </a:r>
          </a:p>
          <a:p>
            <a:pPr algn="ctr">
              <a:buClr>
                <a:schemeClr val="tx1"/>
              </a:buClr>
            </a:pPr>
            <a:r>
              <a:rPr lang="it-IT" altLang="en-US" sz="6600" b="1">
                <a:solidFill>
                  <a:schemeClr val="bg1"/>
                </a:solidFill>
                <a:cs typeface="Calibri" panose="020F0502020204030204" pitchFamily="34" charset="0"/>
              </a:rPr>
              <a:t>attenzione</a:t>
            </a:r>
          </a:p>
        </p:txBody>
      </p:sp>
      <p:sp>
        <p:nvSpPr>
          <p:cNvPr id="3" name="Rectangle 2">
            <a:extLst>
              <a:ext uri="{FF2B5EF4-FFF2-40B4-BE49-F238E27FC236}">
                <a16:creationId xmlns:a16="http://schemas.microsoft.com/office/drawing/2014/main" id="{52F62651-1416-44B3-921E-0CF2706A8008}"/>
              </a:ext>
            </a:extLst>
          </p:cNvPr>
          <p:cNvSpPr/>
          <p:nvPr/>
        </p:nvSpPr>
        <p:spPr>
          <a:xfrm>
            <a:off x="0" y="2432000"/>
            <a:ext cx="3406541" cy="2308324"/>
          </a:xfrm>
          <a:prstGeom prst="rect">
            <a:avLst/>
          </a:prstGeom>
        </p:spPr>
        <p:txBody>
          <a:bodyPr wrap="square">
            <a:spAutoFit/>
          </a:bodyPr>
          <a:lstStyle/>
          <a:p>
            <a:pPr algn="ctr"/>
            <a:r>
              <a:rPr lang="it-IT" altLang="en-US" sz="2400" dirty="0">
                <a:solidFill>
                  <a:srgbClr val="39AB4E"/>
                </a:solidFill>
                <a:ea typeface="Verdana" panose="020B0604030504040204" pitchFamily="34" charset="0"/>
                <a:cs typeface="Calibri Light" panose="020F0302020204030204" pitchFamily="34" charset="0"/>
              </a:rPr>
              <a:t>Per maggiori informazioni sul sistema OzoSense visitare il sito:</a:t>
            </a:r>
          </a:p>
          <a:p>
            <a:pPr algn="ctr"/>
            <a:endParaRPr lang="it-IT" altLang="en-US" sz="2400" dirty="0">
              <a:solidFill>
                <a:schemeClr val="tx1">
                  <a:lumMod val="95000"/>
                  <a:lumOff val="5000"/>
                </a:schemeClr>
              </a:solidFill>
              <a:ea typeface="Verdana" panose="020B0604030504040204" pitchFamily="34" charset="0"/>
              <a:cs typeface="Calibri Light" panose="020F0302020204030204" pitchFamily="34" charset="0"/>
            </a:endParaRPr>
          </a:p>
          <a:p>
            <a:endParaRPr lang="it-IT" altLang="en-US" sz="2400" dirty="0">
              <a:solidFill>
                <a:schemeClr val="tx1">
                  <a:lumMod val="95000"/>
                  <a:lumOff val="5000"/>
                </a:schemeClr>
              </a:solidFill>
              <a:ea typeface="Verdana" panose="020B0604030504040204" pitchFamily="34" charset="0"/>
              <a:cs typeface="Calibri Light" panose="020F0302020204030204" pitchFamily="34" charset="0"/>
            </a:endParaRPr>
          </a:p>
          <a:p>
            <a:r>
              <a:rPr lang="it-IT" altLang="en-US" sz="2400" dirty="0">
                <a:solidFill>
                  <a:srgbClr val="39AB4E"/>
                </a:solidFill>
                <a:ea typeface="Verdana" panose="020B0604030504040204" pitchFamily="34" charset="0"/>
                <a:cs typeface="Calibri Light" panose="020F0302020204030204" pitchFamily="34" charset="0"/>
              </a:rPr>
              <a:t>www.leafytechnologies.it</a:t>
            </a:r>
          </a:p>
        </p:txBody>
      </p:sp>
      <p:pic>
        <p:nvPicPr>
          <p:cNvPr id="6" name="Picture 5" descr="A picture containing tableware, drawing, plate, cup&#10;&#10;Description automatically generated">
            <a:extLst>
              <a:ext uri="{FF2B5EF4-FFF2-40B4-BE49-F238E27FC236}">
                <a16:creationId xmlns:a16="http://schemas.microsoft.com/office/drawing/2014/main" id="{1DFF8982-AC1F-4969-8258-C7D9E002C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 y="381000"/>
            <a:ext cx="3581400" cy="524507"/>
          </a:xfrm>
          <a:prstGeom prst="rect">
            <a:avLst/>
          </a:prstGeom>
        </p:spPr>
      </p:pic>
    </p:spTree>
    <p:extLst>
      <p:ext uri="{BB962C8B-B14F-4D97-AF65-F5344CB8AC3E}">
        <p14:creationId xmlns:p14="http://schemas.microsoft.com/office/powerpoint/2010/main" val="130773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t-IT" dirty="0"/>
              <a:t>Cos’è OzoSense?</a:t>
            </a:r>
          </a:p>
        </p:txBody>
      </p:sp>
      <p:pic>
        <p:nvPicPr>
          <p:cNvPr id="2" name="Picture 1">
            <a:extLst>
              <a:ext uri="{FF2B5EF4-FFF2-40B4-BE49-F238E27FC236}">
                <a16:creationId xmlns:a16="http://schemas.microsoft.com/office/drawing/2014/main" id="{44D7DDC0-DD6A-470D-9F7E-4F49E1C9A17E}"/>
              </a:ext>
            </a:extLst>
          </p:cNvPr>
          <p:cNvPicPr>
            <a:picLocks noChangeAspect="1"/>
          </p:cNvPicPr>
          <p:nvPr/>
        </p:nvPicPr>
        <p:blipFill>
          <a:blip r:embed="rId2"/>
          <a:stretch>
            <a:fillRect/>
          </a:stretch>
        </p:blipFill>
        <p:spPr>
          <a:xfrm>
            <a:off x="1266876" y="1207217"/>
            <a:ext cx="2409862" cy="3439363"/>
          </a:xfrm>
          <a:prstGeom prst="rect">
            <a:avLst/>
          </a:prstGeom>
        </p:spPr>
      </p:pic>
      <p:sp>
        <p:nvSpPr>
          <p:cNvPr id="3" name="TextBox 2">
            <a:extLst>
              <a:ext uri="{FF2B5EF4-FFF2-40B4-BE49-F238E27FC236}">
                <a16:creationId xmlns:a16="http://schemas.microsoft.com/office/drawing/2014/main" id="{15C7BE4B-1345-4AE0-880A-13B2425CCE8A}"/>
              </a:ext>
            </a:extLst>
          </p:cNvPr>
          <p:cNvSpPr txBox="1"/>
          <p:nvPr/>
        </p:nvSpPr>
        <p:spPr>
          <a:xfrm>
            <a:off x="666874" y="5382261"/>
            <a:ext cx="7486525" cy="1107996"/>
          </a:xfrm>
          <a:prstGeom prst="rect">
            <a:avLst/>
          </a:prstGeom>
          <a:noFill/>
        </p:spPr>
        <p:txBody>
          <a:bodyPr wrap="square" rtlCol="0">
            <a:spAutoFit/>
          </a:bodyPr>
          <a:lstStyle/>
          <a:p>
            <a:pPr algn="just"/>
            <a:r>
              <a:rPr lang="it-IT" sz="2200" dirty="0"/>
              <a:t>OzoSense è il sensore di ozono che, abbinato ad uno degli analizzatori, permette la misura in continuo ed in linea dell’ozono nei sistemi di trattamento delle acque. </a:t>
            </a:r>
          </a:p>
        </p:txBody>
      </p:sp>
      <p:pic>
        <p:nvPicPr>
          <p:cNvPr id="12" name="Picture 5">
            <a:extLst>
              <a:ext uri="{FF2B5EF4-FFF2-40B4-BE49-F238E27FC236}">
                <a16:creationId xmlns:a16="http://schemas.microsoft.com/office/drawing/2014/main" id="{9E974833-B7EE-4467-855F-EABA031E02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106269"/>
            <a:ext cx="1567012" cy="3477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E4BCBD4B-44BF-4FDF-BEAD-E7CF4C0925CE}"/>
              </a:ext>
            </a:extLst>
          </p:cNvPr>
          <p:cNvSpPr txBox="1"/>
          <p:nvPr/>
        </p:nvSpPr>
        <p:spPr>
          <a:xfrm>
            <a:off x="1266876" y="4646580"/>
            <a:ext cx="2409862" cy="369332"/>
          </a:xfrm>
          <a:prstGeom prst="rect">
            <a:avLst/>
          </a:prstGeom>
          <a:noFill/>
        </p:spPr>
        <p:txBody>
          <a:bodyPr wrap="square" rtlCol="0">
            <a:spAutoFit/>
          </a:bodyPr>
          <a:lstStyle/>
          <a:p>
            <a:pPr algn="just"/>
            <a:r>
              <a:rPr lang="it-IT" i="1" dirty="0"/>
              <a:t>Analizzatore avanzato</a:t>
            </a:r>
          </a:p>
        </p:txBody>
      </p:sp>
      <p:sp>
        <p:nvSpPr>
          <p:cNvPr id="14" name="TextBox 13">
            <a:extLst>
              <a:ext uri="{FF2B5EF4-FFF2-40B4-BE49-F238E27FC236}">
                <a16:creationId xmlns:a16="http://schemas.microsoft.com/office/drawing/2014/main" id="{6F70F8A8-37F4-44EB-B4FB-A3CFB9FB4F98}"/>
              </a:ext>
            </a:extLst>
          </p:cNvPr>
          <p:cNvSpPr txBox="1"/>
          <p:nvPr/>
        </p:nvSpPr>
        <p:spPr>
          <a:xfrm>
            <a:off x="5105400" y="4544061"/>
            <a:ext cx="3276600" cy="646331"/>
          </a:xfrm>
          <a:prstGeom prst="rect">
            <a:avLst/>
          </a:prstGeom>
          <a:noFill/>
        </p:spPr>
        <p:txBody>
          <a:bodyPr wrap="square" rtlCol="0">
            <a:spAutoFit/>
          </a:bodyPr>
          <a:lstStyle/>
          <a:p>
            <a:pPr algn="ctr"/>
            <a:r>
              <a:rPr lang="it-IT" i="1" dirty="0"/>
              <a:t>Cella di flusso singola</a:t>
            </a:r>
          </a:p>
          <a:p>
            <a:pPr algn="ctr"/>
            <a:r>
              <a:rPr lang="it-IT" i="1" dirty="0"/>
              <a:t>con sensore di ozono</a:t>
            </a:r>
          </a:p>
        </p:txBody>
      </p:sp>
    </p:spTree>
    <p:extLst>
      <p:ext uri="{BB962C8B-B14F-4D97-AF65-F5344CB8AC3E}">
        <p14:creationId xmlns:p14="http://schemas.microsoft.com/office/powerpoint/2010/main" val="104227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762000"/>
          </a:xfrm>
        </p:spPr>
        <p:txBody>
          <a:bodyPr>
            <a:normAutofit/>
          </a:bodyPr>
          <a:lstStyle/>
          <a:p>
            <a:r>
              <a:rPr lang="it-IT" dirty="0"/>
              <a:t>Caratteristiche del sensore</a:t>
            </a:r>
          </a:p>
        </p:txBody>
      </p:sp>
      <p:sp>
        <p:nvSpPr>
          <p:cNvPr id="7" name="TextBox 6">
            <a:extLst>
              <a:ext uri="{FF2B5EF4-FFF2-40B4-BE49-F238E27FC236}">
                <a16:creationId xmlns:a16="http://schemas.microsoft.com/office/drawing/2014/main" id="{6705E8F7-DA63-4205-9F3C-CE206F12B494}"/>
              </a:ext>
            </a:extLst>
          </p:cNvPr>
          <p:cNvSpPr txBox="1"/>
          <p:nvPr/>
        </p:nvSpPr>
        <p:spPr>
          <a:xfrm>
            <a:off x="614516" y="1219200"/>
            <a:ext cx="6700684" cy="609397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it-IT" sz="2000" dirty="0">
                <a:latin typeface="+mj-lt"/>
                <a:ea typeface="Verdana" panose="020B0604030504040204" pitchFamily="34" charset="0"/>
              </a:rPr>
              <a:t>Sensore amperometrico a due elettrodi ed a membrana</a:t>
            </a:r>
          </a:p>
          <a:p>
            <a:pPr marL="342900" indent="-342900">
              <a:lnSpc>
                <a:spcPct val="150000"/>
              </a:lnSpc>
              <a:buFont typeface="Arial" panose="020B0604020202020204" pitchFamily="34" charset="0"/>
              <a:buChar char="•"/>
            </a:pPr>
            <a:r>
              <a:rPr lang="it-IT" sz="2000" dirty="0">
                <a:latin typeface="+mj-lt"/>
                <a:ea typeface="Verdana" panose="020B0604030504040204" pitchFamily="34" charset="0"/>
              </a:rPr>
              <a:t>Intervalli bassi: 0.05-0. 2mg/l, 0.05-0.5 mg/l, </a:t>
            </a:r>
            <a:r>
              <a:rPr lang="it-IT" sz="2000" dirty="0">
                <a:ea typeface="Verdana" panose="020B0604030504040204" pitchFamily="34" charset="0"/>
              </a:rPr>
              <a:t>0.05-2 mg/l;</a:t>
            </a:r>
            <a:endParaRPr lang="it-IT" sz="2000" dirty="0">
              <a:latin typeface="+mj-lt"/>
              <a:ea typeface="Verdana" panose="020B0604030504040204" pitchFamily="34" charset="0"/>
            </a:endParaRPr>
          </a:p>
          <a:p>
            <a:pPr marL="342900" indent="-342900">
              <a:lnSpc>
                <a:spcPct val="150000"/>
              </a:lnSpc>
              <a:buFont typeface="Arial" panose="020B0604020202020204" pitchFamily="34" charset="0"/>
              <a:buChar char="•"/>
            </a:pPr>
            <a:r>
              <a:rPr lang="it-IT" sz="2000" dirty="0">
                <a:latin typeface="+mj-lt"/>
                <a:ea typeface="Verdana" panose="020B0604030504040204" pitchFamily="34" charset="0"/>
              </a:rPr>
              <a:t>Intervalli medi: </a:t>
            </a:r>
            <a:r>
              <a:rPr lang="it-IT" sz="2000" dirty="0">
                <a:ea typeface="Verdana" panose="020B0604030504040204" pitchFamily="34" charset="0"/>
              </a:rPr>
              <a:t>0.05-5 mg/l, 0.05-10 mg/l, 0-20 mg/l</a:t>
            </a:r>
          </a:p>
          <a:p>
            <a:pPr marL="342900" indent="-342900">
              <a:lnSpc>
                <a:spcPct val="150000"/>
              </a:lnSpc>
              <a:buFont typeface="Arial" panose="020B0604020202020204" pitchFamily="34" charset="0"/>
              <a:buChar char="•"/>
            </a:pPr>
            <a:r>
              <a:rPr lang="it-IT" sz="2000" dirty="0">
                <a:latin typeface="+mj-lt"/>
                <a:ea typeface="Verdana" panose="020B0604030504040204" pitchFamily="34" charset="0"/>
              </a:rPr>
              <a:t>Da pH 2 a pH 11</a:t>
            </a:r>
          </a:p>
          <a:p>
            <a:pPr marL="342900" indent="-342900">
              <a:lnSpc>
                <a:spcPct val="150000"/>
              </a:lnSpc>
              <a:buFont typeface="Arial" panose="020B0604020202020204" pitchFamily="34" charset="0"/>
              <a:buChar char="•"/>
            </a:pPr>
            <a:r>
              <a:rPr lang="it-IT" sz="2000" dirty="0">
                <a:latin typeface="+mj-lt"/>
                <a:ea typeface="Verdana" panose="020B0604030504040204" pitchFamily="34" charset="0"/>
              </a:rPr>
              <a:t>Temperatura acqua max. 45 </a:t>
            </a:r>
            <a:r>
              <a:rPr lang="it-IT" sz="2000" baseline="30000" dirty="0">
                <a:latin typeface="+mj-lt"/>
                <a:ea typeface="Verdana" panose="020B0604030504040204" pitchFamily="34" charset="0"/>
              </a:rPr>
              <a:t>°</a:t>
            </a:r>
            <a:r>
              <a:rPr lang="it-IT" sz="2000" dirty="0">
                <a:latin typeface="+mj-lt"/>
                <a:ea typeface="Verdana" panose="020B0604030504040204" pitchFamily="34" charset="0"/>
              </a:rPr>
              <a:t>C</a:t>
            </a:r>
          </a:p>
          <a:p>
            <a:pPr marL="342900" indent="-342900">
              <a:lnSpc>
                <a:spcPct val="150000"/>
              </a:lnSpc>
              <a:buFont typeface="Arial" panose="020B0604020202020204" pitchFamily="34" charset="0"/>
              <a:buChar char="•"/>
            </a:pPr>
            <a:r>
              <a:rPr lang="it-IT" sz="2000" dirty="0">
                <a:latin typeface="+mj-lt"/>
                <a:ea typeface="Verdana" panose="020B0604030504040204" pitchFamily="34" charset="0"/>
              </a:rPr>
              <a:t>Fino ad 1 bar di pressione</a:t>
            </a:r>
          </a:p>
          <a:p>
            <a:pPr marL="342900" indent="-342900">
              <a:lnSpc>
                <a:spcPct val="150000"/>
              </a:lnSpc>
              <a:buFont typeface="Arial" panose="020B0604020202020204" pitchFamily="34" charset="0"/>
              <a:buChar char="•"/>
            </a:pPr>
            <a:r>
              <a:rPr lang="it-IT" sz="2000" dirty="0">
                <a:latin typeface="+mj-lt"/>
                <a:ea typeface="Verdana" panose="020B0604030504040204" pitchFamily="34" charset="0"/>
              </a:rPr>
              <a:t>Calibrazione: </a:t>
            </a:r>
          </a:p>
          <a:p>
            <a:pPr lvl="1">
              <a:lnSpc>
                <a:spcPct val="150000"/>
              </a:lnSpc>
            </a:pPr>
            <a:r>
              <a:rPr lang="it-IT" sz="2000" dirty="0">
                <a:latin typeface="+mj-lt"/>
                <a:ea typeface="Verdana" panose="020B0604030504040204" pitchFamily="34" charset="0"/>
              </a:rPr>
              <a:t>max. 1 volta a settimana;</a:t>
            </a:r>
          </a:p>
          <a:p>
            <a:pPr lvl="1">
              <a:lnSpc>
                <a:spcPct val="150000"/>
              </a:lnSpc>
            </a:pPr>
            <a:r>
              <a:rPr lang="it-IT" sz="2000" dirty="0">
                <a:latin typeface="+mj-lt"/>
                <a:ea typeface="Verdana" panose="020B0604030504040204" pitchFamily="34" charset="0"/>
              </a:rPr>
              <a:t>min. 1 volta ogni 3 mesi </a:t>
            </a:r>
          </a:p>
          <a:p>
            <a:pPr marL="342900" indent="-342900">
              <a:lnSpc>
                <a:spcPct val="150000"/>
              </a:lnSpc>
              <a:buFont typeface="Arial" panose="020B0604020202020204" pitchFamily="34" charset="0"/>
              <a:buChar char="•"/>
            </a:pPr>
            <a:r>
              <a:rPr lang="it-IT" sz="2000" dirty="0">
                <a:latin typeface="+mj-lt"/>
                <a:ea typeface="Verdana" panose="020B0604030504040204" pitchFamily="34" charset="0"/>
              </a:rPr>
              <a:t>Ricambio membrana: 1 volta all’anno</a:t>
            </a:r>
          </a:p>
          <a:p>
            <a:pPr marL="342900" indent="-342900">
              <a:lnSpc>
                <a:spcPct val="150000"/>
              </a:lnSpc>
              <a:buFont typeface="Arial" panose="020B0604020202020204" pitchFamily="34" charset="0"/>
              <a:buChar char="•"/>
            </a:pPr>
            <a:r>
              <a:rPr lang="it-IT" sz="2000" dirty="0">
                <a:latin typeface="+mj-lt"/>
                <a:ea typeface="Verdana" panose="020B0604030504040204" pitchFamily="34" charset="0"/>
              </a:rPr>
              <a:t>Ricambio dell’elettrolita: 1 volta ogni 3-6 mesi</a:t>
            </a:r>
          </a:p>
          <a:p>
            <a:endParaRPr lang="it-IT" sz="2000" dirty="0">
              <a:latin typeface="+mj-lt"/>
              <a:ea typeface="Verdana" panose="020B0604030504040204" pitchFamily="34" charset="0"/>
            </a:endParaRPr>
          </a:p>
          <a:p>
            <a:pPr lvl="1"/>
            <a:endParaRPr lang="it-IT" sz="2000" dirty="0">
              <a:latin typeface="+mj-lt"/>
              <a:ea typeface="Verdana" panose="020B0604030504040204" pitchFamily="34" charset="0"/>
            </a:endParaRPr>
          </a:p>
          <a:p>
            <a:pPr algn="just"/>
            <a:endParaRPr lang="it-IT" sz="2000" dirty="0">
              <a:latin typeface="+mj-lt"/>
              <a:ea typeface="Verdana" panose="020B0604030504040204" pitchFamily="34" charset="0"/>
            </a:endParaRPr>
          </a:p>
        </p:txBody>
      </p:sp>
      <p:pic>
        <p:nvPicPr>
          <p:cNvPr id="8" name="Picture 7">
            <a:extLst>
              <a:ext uri="{FF2B5EF4-FFF2-40B4-BE49-F238E27FC236}">
                <a16:creationId xmlns:a16="http://schemas.microsoft.com/office/drawing/2014/main" id="{E7F27224-E785-41F1-9143-02311C4B7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284653"/>
            <a:ext cx="1485900" cy="4562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278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Perché scegliere OzoSense?</a:t>
            </a:r>
          </a:p>
        </p:txBody>
      </p:sp>
      <p:pic>
        <p:nvPicPr>
          <p:cNvPr id="8" name="Picture 5">
            <a:extLst>
              <a:ext uri="{FF2B5EF4-FFF2-40B4-BE49-F238E27FC236}">
                <a16:creationId xmlns:a16="http://schemas.microsoft.com/office/drawing/2014/main" id="{512643EE-02C4-4F83-8F3B-C5F611065B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410200" y="2188704"/>
            <a:ext cx="2960700" cy="29010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Box 2">
            <a:extLst>
              <a:ext uri="{FF2B5EF4-FFF2-40B4-BE49-F238E27FC236}">
                <a16:creationId xmlns:a16="http://schemas.microsoft.com/office/drawing/2014/main" id="{21B37E9D-5AAD-47C6-A952-06F99F1F70F7}"/>
              </a:ext>
            </a:extLst>
          </p:cNvPr>
          <p:cNvSpPr txBox="1"/>
          <p:nvPr/>
        </p:nvSpPr>
        <p:spPr>
          <a:xfrm>
            <a:off x="609600" y="1981200"/>
            <a:ext cx="5181600" cy="26108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it-IT" sz="2800" dirty="0"/>
              <a:t>Poca deriva della misurazione</a:t>
            </a:r>
          </a:p>
          <a:p>
            <a:pPr marL="285750" indent="-285750">
              <a:lnSpc>
                <a:spcPct val="150000"/>
              </a:lnSpc>
              <a:buFont typeface="Arial" panose="020B0604020202020204" pitchFamily="34" charset="0"/>
              <a:buChar char="•"/>
            </a:pPr>
            <a:r>
              <a:rPr lang="it-IT" sz="2800" dirty="0"/>
              <a:t>Deriva dello zero assente</a:t>
            </a:r>
          </a:p>
          <a:p>
            <a:pPr marL="285750" indent="-285750">
              <a:lnSpc>
                <a:spcPct val="150000"/>
              </a:lnSpc>
              <a:buFont typeface="Arial" panose="020B0604020202020204" pitchFamily="34" charset="0"/>
              <a:buChar char="•"/>
            </a:pPr>
            <a:r>
              <a:rPr lang="it-IT" sz="2800" dirty="0"/>
              <a:t>Manutenzione limitata</a:t>
            </a:r>
          </a:p>
          <a:p>
            <a:pPr marL="285750" indent="-285750">
              <a:lnSpc>
                <a:spcPct val="150000"/>
              </a:lnSpc>
              <a:buFont typeface="Arial" panose="020B0604020202020204" pitchFamily="34" charset="0"/>
              <a:buChar char="•"/>
            </a:pPr>
            <a:r>
              <a:rPr lang="it-IT" sz="2800" dirty="0"/>
              <a:t>Durevole</a:t>
            </a:r>
          </a:p>
        </p:txBody>
      </p:sp>
      <p:sp>
        <p:nvSpPr>
          <p:cNvPr id="9" name="Rectangle 8">
            <a:extLst>
              <a:ext uri="{FF2B5EF4-FFF2-40B4-BE49-F238E27FC236}">
                <a16:creationId xmlns:a16="http://schemas.microsoft.com/office/drawing/2014/main" id="{8C2A9025-CDBC-4D10-BB04-35E937C00391}"/>
              </a:ext>
            </a:extLst>
          </p:cNvPr>
          <p:cNvSpPr/>
          <p:nvPr/>
        </p:nvSpPr>
        <p:spPr>
          <a:xfrm>
            <a:off x="685800" y="5410200"/>
            <a:ext cx="7972824" cy="646331"/>
          </a:xfrm>
          <a:prstGeom prst="rect">
            <a:avLst/>
          </a:prstGeom>
        </p:spPr>
        <p:txBody>
          <a:bodyPr wrap="none">
            <a:spAutoFit/>
          </a:bodyPr>
          <a:lstStyle/>
          <a:p>
            <a:r>
              <a:rPr lang="it-IT" dirty="0"/>
              <a:t>Inoltre, grazie ad un sistema di autopulizia opzionale è possibile utilizzare il sensore</a:t>
            </a:r>
          </a:p>
          <a:p>
            <a:r>
              <a:rPr lang="it-IT" dirty="0"/>
              <a:t>anche in acque sporche/reflue/industriali e mantenerlo funzionante.</a:t>
            </a:r>
          </a:p>
        </p:txBody>
      </p:sp>
    </p:spTree>
    <p:extLst>
      <p:ext uri="{BB962C8B-B14F-4D97-AF65-F5344CB8AC3E}">
        <p14:creationId xmlns:p14="http://schemas.microsoft.com/office/powerpoint/2010/main" val="23196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Opzioni di installazione</a:t>
            </a:r>
          </a:p>
        </p:txBody>
      </p:sp>
      <p:pic>
        <p:nvPicPr>
          <p:cNvPr id="5" name="Picture 4">
            <a:extLst>
              <a:ext uri="{FF2B5EF4-FFF2-40B4-BE49-F238E27FC236}">
                <a16:creationId xmlns:a16="http://schemas.microsoft.com/office/drawing/2014/main" id="{5F524C93-1C7F-4BDD-9D1A-6B5540B30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4" y="1734942"/>
            <a:ext cx="1543050" cy="3038475"/>
          </a:xfrm>
          <a:prstGeom prst="rect">
            <a:avLst/>
          </a:prstGeom>
        </p:spPr>
      </p:pic>
      <p:pic>
        <p:nvPicPr>
          <p:cNvPr id="11" name="Picture 10">
            <a:extLst>
              <a:ext uri="{FF2B5EF4-FFF2-40B4-BE49-F238E27FC236}">
                <a16:creationId xmlns:a16="http://schemas.microsoft.com/office/drawing/2014/main" id="{FFC11F7B-2F8E-47B9-89C7-13D121695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143000"/>
            <a:ext cx="2438400" cy="3466919"/>
          </a:xfrm>
          <a:prstGeom prst="rect">
            <a:avLst/>
          </a:prstGeom>
        </p:spPr>
      </p:pic>
      <p:pic>
        <p:nvPicPr>
          <p:cNvPr id="12" name="Picture 5">
            <a:extLst>
              <a:ext uri="{FF2B5EF4-FFF2-40B4-BE49-F238E27FC236}">
                <a16:creationId xmlns:a16="http://schemas.microsoft.com/office/drawing/2014/main" id="{C771731F-5EDD-46F3-9E93-A70CC3DFBA4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99821" y="914400"/>
            <a:ext cx="1550987"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9A7C19A3-9AEE-44F9-A93D-0F703E9AD0C6}"/>
              </a:ext>
            </a:extLst>
          </p:cNvPr>
          <p:cNvPicPr>
            <a:picLocks noChangeAspect="1"/>
          </p:cNvPicPr>
          <p:nvPr/>
        </p:nvPicPr>
        <p:blipFill>
          <a:blip r:embed="rId5"/>
          <a:stretch>
            <a:fillRect/>
          </a:stretch>
        </p:blipFill>
        <p:spPr>
          <a:xfrm>
            <a:off x="3352800" y="1905000"/>
            <a:ext cx="1786366" cy="2868417"/>
          </a:xfrm>
          <a:prstGeom prst="rect">
            <a:avLst/>
          </a:prstGeom>
        </p:spPr>
      </p:pic>
      <p:pic>
        <p:nvPicPr>
          <p:cNvPr id="15" name="Picture 14">
            <a:extLst>
              <a:ext uri="{FF2B5EF4-FFF2-40B4-BE49-F238E27FC236}">
                <a16:creationId xmlns:a16="http://schemas.microsoft.com/office/drawing/2014/main" id="{75BCE306-1111-45BB-9012-175E0F5A5AB3}"/>
              </a:ext>
            </a:extLst>
          </p:cNvPr>
          <p:cNvPicPr>
            <a:picLocks noChangeAspect="1"/>
          </p:cNvPicPr>
          <p:nvPr/>
        </p:nvPicPr>
        <p:blipFill>
          <a:blip r:embed="rId6"/>
          <a:stretch>
            <a:fillRect/>
          </a:stretch>
        </p:blipFill>
        <p:spPr>
          <a:xfrm>
            <a:off x="5153222" y="3134586"/>
            <a:ext cx="1810231" cy="2771775"/>
          </a:xfrm>
          <a:prstGeom prst="rect">
            <a:avLst/>
          </a:prstGeom>
        </p:spPr>
      </p:pic>
      <p:sp>
        <p:nvSpPr>
          <p:cNvPr id="8" name="TextBox 7">
            <a:extLst>
              <a:ext uri="{FF2B5EF4-FFF2-40B4-BE49-F238E27FC236}">
                <a16:creationId xmlns:a16="http://schemas.microsoft.com/office/drawing/2014/main" id="{9028F086-6C94-44E5-94EF-3886AA4890BE}"/>
              </a:ext>
            </a:extLst>
          </p:cNvPr>
          <p:cNvSpPr txBox="1"/>
          <p:nvPr/>
        </p:nvSpPr>
        <p:spPr>
          <a:xfrm>
            <a:off x="7260771" y="4643385"/>
            <a:ext cx="1371600" cy="646331"/>
          </a:xfrm>
          <a:prstGeom prst="rect">
            <a:avLst/>
          </a:prstGeom>
          <a:noFill/>
        </p:spPr>
        <p:txBody>
          <a:bodyPr wrap="square" rtlCol="0">
            <a:spAutoFit/>
          </a:bodyPr>
          <a:lstStyle/>
          <a:p>
            <a:pPr algn="ctr"/>
            <a:r>
              <a:rPr lang="it-IT" i="1" dirty="0"/>
              <a:t>Sistema di</a:t>
            </a:r>
          </a:p>
          <a:p>
            <a:pPr algn="just"/>
            <a:r>
              <a:rPr lang="it-IT" i="1" dirty="0"/>
              <a:t>autopulizia </a:t>
            </a:r>
          </a:p>
        </p:txBody>
      </p:sp>
      <p:sp>
        <p:nvSpPr>
          <p:cNvPr id="9" name="TextBox 8">
            <a:extLst>
              <a:ext uri="{FF2B5EF4-FFF2-40B4-BE49-F238E27FC236}">
                <a16:creationId xmlns:a16="http://schemas.microsoft.com/office/drawing/2014/main" id="{A485BB9A-024E-4903-8C2F-350CA725D794}"/>
              </a:ext>
            </a:extLst>
          </p:cNvPr>
          <p:cNvSpPr txBox="1"/>
          <p:nvPr/>
        </p:nvSpPr>
        <p:spPr>
          <a:xfrm>
            <a:off x="457200" y="5023534"/>
            <a:ext cx="4433371" cy="646331"/>
          </a:xfrm>
          <a:prstGeom prst="rect">
            <a:avLst/>
          </a:prstGeom>
          <a:noFill/>
        </p:spPr>
        <p:txBody>
          <a:bodyPr wrap="square" rtlCol="0">
            <a:spAutoFit/>
          </a:bodyPr>
          <a:lstStyle/>
          <a:p>
            <a:pPr algn="just"/>
            <a:r>
              <a:rPr lang="it-IT" i="1" dirty="0"/>
              <a:t>Celle di flusso:</a:t>
            </a:r>
          </a:p>
          <a:p>
            <a:pPr algn="just"/>
            <a:r>
              <a:rPr lang="it-IT" i="1" dirty="0"/>
              <a:t>chiusa, singola, doppia e tripla</a:t>
            </a:r>
          </a:p>
        </p:txBody>
      </p:sp>
    </p:spTree>
    <p:extLst>
      <p:ext uri="{BB962C8B-B14F-4D97-AF65-F5344CB8AC3E}">
        <p14:creationId xmlns:p14="http://schemas.microsoft.com/office/powerpoint/2010/main" val="395388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OEM</a:t>
            </a:r>
          </a:p>
        </p:txBody>
      </p:sp>
      <p:sp>
        <p:nvSpPr>
          <p:cNvPr id="3" name="TextBox 2">
            <a:extLst>
              <a:ext uri="{FF2B5EF4-FFF2-40B4-BE49-F238E27FC236}">
                <a16:creationId xmlns:a16="http://schemas.microsoft.com/office/drawing/2014/main" id="{21B37E9D-5AAD-47C6-A952-06F99F1F70F7}"/>
              </a:ext>
            </a:extLst>
          </p:cNvPr>
          <p:cNvSpPr txBox="1"/>
          <p:nvPr/>
        </p:nvSpPr>
        <p:spPr>
          <a:xfrm>
            <a:off x="609600" y="1676400"/>
            <a:ext cx="7772400" cy="4549835"/>
          </a:xfrm>
          <a:prstGeom prst="rect">
            <a:avLst/>
          </a:prstGeom>
          <a:noFill/>
        </p:spPr>
        <p:txBody>
          <a:bodyPr wrap="square" rtlCol="0">
            <a:spAutoFit/>
          </a:bodyPr>
          <a:lstStyle/>
          <a:p>
            <a:pPr algn="just">
              <a:lnSpc>
                <a:spcPct val="150000"/>
              </a:lnSpc>
            </a:pPr>
            <a:r>
              <a:rPr lang="it-IT" sz="2800"/>
              <a:t>Il sistema OzoSense è utilizzato da molti fabbricanti di generatori di ozono grazie all’opzione OEM: avere lo strumento con la propria marca.</a:t>
            </a:r>
          </a:p>
          <a:p>
            <a:pPr>
              <a:lnSpc>
                <a:spcPct val="150000"/>
              </a:lnSpc>
            </a:pPr>
            <a:endParaRPr lang="it-IT" sz="2800"/>
          </a:p>
          <a:p>
            <a:pPr algn="just">
              <a:lnSpc>
                <a:spcPct val="150000"/>
              </a:lnSpc>
            </a:pPr>
            <a:r>
              <a:rPr lang="it-IT" sz="2800"/>
              <a:t>Inoltre, la flessibilità dell’accesso remoto e le opzioni di controllo avanzate permettono di essere competitivi sul prezzo in applicazioni complesse.</a:t>
            </a:r>
          </a:p>
        </p:txBody>
      </p:sp>
    </p:spTree>
    <p:extLst>
      <p:ext uri="{BB962C8B-B14F-4D97-AF65-F5344CB8AC3E}">
        <p14:creationId xmlns:p14="http://schemas.microsoft.com/office/powerpoint/2010/main" val="120645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Applicazioni tipiche</a:t>
            </a:r>
          </a:p>
        </p:txBody>
      </p:sp>
      <p:pic>
        <p:nvPicPr>
          <p:cNvPr id="7" name="Picture 6">
            <a:extLst>
              <a:ext uri="{FF2B5EF4-FFF2-40B4-BE49-F238E27FC236}">
                <a16:creationId xmlns:a16="http://schemas.microsoft.com/office/drawing/2014/main" id="{B10A4747-76B6-4841-8D3E-3470A69AA72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5554"/>
          <a:stretch/>
        </p:blipFill>
        <p:spPr>
          <a:xfrm>
            <a:off x="6934200" y="1295400"/>
            <a:ext cx="1862702" cy="14679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FF3C7A9E-3262-4A2B-B891-E5BFC2DACC8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401"/>
          <a:stretch/>
        </p:blipFill>
        <p:spPr>
          <a:xfrm>
            <a:off x="6934200" y="3144330"/>
            <a:ext cx="1871109" cy="14679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F64DD163-8AC0-44CA-8015-0EA56643ABD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767" r="26749" b="10569"/>
          <a:stretch/>
        </p:blipFill>
        <p:spPr>
          <a:xfrm>
            <a:off x="6934200" y="4959566"/>
            <a:ext cx="1862702" cy="14600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Picture 13">
            <a:extLst>
              <a:ext uri="{FF2B5EF4-FFF2-40B4-BE49-F238E27FC236}">
                <a16:creationId xmlns:a16="http://schemas.microsoft.com/office/drawing/2014/main" id="{EAA19225-735E-429F-9171-6F3CA9EC0D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0600" y="4935323"/>
            <a:ext cx="1974154" cy="15216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Content Placeholder 4">
            <a:extLst>
              <a:ext uri="{FF2B5EF4-FFF2-40B4-BE49-F238E27FC236}">
                <a16:creationId xmlns:a16="http://schemas.microsoft.com/office/drawing/2014/main" id="{0BD8FB45-FB26-4CDE-8D6F-E87EACC5351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295400"/>
            <a:ext cx="1975032" cy="152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DB42CF57-458F-4429-98FA-98D9FEBD4A97}"/>
              </a:ext>
            </a:extLst>
          </p:cNvPr>
          <p:cNvPicPr>
            <a:picLocks noChangeAspect="1"/>
          </p:cNvPicPr>
          <p:nvPr/>
        </p:nvPicPr>
        <p:blipFill rotWithShape="1">
          <a:blip r:embed="rId7">
            <a:extLst>
              <a:ext uri="{28A0092B-C50C-407E-A947-70E740481C1C}">
                <a14:useLocalDpi xmlns:a14="http://schemas.microsoft.com/office/drawing/2010/main" val="0"/>
              </a:ext>
            </a:extLst>
          </a:blip>
          <a:srcRect r="36216"/>
          <a:stretch/>
        </p:blipFill>
        <p:spPr>
          <a:xfrm>
            <a:off x="4724399" y="3176623"/>
            <a:ext cx="1937043" cy="15184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TextBox 16">
            <a:extLst>
              <a:ext uri="{FF2B5EF4-FFF2-40B4-BE49-F238E27FC236}">
                <a16:creationId xmlns:a16="http://schemas.microsoft.com/office/drawing/2014/main" id="{B0F7AC14-4801-4A81-96B0-D1C3AE3680F8}"/>
              </a:ext>
            </a:extLst>
          </p:cNvPr>
          <p:cNvSpPr txBox="1"/>
          <p:nvPr/>
        </p:nvSpPr>
        <p:spPr>
          <a:xfrm>
            <a:off x="457200" y="1371600"/>
            <a:ext cx="3962401" cy="45498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it-IT" sz="2800" dirty="0"/>
              <a:t>Acqua potabile</a:t>
            </a:r>
          </a:p>
          <a:p>
            <a:pPr marL="285750" indent="-285750">
              <a:lnSpc>
                <a:spcPct val="150000"/>
              </a:lnSpc>
              <a:buFont typeface="Arial" panose="020B0604020202020204" pitchFamily="34" charset="0"/>
              <a:buChar char="•"/>
            </a:pPr>
            <a:r>
              <a:rPr lang="it-IT" sz="2800" dirty="0"/>
              <a:t>Acque reflue</a:t>
            </a:r>
          </a:p>
          <a:p>
            <a:pPr marL="285750" indent="-285750">
              <a:lnSpc>
                <a:spcPct val="150000"/>
              </a:lnSpc>
              <a:buFont typeface="Arial" panose="020B0604020202020204" pitchFamily="34" charset="0"/>
              <a:buChar char="•"/>
            </a:pPr>
            <a:r>
              <a:rPr lang="it-IT" sz="2800" dirty="0"/>
              <a:t>Pastorizzatori</a:t>
            </a:r>
          </a:p>
          <a:p>
            <a:pPr marL="285750" indent="-285750">
              <a:lnSpc>
                <a:spcPct val="150000"/>
              </a:lnSpc>
              <a:buFont typeface="Arial" panose="020B0604020202020204" pitchFamily="34" charset="0"/>
              <a:buChar char="•"/>
            </a:pPr>
            <a:r>
              <a:rPr lang="it-IT" sz="2800" dirty="0"/>
              <a:t>Alimenti</a:t>
            </a:r>
          </a:p>
          <a:p>
            <a:pPr marL="285750" indent="-285750">
              <a:lnSpc>
                <a:spcPct val="150000"/>
              </a:lnSpc>
              <a:buFont typeface="Arial" panose="020B0604020202020204" pitchFamily="34" charset="0"/>
              <a:buChar char="•"/>
            </a:pPr>
            <a:r>
              <a:rPr lang="it-IT" sz="2800" dirty="0"/>
              <a:t>Torri di raffreddamento</a:t>
            </a:r>
          </a:p>
          <a:p>
            <a:pPr marL="285750" indent="-285750">
              <a:lnSpc>
                <a:spcPct val="150000"/>
              </a:lnSpc>
              <a:buFont typeface="Arial" panose="020B0604020202020204" pitchFamily="34" charset="0"/>
              <a:buChar char="•"/>
            </a:pPr>
            <a:r>
              <a:rPr lang="it-IT" sz="2800" dirty="0"/>
              <a:t>Acque industriali</a:t>
            </a:r>
          </a:p>
          <a:p>
            <a:pPr marL="285750" indent="-285750">
              <a:lnSpc>
                <a:spcPct val="150000"/>
              </a:lnSpc>
              <a:buFont typeface="Arial" panose="020B0604020202020204" pitchFamily="34" charset="0"/>
              <a:buChar char="•"/>
            </a:pPr>
            <a:r>
              <a:rPr lang="it-IT" sz="2800" dirty="0"/>
              <a:t>Piscine</a:t>
            </a:r>
          </a:p>
        </p:txBody>
      </p:sp>
    </p:spTree>
    <p:extLst>
      <p:ext uri="{BB962C8B-B14F-4D97-AF65-F5344CB8AC3E}">
        <p14:creationId xmlns:p14="http://schemas.microsoft.com/office/powerpoint/2010/main" val="162922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ircle(in)">
                                      <p:cBhvr>
                                        <p:cTn id="13" dur="2000"/>
                                        <p:tgtEl>
                                          <p:spTgt spid="13"/>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2000"/>
                                        <p:tgtEl>
                                          <p:spTgt spid="14"/>
                                        </p:tgtEl>
                                      </p:cBhvr>
                                    </p:animEffect>
                                  </p:childTnLst>
                                </p:cTn>
                              </p:par>
                              <p:par>
                                <p:cTn id="17" presetID="6" presetClass="entr" presetSubtype="16"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in)">
                                      <p:cBhvr>
                                        <p:cTn id="19" dur="2000"/>
                                        <p:tgtEl>
                                          <p:spTgt spid="15"/>
                                        </p:tgtEl>
                                      </p:cBhvr>
                                    </p:animEffect>
                                  </p:childTnLst>
                                </p:cTn>
                              </p:par>
                              <p:par>
                                <p:cTn id="20" presetID="6" presetClass="entr" presetSubtype="16"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Analizzatori: Base e Avanzato</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484313"/>
            <a:ext cx="3624263" cy="372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0"/>
          <p:cNvSpPr txBox="1">
            <a:spLocks/>
          </p:cNvSpPr>
          <p:nvPr/>
        </p:nvSpPr>
        <p:spPr bwMode="auto">
          <a:xfrm>
            <a:off x="1547813" y="5324475"/>
            <a:ext cx="20161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bg1"/>
                </a:solidFill>
                <a:latin typeface="Arial" charset="0"/>
                <a:ea typeface="Arial Unicode MS" pitchFamily="34" charset="-128"/>
                <a:cs typeface="Arial Unicode MS" pitchFamily="34" charset="-128"/>
              </a:defRPr>
            </a:lvl1pPr>
            <a:lvl2pPr marL="457200">
              <a:defRPr>
                <a:solidFill>
                  <a:schemeClr val="bg1"/>
                </a:solidFill>
                <a:latin typeface="Arial" charset="0"/>
                <a:ea typeface="Arial Unicode MS" pitchFamily="34" charset="-128"/>
                <a:cs typeface="Arial Unicode MS" pitchFamily="34" charset="-128"/>
              </a:defRPr>
            </a:lvl2pPr>
            <a:lvl3pPr marL="914400">
              <a:defRPr>
                <a:solidFill>
                  <a:schemeClr val="bg1"/>
                </a:solidFill>
                <a:latin typeface="Arial" charset="0"/>
                <a:ea typeface="Arial Unicode MS" pitchFamily="34" charset="-128"/>
                <a:cs typeface="Arial Unicode MS" pitchFamily="34" charset="-128"/>
              </a:defRPr>
            </a:lvl3pPr>
            <a:lvl4pPr marL="1371600">
              <a:defRPr>
                <a:solidFill>
                  <a:schemeClr val="bg1"/>
                </a:solidFill>
                <a:latin typeface="Arial" charset="0"/>
                <a:ea typeface="Arial Unicode MS" pitchFamily="34" charset="-128"/>
                <a:cs typeface="Arial Unicode MS" pitchFamily="34" charset="-128"/>
              </a:defRPr>
            </a:lvl4pPr>
            <a:lvl5pPr marL="1828800">
              <a:defRPr>
                <a:solidFill>
                  <a:schemeClr val="bg1"/>
                </a:solidFill>
                <a:latin typeface="Arial" charset="0"/>
                <a:ea typeface="Arial Unicode MS" pitchFamily="34" charset="-128"/>
                <a:cs typeface="Arial Unicode MS" pitchFamily="34" charset="-128"/>
              </a:defRPr>
            </a:lvl5pPr>
            <a:lvl6pPr indent="-228600"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6pPr>
            <a:lvl7pPr indent="-228600"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7pPr>
            <a:lvl8pPr indent="-228600"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8pPr>
            <a:lvl9pPr indent="-228600"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9pPr>
          </a:lstStyle>
          <a:p>
            <a:pPr algn="just" defTabSz="914400" eaLnBrk="1" hangingPunct="1">
              <a:spcBef>
                <a:spcPct val="20000"/>
              </a:spcBef>
            </a:pPr>
            <a:r>
              <a:rPr lang="it-IT" altLang="en-US" sz="2400" b="1" dirty="0">
                <a:solidFill>
                  <a:schemeClr val="tx1">
                    <a:lumMod val="95000"/>
                    <a:lumOff val="5000"/>
                  </a:schemeClr>
                </a:solidFill>
                <a:latin typeface="+mj-lt"/>
              </a:rPr>
              <a:t>CRONOS</a:t>
            </a:r>
            <a:r>
              <a:rPr lang="it-IT" altLang="en-US" sz="2400" b="1" baseline="30000" dirty="0">
                <a:solidFill>
                  <a:schemeClr val="tx1">
                    <a:lumMod val="95000"/>
                    <a:lumOff val="5000"/>
                  </a:schemeClr>
                </a:solidFill>
                <a:latin typeface="+mj-lt"/>
              </a:rPr>
              <a:t>®</a:t>
            </a:r>
          </a:p>
        </p:txBody>
      </p:sp>
      <p:sp>
        <p:nvSpPr>
          <p:cNvPr id="12" name="Content Placeholder 10"/>
          <p:cNvSpPr txBox="1">
            <a:spLocks/>
          </p:cNvSpPr>
          <p:nvPr/>
        </p:nvSpPr>
        <p:spPr bwMode="auto">
          <a:xfrm>
            <a:off x="6084888" y="5324475"/>
            <a:ext cx="17272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bg1"/>
                </a:solidFill>
                <a:latin typeface="Arial" charset="0"/>
                <a:ea typeface="Arial Unicode MS" pitchFamily="34" charset="-128"/>
                <a:cs typeface="Arial Unicode MS" pitchFamily="34" charset="-128"/>
              </a:defRPr>
            </a:lvl1pPr>
            <a:lvl2pPr marL="457200">
              <a:defRPr>
                <a:solidFill>
                  <a:schemeClr val="bg1"/>
                </a:solidFill>
                <a:latin typeface="Arial" charset="0"/>
                <a:ea typeface="Arial Unicode MS" pitchFamily="34" charset="-128"/>
                <a:cs typeface="Arial Unicode MS" pitchFamily="34" charset="-128"/>
              </a:defRPr>
            </a:lvl2pPr>
            <a:lvl3pPr marL="914400">
              <a:defRPr>
                <a:solidFill>
                  <a:schemeClr val="bg1"/>
                </a:solidFill>
                <a:latin typeface="Arial" charset="0"/>
                <a:ea typeface="Arial Unicode MS" pitchFamily="34" charset="-128"/>
                <a:cs typeface="Arial Unicode MS" pitchFamily="34" charset="-128"/>
              </a:defRPr>
            </a:lvl3pPr>
            <a:lvl4pPr marL="1371600">
              <a:defRPr>
                <a:solidFill>
                  <a:schemeClr val="bg1"/>
                </a:solidFill>
                <a:latin typeface="Arial" charset="0"/>
                <a:ea typeface="Arial Unicode MS" pitchFamily="34" charset="-128"/>
                <a:cs typeface="Arial Unicode MS" pitchFamily="34" charset="-128"/>
              </a:defRPr>
            </a:lvl4pPr>
            <a:lvl5pPr marL="1828800">
              <a:defRPr>
                <a:solidFill>
                  <a:schemeClr val="bg1"/>
                </a:solidFill>
                <a:latin typeface="Arial" charset="0"/>
                <a:ea typeface="Arial Unicode MS" pitchFamily="34" charset="-128"/>
                <a:cs typeface="Arial Unicode MS" pitchFamily="34" charset="-128"/>
              </a:defRPr>
            </a:lvl5pPr>
            <a:lvl6pPr indent="-228600"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6pPr>
            <a:lvl7pPr indent="-228600"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7pPr>
            <a:lvl8pPr indent="-228600"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8pPr>
            <a:lvl9pPr indent="-228600"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9pPr>
          </a:lstStyle>
          <a:p>
            <a:pPr algn="just" defTabSz="914400" eaLnBrk="1" hangingPunct="1">
              <a:spcBef>
                <a:spcPct val="20000"/>
              </a:spcBef>
            </a:pPr>
            <a:r>
              <a:rPr lang="it-IT" altLang="en-US" sz="2400" b="1" dirty="0">
                <a:solidFill>
                  <a:schemeClr val="tx1">
                    <a:lumMod val="95000"/>
                    <a:lumOff val="5000"/>
                  </a:schemeClr>
                </a:solidFill>
                <a:latin typeface="+mj-lt"/>
              </a:rPr>
              <a:t>CRIUS</a:t>
            </a:r>
            <a:r>
              <a:rPr lang="it-IT" altLang="en-US" sz="2400" b="1" baseline="30000" dirty="0">
                <a:solidFill>
                  <a:schemeClr val="tx1">
                    <a:lumMod val="95000"/>
                    <a:lumOff val="5000"/>
                  </a:schemeClr>
                </a:solidFill>
                <a:latin typeface="+mj-lt"/>
              </a:rPr>
              <a:t>®</a:t>
            </a:r>
            <a:endParaRPr lang="it-IT" altLang="en-US" sz="2400" b="1" dirty="0">
              <a:solidFill>
                <a:schemeClr val="tx1">
                  <a:lumMod val="95000"/>
                  <a:lumOff val="5000"/>
                </a:schemeClr>
              </a:solidFill>
              <a:latin typeface="+mj-lt"/>
            </a:endParaRPr>
          </a:p>
        </p:txBody>
      </p:sp>
      <p:pic>
        <p:nvPicPr>
          <p:cNvPr id="8" name="Picture 7">
            <a:extLst>
              <a:ext uri="{FF2B5EF4-FFF2-40B4-BE49-F238E27FC236}">
                <a16:creationId xmlns:a16="http://schemas.microsoft.com/office/drawing/2014/main" id="{8311403B-73C4-4DC4-95F3-1BAB0628DA20}"/>
              </a:ext>
            </a:extLst>
          </p:cNvPr>
          <p:cNvPicPr>
            <a:picLocks noChangeAspect="1"/>
          </p:cNvPicPr>
          <p:nvPr/>
        </p:nvPicPr>
        <p:blipFill>
          <a:blip r:embed="rId3"/>
          <a:stretch>
            <a:fillRect/>
          </a:stretch>
        </p:blipFill>
        <p:spPr>
          <a:xfrm>
            <a:off x="5486400" y="1773987"/>
            <a:ext cx="2409862" cy="3439363"/>
          </a:xfrm>
          <a:prstGeom prst="rect">
            <a:avLst/>
          </a:prstGeom>
        </p:spPr>
      </p:pic>
    </p:spTree>
    <p:extLst>
      <p:ext uri="{BB962C8B-B14F-4D97-AF65-F5344CB8AC3E}">
        <p14:creationId xmlns:p14="http://schemas.microsoft.com/office/powerpoint/2010/main" val="4251080482"/>
      </p:ext>
    </p:extLst>
  </p:cSld>
  <p:clrMapOvr>
    <a:masterClrMapping/>
  </p:clrMapOvr>
  <mc:AlternateContent xmlns:mc="http://schemas.openxmlformats.org/markup-compatibility/2006" xmlns:p14="http://schemas.microsoft.com/office/powerpoint/2010/main">
    <mc:Choice Requires="p14">
      <p:transition spd="slow" p14:dur="2000" advTm="488"/>
    </mc:Choice>
    <mc:Fallback xmlns="">
      <p:transition spd="slow" advTm="48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Tipi di Controllo</a:t>
            </a:r>
          </a:p>
        </p:txBody>
      </p:sp>
      <p:sp>
        <p:nvSpPr>
          <p:cNvPr id="4" name="TextBox 3">
            <a:extLst>
              <a:ext uri="{FF2B5EF4-FFF2-40B4-BE49-F238E27FC236}">
                <a16:creationId xmlns:a16="http://schemas.microsoft.com/office/drawing/2014/main" id="{39D8652F-8285-4FDD-BF17-75C1F0CF167F}"/>
              </a:ext>
            </a:extLst>
          </p:cNvPr>
          <p:cNvSpPr txBox="1"/>
          <p:nvPr/>
        </p:nvSpPr>
        <p:spPr>
          <a:xfrm>
            <a:off x="533400" y="1371600"/>
            <a:ext cx="7696200" cy="5047536"/>
          </a:xfrm>
          <a:prstGeom prst="rect">
            <a:avLst/>
          </a:prstGeom>
          <a:noFill/>
        </p:spPr>
        <p:txBody>
          <a:bodyPr wrap="square">
            <a:spAutoFit/>
          </a:bodyPr>
          <a:lstStyle>
            <a:lvl1pPr marL="514350" indent="-514350">
              <a:defRPr>
                <a:solidFill>
                  <a:schemeClr val="bg1"/>
                </a:solidFill>
                <a:latin typeface="Arial" charset="0"/>
                <a:ea typeface="Arial Unicode MS" pitchFamily="34" charset="-128"/>
                <a:cs typeface="Arial Unicode MS" pitchFamily="34" charset="-128"/>
              </a:defRPr>
            </a:lvl1pPr>
            <a:lvl2pPr>
              <a:defRPr>
                <a:solidFill>
                  <a:schemeClr val="bg1"/>
                </a:solidFill>
                <a:latin typeface="Arial" charset="0"/>
                <a:ea typeface="Arial Unicode MS" pitchFamily="34" charset="-128"/>
                <a:cs typeface="Arial Unicode MS" pitchFamily="34" charset="-128"/>
              </a:defRPr>
            </a:lvl2pPr>
            <a:lvl3pPr>
              <a:defRPr>
                <a:solidFill>
                  <a:schemeClr val="bg1"/>
                </a:solidFill>
                <a:latin typeface="Arial" charset="0"/>
                <a:ea typeface="Arial Unicode MS" pitchFamily="34" charset="-128"/>
                <a:cs typeface="Arial Unicode MS" pitchFamily="34" charset="-128"/>
              </a:defRPr>
            </a:lvl3pPr>
            <a:lvl4pPr>
              <a:defRPr>
                <a:solidFill>
                  <a:schemeClr val="bg1"/>
                </a:solidFill>
                <a:latin typeface="Arial" charset="0"/>
                <a:ea typeface="Arial Unicode MS" pitchFamily="34" charset="-128"/>
                <a:cs typeface="Arial Unicode MS" pitchFamily="34" charset="-128"/>
              </a:defRPr>
            </a:lvl4pPr>
            <a:lvl5pPr>
              <a:defRPr>
                <a:solidFill>
                  <a:schemeClr val="bg1"/>
                </a:solidFill>
                <a:latin typeface="Arial" charset="0"/>
                <a:ea typeface="Arial Unicode MS" pitchFamily="34" charset="-128"/>
                <a:cs typeface="Arial Unicode MS" pitchFamily="34" charset="-128"/>
              </a:defRPr>
            </a:lvl5pPr>
            <a:lvl6pPr marL="2514600" indent="-228600" defTabSz="449263"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6pPr>
            <a:lvl7pPr marL="2971800" indent="-228600" defTabSz="449263"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7pPr>
            <a:lvl8pPr marL="3429000" indent="-228600" defTabSz="449263"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8pPr>
            <a:lvl9pPr marL="3886200" indent="-228600" defTabSz="449263" eaLnBrk="0" fontAlgn="base" hangingPunct="0">
              <a:spcBef>
                <a:spcPct val="0"/>
              </a:spcBef>
              <a:spcAft>
                <a:spcPct val="0"/>
              </a:spcAft>
              <a:defRPr>
                <a:solidFill>
                  <a:schemeClr val="bg1"/>
                </a:solidFill>
                <a:latin typeface="Arial" charset="0"/>
                <a:ea typeface="Arial Unicode MS" pitchFamily="34" charset="-128"/>
                <a:cs typeface="Arial Unicode MS" pitchFamily="34" charset="-128"/>
              </a:defRPr>
            </a:lvl9pPr>
          </a:lstStyle>
          <a:p>
            <a:pPr>
              <a:lnSpc>
                <a:spcPct val="150000"/>
              </a:lnSpc>
              <a:buClr>
                <a:schemeClr val="tx1"/>
              </a:buClr>
              <a:buFont typeface="Arial"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PID – Proporzionale-Integrale-Derivativo</a:t>
            </a:r>
          </a:p>
          <a:p>
            <a:pPr>
              <a:lnSpc>
                <a:spcPct val="150000"/>
              </a:lnSpc>
              <a:buClr>
                <a:schemeClr val="tx1"/>
              </a:buClr>
              <a:buFont typeface="Arial"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Proporzionale al flusso con compensazione</a:t>
            </a:r>
          </a:p>
          <a:p>
            <a:pPr>
              <a:lnSpc>
                <a:spcPct val="150000"/>
              </a:lnSpc>
              <a:buClr>
                <a:schemeClr val="tx1"/>
              </a:buClr>
              <a:buFont typeface="Arial"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Orologio in tempo reale</a:t>
            </a:r>
          </a:p>
          <a:p>
            <a:pPr>
              <a:lnSpc>
                <a:spcPct val="150000"/>
              </a:lnSpc>
              <a:buClr>
                <a:schemeClr val="tx1"/>
              </a:buClr>
              <a:buFont typeface="Arial"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Temporizzatori</a:t>
            </a:r>
          </a:p>
          <a:p>
            <a:pPr>
              <a:lnSpc>
                <a:spcPct val="150000"/>
              </a:lnSpc>
              <a:buClr>
                <a:schemeClr val="tx1"/>
              </a:buClr>
              <a:buFont typeface="Arial"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Protezione Sovradosaggio</a:t>
            </a:r>
          </a:p>
          <a:p>
            <a:pPr>
              <a:lnSpc>
                <a:spcPct val="150000"/>
              </a:lnSpc>
              <a:buClr>
                <a:schemeClr val="tx1"/>
              </a:buClr>
              <a:buFont typeface="Arial"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Duty standby (Controllo di Riserva)</a:t>
            </a:r>
          </a:p>
          <a:p>
            <a:pPr>
              <a:lnSpc>
                <a:spcPct val="150000"/>
              </a:lnSpc>
              <a:buClr>
                <a:schemeClr val="tx1"/>
              </a:buClr>
              <a:buFont typeface="Arial"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Relè</a:t>
            </a:r>
          </a:p>
          <a:p>
            <a:pPr>
              <a:lnSpc>
                <a:spcPct val="150000"/>
              </a:lnSpc>
              <a:buClr>
                <a:schemeClr val="tx1"/>
              </a:buClr>
              <a:buFont typeface="Arial"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Uscite analogiche (4-20 mA o 0-10 V)</a:t>
            </a:r>
          </a:p>
          <a:p>
            <a:pPr>
              <a:lnSpc>
                <a:spcPct val="150000"/>
              </a:lnSpc>
              <a:buClr>
                <a:schemeClr val="tx1"/>
              </a:buClr>
              <a:buFont typeface="Arial" charset="0"/>
              <a:buChar char="•"/>
            </a:pPr>
            <a:r>
              <a:rPr lang="it-IT" altLang="en-US" sz="2000" dirty="0">
                <a:solidFill>
                  <a:schemeClr val="tx1">
                    <a:lumMod val="95000"/>
                    <a:lumOff val="5000"/>
                  </a:schemeClr>
                </a:solidFill>
                <a:latin typeface="+mj-lt"/>
                <a:ea typeface="Verdana" panose="020B0604030504040204" pitchFamily="34" charset="0"/>
                <a:cs typeface="Calibri Light" panose="020F0302020204030204" pitchFamily="34" charset="0"/>
              </a:rPr>
              <a:t>Sistemi di ridondanza</a:t>
            </a:r>
          </a:p>
          <a:p>
            <a:pPr>
              <a:lnSpc>
                <a:spcPct val="150000"/>
              </a:lnSpc>
              <a:buClr>
                <a:schemeClr val="tx1"/>
              </a:buClr>
              <a:buFont typeface="Arial" charset="0"/>
              <a:buChar char="•"/>
            </a:pPr>
            <a:endParaRPr lang="it-IT" altLang="en-US" sz="2400" dirty="0">
              <a:solidFill>
                <a:schemeClr val="tx1">
                  <a:lumMod val="95000"/>
                  <a:lumOff val="5000"/>
                </a:schemeClr>
              </a:solidFill>
              <a:latin typeface="+mj-lt"/>
            </a:endParaRPr>
          </a:p>
          <a:p>
            <a:endParaRPr lang="it-IT" altLang="en-US" sz="1600" dirty="0">
              <a:solidFill>
                <a:schemeClr val="tx1">
                  <a:lumMod val="95000"/>
                  <a:lumOff val="5000"/>
                </a:schemeClr>
              </a:solidFill>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9328" y="2819400"/>
            <a:ext cx="396875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0592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939</TotalTime>
  <Words>473</Words>
  <Application>Microsoft Office PowerPoint</Application>
  <PresentationFormat>On-screen Show (4:3)</PresentationFormat>
  <Paragraphs>92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Cos’è OzoSense?</vt:lpstr>
      <vt:lpstr>Caratteristiche del sensore</vt:lpstr>
      <vt:lpstr>Perché scegliere OzoSense?</vt:lpstr>
      <vt:lpstr>Opzioni di installazione</vt:lpstr>
      <vt:lpstr>OEM</vt:lpstr>
      <vt:lpstr>Applicazioni tipiche</vt:lpstr>
      <vt:lpstr>Analizzatori: Base e Avanzato</vt:lpstr>
      <vt:lpstr>Tipi di Controllo</vt:lpstr>
      <vt:lpstr>Protocolli di Comunicazione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GabrieleOstuni</dc:creator>
  <cp:lastModifiedBy>Gabriele Ostuni</cp:lastModifiedBy>
  <cp:revision>72</cp:revision>
  <dcterms:created xsi:type="dcterms:W3CDTF">2006-08-16T00:00:00Z</dcterms:created>
  <dcterms:modified xsi:type="dcterms:W3CDTF">2020-06-11T17:19:19Z</dcterms:modified>
</cp:coreProperties>
</file>