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301" r:id="rId4"/>
    <p:sldId id="259" r:id="rId5"/>
    <p:sldId id="303" r:id="rId6"/>
    <p:sldId id="261" r:id="rId7"/>
    <p:sldId id="304" r:id="rId8"/>
    <p:sldId id="260" r:id="rId9"/>
    <p:sldId id="262" r:id="rId10"/>
    <p:sldId id="329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B4E"/>
    <a:srgbClr val="ED1B25"/>
    <a:srgbClr val="FB802C"/>
    <a:srgbClr val="25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4EAF98-E0F5-4E0F-B4F3-3DF383853F2C}" v="4" dt="2020-06-11T17:19:3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957" autoAdjust="0"/>
  </p:normalViewPr>
  <p:slideViewPr>
    <p:cSldViewPr>
      <p:cViewPr varScale="1">
        <p:scale>
          <a:sx n="99" d="100"/>
          <a:sy n="99" d="100"/>
        </p:scale>
        <p:origin x="19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Ostuni" userId="b6a0a9bd2ef8212d" providerId="LiveId" clId="{2904A800-5EEF-4871-B93B-DF73CC3EB9B5}"/>
    <pc:docChg chg="custSel modSld">
      <pc:chgData name="Gabriele Ostuni" userId="b6a0a9bd2ef8212d" providerId="LiveId" clId="{2904A800-5EEF-4871-B93B-DF73CC3EB9B5}" dt="2020-04-07T21:25:45.541" v="165" actId="20577"/>
      <pc:docMkLst>
        <pc:docMk/>
      </pc:docMkLst>
      <pc:sldChg chg="modSp">
        <pc:chgData name="Gabriele Ostuni" userId="b6a0a9bd2ef8212d" providerId="LiveId" clId="{2904A800-5EEF-4871-B93B-DF73CC3EB9B5}" dt="2020-04-07T21:16:16.626" v="24" actId="1076"/>
        <pc:sldMkLst>
          <pc:docMk/>
          <pc:sldMk cId="1058055028" sldId="257"/>
        </pc:sldMkLst>
        <pc:spChg chg="mod">
          <ac:chgData name="Gabriele Ostuni" userId="b6a0a9bd2ef8212d" providerId="LiveId" clId="{2904A800-5EEF-4871-B93B-DF73CC3EB9B5}" dt="2020-04-07T21:16:16.626" v="24" actId="1076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2904A800-5EEF-4871-B93B-DF73CC3EB9B5}" dt="2020-04-07T21:12:05.806" v="22" actId="20577"/>
          <ac:spMkLst>
            <pc:docMk/>
            <pc:sldMk cId="1058055028" sldId="257"/>
            <ac:spMk id="7" creationId="{EFADB564-366C-4F38-9A56-42084F304C21}"/>
          </ac:spMkLst>
        </pc:spChg>
      </pc:sldChg>
      <pc:sldChg chg="modSp">
        <pc:chgData name="Gabriele Ostuni" userId="b6a0a9bd2ef8212d" providerId="LiveId" clId="{2904A800-5EEF-4871-B93B-DF73CC3EB9B5}" dt="2020-04-07T21:25:31.823" v="161" actId="20577"/>
        <pc:sldMkLst>
          <pc:docMk/>
          <pc:sldMk cId="1042277148" sldId="258"/>
        </pc:sldMkLst>
        <pc:spChg chg="mod">
          <ac:chgData name="Gabriele Ostuni" userId="b6a0a9bd2ef8212d" providerId="LiveId" clId="{2904A800-5EEF-4871-B93B-DF73CC3EB9B5}" dt="2020-04-07T21:19:49.742" v="76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2904A800-5EEF-4871-B93B-DF73CC3EB9B5}" dt="2020-04-07T21:16:24.582" v="31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2904A800-5EEF-4871-B93B-DF73CC3EB9B5}" dt="2020-04-07T21:25:31.823" v="161" actId="20577"/>
          <ac:spMkLst>
            <pc:docMk/>
            <pc:sldMk cId="1042277148" sldId="258"/>
            <ac:spMk id="14" creationId="{6F70F8A8-37F4-44EB-B4FB-A3CFB9FB4F98}"/>
          </ac:spMkLst>
        </pc:spChg>
      </pc:sldChg>
      <pc:sldChg chg="modSp">
        <pc:chgData name="Gabriele Ostuni" userId="b6a0a9bd2ef8212d" providerId="LiveId" clId="{2904A800-5EEF-4871-B93B-DF73CC3EB9B5}" dt="2020-04-07T21:25:11.714" v="143" actId="20577"/>
        <pc:sldMkLst>
          <pc:docMk/>
          <pc:sldMk cId="231967230" sldId="259"/>
        </pc:sldMkLst>
        <pc:spChg chg="mod">
          <ac:chgData name="Gabriele Ostuni" userId="b6a0a9bd2ef8212d" providerId="LiveId" clId="{2904A800-5EEF-4871-B93B-DF73CC3EB9B5}" dt="2020-04-07T21:25:11.714" v="143" actId="20577"/>
          <ac:spMkLst>
            <pc:docMk/>
            <pc:sldMk cId="231967230" sldId="259"/>
            <ac:spMk id="2" creationId="{00000000-0000-0000-0000-000000000000}"/>
          </ac:spMkLst>
        </pc:spChg>
      </pc:sldChg>
      <pc:sldChg chg="modSp">
        <pc:chgData name="Gabriele Ostuni" userId="b6a0a9bd2ef8212d" providerId="LiveId" clId="{2904A800-5EEF-4871-B93B-DF73CC3EB9B5}" dt="2020-04-07T21:25:45.541" v="165" actId="20577"/>
        <pc:sldMkLst>
          <pc:docMk/>
          <pc:sldMk cId="1307730828" sldId="298"/>
        </pc:sldMkLst>
        <pc:spChg chg="mod">
          <ac:chgData name="Gabriele Ostuni" userId="b6a0a9bd2ef8212d" providerId="LiveId" clId="{2904A800-5EEF-4871-B93B-DF73CC3EB9B5}" dt="2020-04-07T21:25:45.541" v="165" actId="20577"/>
          <ac:spMkLst>
            <pc:docMk/>
            <pc:sldMk cId="1307730828" sldId="298"/>
            <ac:spMk id="3" creationId="{52F62651-1416-44B3-921E-0CF2706A8008}"/>
          </ac:spMkLst>
        </pc:spChg>
      </pc:sldChg>
      <pc:sldChg chg="modSp">
        <pc:chgData name="Gabriele Ostuni" userId="b6a0a9bd2ef8212d" providerId="LiveId" clId="{2904A800-5EEF-4871-B93B-DF73CC3EB9B5}" dt="2020-04-07T21:24:22.909" v="139" actId="20577"/>
        <pc:sldMkLst>
          <pc:docMk/>
          <pc:sldMk cId="4061742601" sldId="301"/>
        </pc:sldMkLst>
        <pc:spChg chg="mod">
          <ac:chgData name="Gabriele Ostuni" userId="b6a0a9bd2ef8212d" providerId="LiveId" clId="{2904A800-5EEF-4871-B93B-DF73CC3EB9B5}" dt="2020-04-07T21:24:22.909" v="139" actId="20577"/>
          <ac:spMkLst>
            <pc:docMk/>
            <pc:sldMk cId="4061742601" sldId="301"/>
            <ac:spMk id="3" creationId="{15C7BE4B-1345-4AE0-880A-13B2425CCE8A}"/>
          </ac:spMkLst>
        </pc:spChg>
      </pc:sldChg>
    </pc:docChg>
  </pc:docChgLst>
  <pc:docChgLst>
    <pc:chgData name="Gabriele Ostuni" userId="b6a0a9bd2ef8212d" providerId="LiveId" clId="{8210BDF8-AFC2-4281-8C7D-462BC6CAB121}"/>
    <pc:docChg chg="modSld">
      <pc:chgData name="Gabriele Ostuni" userId="b6a0a9bd2ef8212d" providerId="LiveId" clId="{8210BDF8-AFC2-4281-8C7D-462BC6CAB121}" dt="2020-04-06T12:13:19.922" v="1" actId="1076"/>
      <pc:docMkLst>
        <pc:docMk/>
      </pc:docMkLst>
      <pc:sldChg chg="addSp modSp mod">
        <pc:chgData name="Gabriele Ostuni" userId="b6a0a9bd2ef8212d" providerId="LiveId" clId="{8210BDF8-AFC2-4281-8C7D-462BC6CAB121}" dt="2020-04-06T12:13:19.922" v="1" actId="1076"/>
        <pc:sldMkLst>
          <pc:docMk/>
          <pc:sldMk cId="1058055028" sldId="257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8210BDF8-AFC2-4281-8C7D-462BC6CAB121}" dt="2020-04-06T12:13:19.922" v="1" actId="1076"/>
          <ac:picMkLst>
            <pc:docMk/>
            <pc:sldMk cId="1058055028" sldId="257"/>
            <ac:picMk id="4" creationId="{00000000-0000-0000-0000-000000000000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042277148" sldId="258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42277148" sldId="258"/>
            <ac:picMk id="2" creationId="{D27656AC-B17C-4A53-96A7-6AC02E2F118F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31967230" sldId="25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629226035" sldId="261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3189911502" sldId="265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927890169" sldId="26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06152436" sldId="270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06152436" sldId="270"/>
            <ac:picMk id="3" creationId="{BA668F1E-FABE-4640-8800-DA50BA44A08A}"/>
          </ac:picMkLst>
        </pc:picChg>
      </pc:sldChg>
    </pc:docChg>
  </pc:docChgLst>
  <pc:docChgLst>
    <pc:chgData name="Gabriele Ostuni" userId="b6a0a9bd2ef8212d" providerId="LiveId" clId="{E73DF8D2-C491-4C3C-877C-9BD07E7FADF5}"/>
    <pc:docChg chg="custSel delSld modSld">
      <pc:chgData name="Gabriele Ostuni" userId="b6a0a9bd2ef8212d" providerId="LiveId" clId="{E73DF8D2-C491-4C3C-877C-9BD07E7FADF5}" dt="2020-04-14T19:29:35.216" v="149" actId="790"/>
      <pc:docMkLst>
        <pc:docMk/>
      </pc:docMkLst>
      <pc:sldChg chg="modSp modNotesTx">
        <pc:chgData name="Gabriele Ostuni" userId="b6a0a9bd2ef8212d" providerId="LiveId" clId="{E73DF8D2-C491-4C3C-877C-9BD07E7FADF5}" dt="2020-04-14T19:25:48.199" v="143" actId="114"/>
        <pc:sldMkLst>
          <pc:docMk/>
          <pc:sldMk cId="1058055028" sldId="257"/>
        </pc:sldMkLst>
        <pc:spChg chg="mod">
          <ac:chgData name="Gabriele Ostuni" userId="b6a0a9bd2ef8212d" providerId="LiveId" clId="{E73DF8D2-C491-4C3C-877C-9BD07E7FADF5}" dt="2020-04-14T19:25:48.199" v="143" actId="114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E73DF8D2-C491-4C3C-877C-9BD07E7FADF5}" dt="2020-04-08T16:20:41.886" v="32" actId="20577"/>
          <ac:spMkLst>
            <pc:docMk/>
            <pc:sldMk cId="1058055028" sldId="257"/>
            <ac:spMk id="7" creationId="{EFADB564-366C-4F38-9A56-42084F304C21}"/>
          </ac:spMkLst>
        </pc:spChg>
      </pc:sldChg>
      <pc:sldChg chg="modSp">
        <pc:chgData name="Gabriele Ostuni" userId="b6a0a9bd2ef8212d" providerId="LiveId" clId="{E73DF8D2-C491-4C3C-877C-9BD07E7FADF5}" dt="2020-04-08T16:27:21.564" v="139" actId="20577"/>
        <pc:sldMkLst>
          <pc:docMk/>
          <pc:sldMk cId="1042277148" sldId="258"/>
        </pc:sldMkLst>
        <pc:spChg chg="mod">
          <ac:chgData name="Gabriele Ostuni" userId="b6a0a9bd2ef8212d" providerId="LiveId" clId="{E73DF8D2-C491-4C3C-877C-9BD07E7FADF5}" dt="2020-04-08T16:23:58.867" v="107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E73DF8D2-C491-4C3C-877C-9BD07E7FADF5}" dt="2020-04-08T16:21:17.074" v="33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E73DF8D2-C491-4C3C-877C-9BD07E7FADF5}" dt="2020-04-08T16:27:21.564" v="139" actId="20577"/>
          <ac:spMkLst>
            <pc:docMk/>
            <pc:sldMk cId="1042277148" sldId="258"/>
            <ac:spMk id="14" creationId="{6F70F8A8-37F4-44EB-B4FB-A3CFB9FB4F98}"/>
          </ac:spMkLst>
        </pc:spChg>
      </pc:sldChg>
      <pc:sldChg chg="modSp">
        <pc:chgData name="Gabriele Ostuni" userId="b6a0a9bd2ef8212d" providerId="LiveId" clId="{E73DF8D2-C491-4C3C-877C-9BD07E7FADF5}" dt="2020-04-14T19:27:46.777" v="147" actId="313"/>
        <pc:sldMkLst>
          <pc:docMk/>
          <pc:sldMk cId="231967230" sldId="259"/>
        </pc:sldMkLst>
        <pc:spChg chg="mod">
          <ac:chgData name="Gabriele Ostuni" userId="b6a0a9bd2ef8212d" providerId="LiveId" clId="{E73DF8D2-C491-4C3C-877C-9BD07E7FADF5}" dt="2020-04-14T19:27:46.777" v="147" actId="313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E73DF8D2-C491-4C3C-877C-9BD07E7FADF5}" dt="2020-04-14T19:27:42.886" v="146" actId="313"/>
          <ac:spMkLst>
            <pc:docMk/>
            <pc:sldMk cId="231967230" sldId="259"/>
            <ac:spMk id="9" creationId="{8C2A9025-CDBC-4D10-BB04-35E937C00391}"/>
          </ac:spMkLst>
        </pc:spChg>
      </pc:sldChg>
      <pc:sldChg chg="modSp">
        <pc:chgData name="Gabriele Ostuni" userId="b6a0a9bd2ef8212d" providerId="LiveId" clId="{E73DF8D2-C491-4C3C-877C-9BD07E7FADF5}" dt="2020-04-14T19:28:27.947" v="148" actId="313"/>
        <pc:sldMkLst>
          <pc:docMk/>
          <pc:sldMk cId="1490592224" sldId="260"/>
        </pc:sldMkLst>
        <pc:spChg chg="mod">
          <ac:chgData name="Gabriele Ostuni" userId="b6a0a9bd2ef8212d" providerId="LiveId" clId="{E73DF8D2-C491-4C3C-877C-9BD07E7FADF5}" dt="2020-04-14T19:28:27.947" v="148" actId="313"/>
          <ac:spMkLst>
            <pc:docMk/>
            <pc:sldMk cId="1490592224" sldId="260"/>
            <ac:spMk id="4" creationId="{39D8652F-8285-4FDD-BF17-75C1F0CF167F}"/>
          </ac:spMkLst>
        </pc:spChg>
      </pc:sldChg>
      <pc:sldChg chg="modSp">
        <pc:chgData name="Gabriele Ostuni" userId="b6a0a9bd2ef8212d" providerId="LiveId" clId="{E73DF8D2-C491-4C3C-877C-9BD07E7FADF5}" dt="2020-04-14T19:29:35.216" v="149" actId="790"/>
        <pc:sldMkLst>
          <pc:docMk/>
          <pc:sldMk cId="1307730828" sldId="298"/>
        </pc:sldMkLst>
        <pc:spChg chg="mod">
          <ac:chgData name="Gabriele Ostuni" userId="b6a0a9bd2ef8212d" providerId="LiveId" clId="{E73DF8D2-C491-4C3C-877C-9BD07E7FADF5}" dt="2020-04-14T19:29:35.216" v="149" actId="790"/>
          <ac:spMkLst>
            <pc:docMk/>
            <pc:sldMk cId="1307730828" sldId="298"/>
            <ac:spMk id="2" creationId="{96F9FF08-B19D-4ED1-8C91-E5FAA2E1EBDD}"/>
          </ac:spMkLst>
        </pc:spChg>
        <pc:spChg chg="mod">
          <ac:chgData name="Gabriele Ostuni" userId="b6a0a9bd2ef8212d" providerId="LiveId" clId="{E73DF8D2-C491-4C3C-877C-9BD07E7FADF5}" dt="2020-04-14T19:29:35.216" v="149" actId="790"/>
          <ac:spMkLst>
            <pc:docMk/>
            <pc:sldMk cId="1307730828" sldId="298"/>
            <ac:spMk id="3" creationId="{52F62651-1416-44B3-921E-0CF2706A8008}"/>
          </ac:spMkLst>
        </pc:spChg>
        <pc:spChg chg="mod">
          <ac:chgData name="Gabriele Ostuni" userId="b6a0a9bd2ef8212d" providerId="LiveId" clId="{E73DF8D2-C491-4C3C-877C-9BD07E7FADF5}" dt="2020-04-14T19:29:35.216" v="149" actId="790"/>
          <ac:spMkLst>
            <pc:docMk/>
            <pc:sldMk cId="1307730828" sldId="298"/>
            <ac:spMk id="5" creationId="{7414B296-1265-4506-930B-D7F5CE1065EA}"/>
          </ac:spMkLst>
        </pc:spChg>
      </pc:sldChg>
      <pc:sldChg chg="modSp">
        <pc:chgData name="Gabriele Ostuni" userId="b6a0a9bd2ef8212d" providerId="LiveId" clId="{E73DF8D2-C491-4C3C-877C-9BD07E7FADF5}" dt="2020-04-14T19:26:51.638" v="144" actId="20577"/>
        <pc:sldMkLst>
          <pc:docMk/>
          <pc:sldMk cId="4061742601" sldId="301"/>
        </pc:sldMkLst>
        <pc:spChg chg="mod">
          <ac:chgData name="Gabriele Ostuni" userId="b6a0a9bd2ef8212d" providerId="LiveId" clId="{E73DF8D2-C491-4C3C-877C-9BD07E7FADF5}" dt="2020-04-14T19:26:51.638" v="144" actId="20577"/>
          <ac:spMkLst>
            <pc:docMk/>
            <pc:sldMk cId="4061742601" sldId="301"/>
            <ac:spMk id="3" creationId="{15C7BE4B-1345-4AE0-880A-13B2425CCE8A}"/>
          </ac:spMkLst>
        </pc:spChg>
      </pc:sldChg>
      <pc:sldChg chg="del">
        <pc:chgData name="Gabriele Ostuni" userId="b6a0a9bd2ef8212d" providerId="LiveId" clId="{E73DF8D2-C491-4C3C-877C-9BD07E7FADF5}" dt="2020-04-08T16:21:24.887" v="35" actId="47"/>
        <pc:sldMkLst>
          <pc:docMk/>
          <pc:sldMk cId="1206453491" sldId="305"/>
        </pc:sldMkLst>
      </pc:sldChg>
    </pc:docChg>
  </pc:docChgLst>
  <pc:docChgLst>
    <pc:chgData name="Gabriele Ostuni" userId="b6a0a9bd2ef8212d" providerId="LiveId" clId="{63D5B6C0-D2BE-4FF1-AECC-9E5911D57489}"/>
    <pc:docChg chg="modSld">
      <pc:chgData name="Gabriele Ostuni" userId="b6a0a9bd2ef8212d" providerId="LiveId" clId="{63D5B6C0-D2BE-4FF1-AECC-9E5911D57489}" dt="2020-04-06T11:35:19.422" v="0"/>
      <pc:docMkLst>
        <pc:docMk/>
      </pc:docMkLst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58055028" sldId="25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42277148" sldId="25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1967230" sldId="25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490592224" sldId="26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629226035" sldId="26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078485691" sldId="26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20699239" sldId="26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99908102" sldId="26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189911502" sldId="26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346522730" sldId="26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7293057" sldId="26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69131667" sldId="26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27890169" sldId="26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06152436" sldId="27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45312641" sldId="27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69061329" sldId="27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975420073" sldId="27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95848052" sldId="27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627718790" sldId="27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244695719" sldId="27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76918286" sldId="27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170700477" sldId="27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882418133" sldId="27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579096342" sldId="28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2631036" sldId="28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54017106" sldId="28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14191677" sldId="28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17415417" sldId="28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11586287" sldId="28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40472234" sldId="28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020538225" sldId="28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467061459" sldId="28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48673341" sldId="29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528739462" sldId="29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03875347" sldId="29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50699242" sldId="29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85739464" sldId="29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64491137" sldId="29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682373068" sldId="29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07730828" sldId="29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80695246" sldId="29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82242823" sldId="300"/>
        </pc:sldMkLst>
      </pc:sldChg>
    </pc:docChg>
  </pc:docChgLst>
  <pc:docChgLst>
    <pc:chgData name="Gabriele Ostuni" userId="b6a0a9bd2ef8212d" providerId="LiveId" clId="{F34EAF98-E0F5-4E0F-B4F3-3DF383853F2C}"/>
    <pc:docChg chg="custSel addSld delSld modSld">
      <pc:chgData name="Gabriele Ostuni" userId="b6a0a9bd2ef8212d" providerId="LiveId" clId="{F34EAF98-E0F5-4E0F-B4F3-3DF383853F2C}" dt="2020-06-11T17:21:51.356" v="53" actId="20577"/>
      <pc:docMkLst>
        <pc:docMk/>
      </pc:docMkLst>
      <pc:sldChg chg="addSp delSp modSp mod modNotesTx">
        <pc:chgData name="Gabriele Ostuni" userId="b6a0a9bd2ef8212d" providerId="LiveId" clId="{F34EAF98-E0F5-4E0F-B4F3-3DF383853F2C}" dt="2020-06-04T19:38:34.540" v="22" actId="20577"/>
        <pc:sldMkLst>
          <pc:docMk/>
          <pc:sldMk cId="1058055028" sldId="257"/>
        </pc:sldMkLst>
        <pc:picChg chg="del">
          <ac:chgData name="Gabriele Ostuni" userId="b6a0a9bd2ef8212d" providerId="LiveId" clId="{F34EAF98-E0F5-4E0F-B4F3-3DF383853F2C}" dt="2020-06-04T19:24:28.664" v="2" actId="478"/>
          <ac:picMkLst>
            <pc:docMk/>
            <pc:sldMk cId="1058055028" sldId="257"/>
            <ac:picMk id="4" creationId="{00000000-0000-0000-0000-000000000000}"/>
          </ac:picMkLst>
        </pc:picChg>
        <pc:picChg chg="add mod">
          <ac:chgData name="Gabriele Ostuni" userId="b6a0a9bd2ef8212d" providerId="LiveId" clId="{F34EAF98-E0F5-4E0F-B4F3-3DF383853F2C}" dt="2020-06-04T19:24:40.674" v="3"/>
          <ac:picMkLst>
            <pc:docMk/>
            <pc:sldMk cId="1058055028" sldId="257"/>
            <ac:picMk id="8" creationId="{7260661A-F244-4B1B-891B-B27F4A5AC57C}"/>
          </ac:picMkLst>
        </pc:picChg>
      </pc:sldChg>
      <pc:sldChg chg="modSp mod">
        <pc:chgData name="Gabriele Ostuni" userId="b6a0a9bd2ef8212d" providerId="LiveId" clId="{F34EAF98-E0F5-4E0F-B4F3-3DF383853F2C}" dt="2020-06-11T17:21:35.828" v="43" actId="20577"/>
        <pc:sldMkLst>
          <pc:docMk/>
          <pc:sldMk cId="1042277148" sldId="258"/>
        </pc:sldMkLst>
        <pc:spChg chg="mod">
          <ac:chgData name="Gabriele Ostuni" userId="b6a0a9bd2ef8212d" providerId="LiveId" clId="{F34EAF98-E0F5-4E0F-B4F3-3DF383853F2C}" dt="2020-06-11T17:21:28.834" v="30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F34EAF98-E0F5-4E0F-B4F3-3DF383853F2C}" dt="2020-06-11T17:21:35.828" v="43" actId="20577"/>
          <ac:spMkLst>
            <pc:docMk/>
            <pc:sldMk cId="1042277148" sldId="258"/>
            <ac:spMk id="14" creationId="{6F70F8A8-37F4-44EB-B4FB-A3CFB9FB4F98}"/>
          </ac:spMkLst>
        </pc:spChg>
      </pc:sldChg>
      <pc:sldChg chg="modSp mod">
        <pc:chgData name="Gabriele Ostuni" userId="b6a0a9bd2ef8212d" providerId="LiveId" clId="{F34EAF98-E0F5-4E0F-B4F3-3DF383853F2C}" dt="2020-06-11T17:21:45.923" v="44" actId="20577"/>
        <pc:sldMkLst>
          <pc:docMk/>
          <pc:sldMk cId="231967230" sldId="259"/>
        </pc:sldMkLst>
        <pc:spChg chg="mod">
          <ac:chgData name="Gabriele Ostuni" userId="b6a0a9bd2ef8212d" providerId="LiveId" clId="{F34EAF98-E0F5-4E0F-B4F3-3DF383853F2C}" dt="2020-06-11T17:21:45.923" v="44" actId="20577"/>
          <ac:spMkLst>
            <pc:docMk/>
            <pc:sldMk cId="231967230" sldId="259"/>
            <ac:spMk id="9" creationId="{8C2A9025-CDBC-4D10-BB04-35E937C00391}"/>
          </ac:spMkLst>
        </pc:spChg>
      </pc:sldChg>
      <pc:sldChg chg="del">
        <pc:chgData name="Gabriele Ostuni" userId="b6a0a9bd2ef8212d" providerId="LiveId" clId="{F34EAF98-E0F5-4E0F-B4F3-3DF383853F2C}" dt="2020-06-11T17:19:37.430" v="24" actId="47"/>
        <pc:sldMkLst>
          <pc:docMk/>
          <pc:sldMk cId="2720699239" sldId="263"/>
        </pc:sldMkLst>
      </pc:sldChg>
      <pc:sldChg chg="addSp delSp modSp mod">
        <pc:chgData name="Gabriele Ostuni" userId="b6a0a9bd2ef8212d" providerId="LiveId" clId="{F34EAF98-E0F5-4E0F-B4F3-3DF383853F2C}" dt="2020-06-04T19:24:24.969" v="1"/>
        <pc:sldMkLst>
          <pc:docMk/>
          <pc:sldMk cId="1307730828" sldId="298"/>
        </pc:sldMkLst>
        <pc:picChg chg="del">
          <ac:chgData name="Gabriele Ostuni" userId="b6a0a9bd2ef8212d" providerId="LiveId" clId="{F34EAF98-E0F5-4E0F-B4F3-3DF383853F2C}" dt="2020-06-04T19:24:24.784" v="0" actId="478"/>
          <ac:picMkLst>
            <pc:docMk/>
            <pc:sldMk cId="1307730828" sldId="298"/>
            <ac:picMk id="4" creationId="{00000000-0000-0000-0000-000000000000}"/>
          </ac:picMkLst>
        </pc:picChg>
        <pc:picChg chg="add mod">
          <ac:chgData name="Gabriele Ostuni" userId="b6a0a9bd2ef8212d" providerId="LiveId" clId="{F34EAF98-E0F5-4E0F-B4F3-3DF383853F2C}" dt="2020-06-04T19:24:24.969" v="1"/>
          <ac:picMkLst>
            <pc:docMk/>
            <pc:sldMk cId="1307730828" sldId="298"/>
            <ac:picMk id="6" creationId="{92B653B0-FCFF-43C6-ADAC-303F85761E0F}"/>
          </ac:picMkLst>
        </pc:picChg>
      </pc:sldChg>
      <pc:sldChg chg="modSp mod">
        <pc:chgData name="Gabriele Ostuni" userId="b6a0a9bd2ef8212d" providerId="LiveId" clId="{F34EAF98-E0F5-4E0F-B4F3-3DF383853F2C}" dt="2020-06-11T17:21:51.356" v="53" actId="20577"/>
        <pc:sldMkLst>
          <pc:docMk/>
          <pc:sldMk cId="395388695" sldId="303"/>
        </pc:sldMkLst>
        <pc:spChg chg="mod">
          <ac:chgData name="Gabriele Ostuni" userId="b6a0a9bd2ef8212d" providerId="LiveId" clId="{F34EAF98-E0F5-4E0F-B4F3-3DF383853F2C}" dt="2020-06-11T17:21:51.356" v="53" actId="20577"/>
          <ac:spMkLst>
            <pc:docMk/>
            <pc:sldMk cId="395388695" sldId="303"/>
            <ac:spMk id="9" creationId="{A485BB9A-024E-4903-8C2F-350CA725D794}"/>
          </ac:spMkLst>
        </pc:spChg>
      </pc:sldChg>
      <pc:sldChg chg="add">
        <pc:chgData name="Gabriele Ostuni" userId="b6a0a9bd2ef8212d" providerId="LiveId" clId="{F34EAF98-E0F5-4E0F-B4F3-3DF383853F2C}" dt="2020-06-11T17:19:35.505" v="23"/>
        <pc:sldMkLst>
          <pc:docMk/>
          <pc:sldMk cId="2274308089" sldId="329"/>
        </pc:sldMkLst>
      </pc:sldChg>
    </pc:docChg>
  </pc:docChgLst>
  <pc:docChgLst>
    <pc:chgData name="Gabriele Ostuni" userId="b6a0a9bd2ef8212d" providerId="LiveId" clId="{2B229134-69E9-4502-86C0-EB462A1832AA}"/>
    <pc:docChg chg="undo custSel addSld delSld modSld sldOrd">
      <pc:chgData name="Gabriele Ostuni" userId="b6a0a9bd2ef8212d" providerId="LiveId" clId="{2B229134-69E9-4502-86C0-EB462A1832AA}" dt="2020-04-07T20:32:01.726" v="1255" actId="123"/>
      <pc:docMkLst>
        <pc:docMk/>
      </pc:docMkLst>
      <pc:sldChg chg="modSp">
        <pc:chgData name="Gabriele Ostuni" userId="b6a0a9bd2ef8212d" providerId="LiveId" clId="{2B229134-69E9-4502-86C0-EB462A1832AA}" dt="2020-04-07T18:29:09.017" v="29" actId="20577"/>
        <pc:sldMkLst>
          <pc:docMk/>
          <pc:sldMk cId="1058055028" sldId="257"/>
        </pc:sldMkLst>
        <pc:spChg chg="mod">
          <ac:chgData name="Gabriele Ostuni" userId="b6a0a9bd2ef8212d" providerId="LiveId" clId="{2B229134-69E9-4502-86C0-EB462A1832AA}" dt="2020-04-07T18:29:09.017" v="29" actId="20577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2B229134-69E9-4502-86C0-EB462A1832AA}" dt="2020-04-07T18:25:32.461" v="21" actId="20577"/>
          <ac:spMkLst>
            <pc:docMk/>
            <pc:sldMk cId="1058055028" sldId="257"/>
            <ac:spMk id="7" creationId="{EFADB564-366C-4F38-9A56-42084F304C21}"/>
          </ac:spMkLst>
        </pc:spChg>
      </pc:sldChg>
      <pc:sldChg chg="modSp">
        <pc:chgData name="Gabriele Ostuni" userId="b6a0a9bd2ef8212d" providerId="LiveId" clId="{2B229134-69E9-4502-86C0-EB462A1832AA}" dt="2020-04-07T18:44:30.268" v="82" actId="20577"/>
        <pc:sldMkLst>
          <pc:docMk/>
          <pc:sldMk cId="1042277148" sldId="258"/>
        </pc:sldMkLst>
        <pc:spChg chg="mod">
          <ac:chgData name="Gabriele Ostuni" userId="b6a0a9bd2ef8212d" providerId="LiveId" clId="{2B229134-69E9-4502-86C0-EB462A1832AA}" dt="2020-04-07T18:44:30.268" v="82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3:15.692" v="32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44:14.190" v="55" actId="122"/>
          <ac:spMkLst>
            <pc:docMk/>
            <pc:sldMk cId="1042277148" sldId="258"/>
            <ac:spMk id="14" creationId="{6F70F8A8-37F4-44EB-B4FB-A3CFB9FB4F98}"/>
          </ac:spMkLst>
        </pc:spChg>
      </pc:sldChg>
      <pc:sldChg chg="modSp">
        <pc:chgData name="Gabriele Ostuni" userId="b6a0a9bd2ef8212d" providerId="LiveId" clId="{2B229134-69E9-4502-86C0-EB462A1832AA}" dt="2020-04-07T18:55:32.592" v="722" actId="1076"/>
        <pc:sldMkLst>
          <pc:docMk/>
          <pc:sldMk cId="231967230" sldId="259"/>
        </pc:sldMkLst>
        <pc:spChg chg="mod">
          <ac:chgData name="Gabriele Ostuni" userId="b6a0a9bd2ef8212d" providerId="LiveId" clId="{2B229134-69E9-4502-86C0-EB462A1832AA}" dt="2020-04-07T18:55:12.018" v="690" actId="20577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55:31.173" v="721" actId="1076"/>
          <ac:spMkLst>
            <pc:docMk/>
            <pc:sldMk cId="231967230" sldId="259"/>
            <ac:spMk id="3" creationId="{21B37E9D-5AAD-47C6-A952-06F99F1F70F7}"/>
          </ac:spMkLst>
        </pc:spChg>
        <pc:picChg chg="mod">
          <ac:chgData name="Gabriele Ostuni" userId="b6a0a9bd2ef8212d" providerId="LiveId" clId="{2B229134-69E9-4502-86C0-EB462A1832AA}" dt="2020-04-07T18:55:32.592" v="722" actId="1076"/>
          <ac:picMkLst>
            <pc:docMk/>
            <pc:sldMk cId="231967230" sldId="259"/>
            <ac:picMk id="8" creationId="{512643EE-02C4-4F83-8F3B-C5F611065BAE}"/>
          </ac:picMkLst>
        </pc:picChg>
      </pc:sldChg>
      <pc:sldChg chg="addSp delSp modSp delAnim modAnim">
        <pc:chgData name="Gabriele Ostuni" userId="b6a0a9bd2ef8212d" providerId="LiveId" clId="{2B229134-69E9-4502-86C0-EB462A1832AA}" dt="2020-04-07T18:58:56.299" v="773"/>
        <pc:sldMkLst>
          <pc:docMk/>
          <pc:sldMk cId="1629226035" sldId="261"/>
        </pc:sldMkLst>
        <pc:spChg chg="mod">
          <ac:chgData name="Gabriele Ostuni" userId="b6a0a9bd2ef8212d" providerId="LiveId" clId="{2B229134-69E9-4502-86C0-EB462A1832AA}" dt="2020-04-07T18:58:56.299" v="773"/>
          <ac:spMkLst>
            <pc:docMk/>
            <pc:sldMk cId="1629226035" sldId="261"/>
            <ac:spMk id="17" creationId="{B0F7AC14-4801-4A81-96B0-D1C3AE3680F8}"/>
          </ac:spMkLst>
        </pc:spChg>
        <pc:picChg chg="add mod">
          <ac:chgData name="Gabriele Ostuni" userId="b6a0a9bd2ef8212d" providerId="LiveId" clId="{2B229134-69E9-4502-86C0-EB462A1832AA}" dt="2020-04-07T18:56:34.619" v="732" actId="1076"/>
          <ac:picMkLst>
            <pc:docMk/>
            <pc:sldMk cId="1629226035" sldId="261"/>
            <ac:picMk id="10" creationId="{3C98A659-B3ED-4EDA-8662-EBEB8950096D}"/>
          </ac:picMkLst>
        </pc:picChg>
        <pc:picChg chg="add mod">
          <ac:chgData name="Gabriele Ostuni" userId="b6a0a9bd2ef8212d" providerId="LiveId" clId="{2B229134-69E9-4502-86C0-EB462A1832AA}" dt="2020-04-07T18:57:53.389" v="739" actId="1076"/>
          <ac:picMkLst>
            <pc:docMk/>
            <pc:sldMk cId="1629226035" sldId="261"/>
            <ac:picMk id="11" creationId="{D3D5D323-0D0A-44F8-8E74-F1D467E608D0}"/>
          </ac:picMkLst>
        </pc:picChg>
        <pc:picChg chg="del">
          <ac:chgData name="Gabriele Ostuni" userId="b6a0a9bd2ef8212d" providerId="LiveId" clId="{2B229134-69E9-4502-86C0-EB462A1832AA}" dt="2020-04-07T18:56:20.963" v="725" actId="478"/>
          <ac:picMkLst>
            <pc:docMk/>
            <pc:sldMk cId="1629226035" sldId="261"/>
            <ac:picMk id="13" creationId="{F64DD163-8AC0-44CA-8015-0EA56643ABD5}"/>
          </ac:picMkLst>
        </pc:picChg>
        <pc:picChg chg="del">
          <ac:chgData name="Gabriele Ostuni" userId="b6a0a9bd2ef8212d" providerId="LiveId" clId="{2B229134-69E9-4502-86C0-EB462A1832AA}" dt="2020-04-07T18:57:42.359" v="733" actId="478"/>
          <ac:picMkLst>
            <pc:docMk/>
            <pc:sldMk cId="1629226035" sldId="261"/>
            <ac:picMk id="14" creationId="{EAA19225-735E-429F-9171-6F3CA9EC0D97}"/>
          </ac:picMkLst>
        </pc:picChg>
      </pc:sldChg>
      <pc:sldChg chg="modSp del">
        <pc:chgData name="Gabriele Ostuni" userId="b6a0a9bd2ef8212d" providerId="LiveId" clId="{2B229134-69E9-4502-86C0-EB462A1832AA}" dt="2020-04-07T18:46:09.672" v="112" actId="47"/>
        <pc:sldMkLst>
          <pc:docMk/>
          <pc:sldMk cId="927890169" sldId="269"/>
        </pc:sldMkLst>
        <pc:spChg chg="mod">
          <ac:chgData name="Gabriele Ostuni" userId="b6a0a9bd2ef8212d" providerId="LiveId" clId="{2B229134-69E9-4502-86C0-EB462A1832AA}" dt="2020-04-07T18:45:47.828" v="107" actId="20577"/>
          <ac:spMkLst>
            <pc:docMk/>
            <pc:sldMk cId="927890169" sldId="26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46:04.688" v="111" actId="20577"/>
          <ac:spMkLst>
            <pc:docMk/>
            <pc:sldMk cId="927890169" sldId="269"/>
            <ac:spMk id="6" creationId="{9ABAEE5F-07F8-44AB-B8AE-8AEB89D5DEC0}"/>
          </ac:spMkLst>
        </pc:spChg>
      </pc:sldChg>
      <pc:sldChg chg="modSp">
        <pc:chgData name="Gabriele Ostuni" userId="b6a0a9bd2ef8212d" providerId="LiveId" clId="{2B229134-69E9-4502-86C0-EB462A1832AA}" dt="2020-04-07T18:59:20.939" v="776" actId="20577"/>
        <pc:sldMkLst>
          <pc:docMk/>
          <pc:sldMk cId="1307730828" sldId="298"/>
        </pc:sldMkLst>
        <pc:spChg chg="mod">
          <ac:chgData name="Gabriele Ostuni" userId="b6a0a9bd2ef8212d" providerId="LiveId" clId="{2B229134-69E9-4502-86C0-EB462A1832AA}" dt="2020-04-07T18:59:20.939" v="776" actId="20577"/>
          <ac:spMkLst>
            <pc:docMk/>
            <pc:sldMk cId="1307730828" sldId="298"/>
            <ac:spMk id="3" creationId="{52F62651-1416-44B3-921E-0CF2706A8008}"/>
          </ac:spMkLst>
        </pc:spChg>
      </pc:sldChg>
      <pc:sldChg chg="addSp modSp modAnim">
        <pc:chgData name="Gabriele Ostuni" userId="b6a0a9bd2ef8212d" providerId="LiveId" clId="{2B229134-69E9-4502-86C0-EB462A1832AA}" dt="2020-04-07T18:54:46.273" v="687" actId="2710"/>
        <pc:sldMkLst>
          <pc:docMk/>
          <pc:sldMk cId="4061742601" sldId="301"/>
        </pc:sldMkLst>
        <pc:spChg chg="mod">
          <ac:chgData name="Gabriele Ostuni" userId="b6a0a9bd2ef8212d" providerId="LiveId" clId="{2B229134-69E9-4502-86C0-EB462A1832AA}" dt="2020-04-07T18:54:46.273" v="687" actId="2710"/>
          <ac:spMkLst>
            <pc:docMk/>
            <pc:sldMk cId="4061742601" sldId="301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6:22.937" v="141" actId="20577"/>
          <ac:spMkLst>
            <pc:docMk/>
            <pc:sldMk cId="4061742601" sldId="301"/>
            <ac:spMk id="7" creationId="{00000000-0000-0000-0000-000000000000}"/>
          </ac:spMkLst>
        </pc:spChg>
        <pc:picChg chg="add mod">
          <ac:chgData name="Gabriele Ostuni" userId="b6a0a9bd2ef8212d" providerId="LiveId" clId="{2B229134-69E9-4502-86C0-EB462A1832AA}" dt="2020-04-07T18:47:03.936" v="160" actId="1076"/>
          <ac:picMkLst>
            <pc:docMk/>
            <pc:sldMk cId="4061742601" sldId="301"/>
            <ac:picMk id="4" creationId="{1D591C05-A382-44E0-9194-9F0EDBB1A688}"/>
          </ac:picMkLst>
        </pc:picChg>
      </pc:sldChg>
      <pc:sldChg chg="del">
        <pc:chgData name="Gabriele Ostuni" userId="b6a0a9bd2ef8212d" providerId="LiveId" clId="{2B229134-69E9-4502-86C0-EB462A1832AA}" dt="2020-04-07T18:55:51.217" v="723" actId="47"/>
        <pc:sldMkLst>
          <pc:docMk/>
          <pc:sldMk cId="2002355705" sldId="302"/>
        </pc:sldMkLst>
      </pc:sldChg>
      <pc:sldChg chg="del">
        <pc:chgData name="Gabriele Ostuni" userId="b6a0a9bd2ef8212d" providerId="LiveId" clId="{2B229134-69E9-4502-86C0-EB462A1832AA}" dt="2020-04-07T18:55:52.132" v="724" actId="47"/>
        <pc:sldMkLst>
          <pc:docMk/>
          <pc:sldMk cId="812736217" sldId="305"/>
        </pc:sldMkLst>
      </pc:sldChg>
      <pc:sldChg chg="delSp modSp add ord">
        <pc:chgData name="Gabriele Ostuni" userId="b6a0a9bd2ef8212d" providerId="LiveId" clId="{2B229134-69E9-4502-86C0-EB462A1832AA}" dt="2020-04-07T20:32:01.726" v="1255" actId="123"/>
        <pc:sldMkLst>
          <pc:docMk/>
          <pc:sldMk cId="1206453491" sldId="305"/>
        </pc:sldMkLst>
        <pc:spChg chg="mod">
          <ac:chgData name="Gabriele Ostuni" userId="b6a0a9bd2ef8212d" providerId="LiveId" clId="{2B229134-69E9-4502-86C0-EB462A1832AA}" dt="2020-04-07T20:30:05.901" v="937" actId="20577"/>
          <ac:spMkLst>
            <pc:docMk/>
            <pc:sldMk cId="1206453491" sldId="305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20:32:01.726" v="1255" actId="123"/>
          <ac:spMkLst>
            <pc:docMk/>
            <pc:sldMk cId="1206453491" sldId="305"/>
            <ac:spMk id="3" creationId="{21B37E9D-5AAD-47C6-A952-06F99F1F70F7}"/>
          </ac:spMkLst>
        </pc:spChg>
        <pc:spChg chg="del">
          <ac:chgData name="Gabriele Ostuni" userId="b6a0a9bd2ef8212d" providerId="LiveId" clId="{2B229134-69E9-4502-86C0-EB462A1832AA}" dt="2020-04-07T19:02:37.911" v="803" actId="478"/>
          <ac:spMkLst>
            <pc:docMk/>
            <pc:sldMk cId="1206453491" sldId="305"/>
            <ac:spMk id="9" creationId="{8C2A9025-CDBC-4D10-BB04-35E937C00391}"/>
          </ac:spMkLst>
        </pc:spChg>
        <pc:picChg chg="del">
          <ac:chgData name="Gabriele Ostuni" userId="b6a0a9bd2ef8212d" providerId="LiveId" clId="{2B229134-69E9-4502-86C0-EB462A1832AA}" dt="2020-04-07T19:02:36.191" v="802" actId="478"/>
          <ac:picMkLst>
            <pc:docMk/>
            <pc:sldMk cId="1206453491" sldId="305"/>
            <ac:picMk id="8" creationId="{512643EE-02C4-4F83-8F3B-C5F611065BAE}"/>
          </ac:picMkLst>
        </pc:picChg>
      </pc:sldChg>
    </pc:docChg>
  </pc:docChgLst>
  <pc:docChgLst>
    <pc:chgData name="Gabriele Ostuni" userId="b6a0a9bd2ef8212d" providerId="LiveId" clId="{F8B017B6-7A91-4419-90BA-67D420E11BDC}"/>
    <pc:docChg chg="undo custSel modSld">
      <pc:chgData name="Gabriele Ostuni" userId="b6a0a9bd2ef8212d" providerId="LiveId" clId="{F8B017B6-7A91-4419-90BA-67D420E11BDC}" dt="2020-04-06T16:15:59.352" v="205" actId="1076"/>
      <pc:docMkLst>
        <pc:docMk/>
      </pc:docMkLst>
      <pc:sldChg chg="addSp delSp modSp modTransition modAnim">
        <pc:chgData name="Gabriele Ostuni" userId="b6a0a9bd2ef8212d" providerId="LiveId" clId="{F8B017B6-7A91-4419-90BA-67D420E11BDC}" dt="2020-04-06T16:15:59.352" v="205" actId="1076"/>
        <pc:sldMkLst>
          <pc:docMk/>
          <pc:sldMk cId="1058055028" sldId="257"/>
        </pc:sldMkLst>
        <pc:spChg chg="add mod ord">
          <ac:chgData name="Gabriele Ostuni" userId="b6a0a9bd2ef8212d" providerId="LiveId" clId="{F8B017B6-7A91-4419-90BA-67D420E11BDC}" dt="2020-04-06T16:15:26.041" v="200" actId="1076"/>
          <ac:spMkLst>
            <pc:docMk/>
            <pc:sldMk cId="1058055028" sldId="257"/>
            <ac:spMk id="7" creationId="{EFADB564-366C-4F38-9A56-42084F304C21}"/>
          </ac:spMkLst>
        </pc:spChg>
        <pc:spChg chg="add del mod">
          <ac:chgData name="Gabriele Ostuni" userId="b6a0a9bd2ef8212d" providerId="LiveId" clId="{F8B017B6-7A91-4419-90BA-67D420E11BDC}" dt="2020-04-06T15:03:19.457" v="113" actId="11529"/>
          <ac:spMkLst>
            <pc:docMk/>
            <pc:sldMk cId="1058055028" sldId="257"/>
            <ac:spMk id="8" creationId="{ED7503B1-82AC-4E10-8B46-34762105B0CB}"/>
          </ac:spMkLst>
        </pc:spChg>
        <pc:spChg chg="add del mod">
          <ac:chgData name="Gabriele Ostuni" userId="b6a0a9bd2ef8212d" providerId="LiveId" clId="{F8B017B6-7A91-4419-90BA-67D420E11BDC}" dt="2020-04-06T15:03:19.441" v="112" actId="11529"/>
          <ac:spMkLst>
            <pc:docMk/>
            <pc:sldMk cId="1058055028" sldId="257"/>
            <ac:spMk id="9" creationId="{11ECC187-E491-48B0-9C48-8E15CBC3A5B9}"/>
          </ac:spMkLst>
        </pc:spChg>
        <pc:spChg chg="add mod">
          <ac:chgData name="Gabriele Ostuni" userId="b6a0a9bd2ef8212d" providerId="LiveId" clId="{F8B017B6-7A91-4419-90BA-67D420E11BDC}" dt="2020-04-06T16:15:23.478" v="199" actId="1076"/>
          <ac:spMkLst>
            <pc:docMk/>
            <pc:sldMk cId="1058055028" sldId="257"/>
            <ac:spMk id="10" creationId="{90546885-7439-42D7-89F3-1995B1EAD8E7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F8B017B6-7A91-4419-90BA-67D420E11BDC}" dt="2020-04-06T15:40:39.281" v="170" actId="1076"/>
          <ac:picMkLst>
            <pc:docMk/>
            <pc:sldMk cId="1058055028" sldId="257"/>
            <ac:picMk id="4" creationId="{00000000-0000-0000-0000-000000000000}"/>
          </ac:picMkLst>
        </pc:picChg>
        <pc:picChg chg="add del mod">
          <ac:chgData name="Gabriele Ostuni" userId="b6a0a9bd2ef8212d" providerId="LiveId" clId="{F8B017B6-7A91-4419-90BA-67D420E11BDC}" dt="2020-04-06T14:56:34.854" v="7" actId="478"/>
          <ac:picMkLst>
            <pc:docMk/>
            <pc:sldMk cId="1058055028" sldId="257"/>
            <ac:picMk id="5" creationId="{07B52EC6-8169-48F3-91E2-820561C21458}"/>
          </ac:picMkLst>
        </pc:picChg>
        <pc:picChg chg="add del mod">
          <ac:chgData name="Gabriele Ostuni" userId="b6a0a9bd2ef8212d" providerId="LiveId" clId="{F8B017B6-7A91-4419-90BA-67D420E11BDC}" dt="2020-04-06T15:03:38.475" v="118" actId="478"/>
          <ac:picMkLst>
            <pc:docMk/>
            <pc:sldMk cId="1058055028" sldId="257"/>
            <ac:picMk id="6" creationId="{39EB6DC5-F416-474A-BAA1-EEDF7BE9D053}"/>
          </ac:picMkLst>
        </pc:picChg>
        <pc:picChg chg="add del mod">
          <ac:chgData name="Gabriele Ostuni" userId="b6a0a9bd2ef8212d" providerId="LiveId" clId="{F8B017B6-7A91-4419-90BA-67D420E11BDC}" dt="2020-04-06T15:03:19.347" v="109"/>
          <ac:picMkLst>
            <pc:docMk/>
            <pc:sldMk cId="1058055028" sldId="257"/>
            <ac:picMk id="11" creationId="{CC2B92A1-D07B-43FF-B8A4-4653CAB20874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2" creationId="{8D866F9B-A246-4D30-8ED0-34F088243AC3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3" creationId="{50646808-F50D-4868-8CDA-0FE67E799E9A}"/>
          </ac:picMkLst>
        </pc:picChg>
        <pc:picChg chg="add mod">
          <ac:chgData name="Gabriele Ostuni" userId="b6a0a9bd2ef8212d" providerId="LiveId" clId="{F8B017B6-7A91-4419-90BA-67D420E11BDC}" dt="2020-04-06T16:15:59.352" v="205" actId="1076"/>
          <ac:picMkLst>
            <pc:docMk/>
            <pc:sldMk cId="1058055028" sldId="257"/>
            <ac:picMk id="15" creationId="{6E630378-877D-4339-B360-5BBB49D01DFE}"/>
          </ac:picMkLst>
        </pc:picChg>
        <pc:picChg chg="del mod">
          <ac:chgData name="Gabriele Ostuni" userId="b6a0a9bd2ef8212d" providerId="LiveId" clId="{F8B017B6-7A91-4419-90BA-67D420E11BDC}" dt="2020-04-06T14:57:02.322" v="20" actId="478"/>
          <ac:picMkLst>
            <pc:docMk/>
            <pc:sldMk cId="1058055028" sldId="257"/>
            <ac:picMk id="1026" creationId="{00000000-0000-0000-0000-000000000000}"/>
          </ac:picMkLst>
        </pc:picChg>
      </pc:sldChg>
      <pc:sldChg chg="delSp modSp modTransition modAnim">
        <pc:chgData name="Gabriele Ostuni" userId="b6a0a9bd2ef8212d" providerId="LiveId" clId="{F8B017B6-7A91-4419-90BA-67D420E11BDC}" dt="2020-04-06T15:12:15.791" v="167" actId="1076"/>
        <pc:sldMkLst>
          <pc:docMk/>
          <pc:sldMk cId="1042277148" sldId="258"/>
        </pc:sldMkLst>
        <pc:spChg chg="mod">
          <ac:chgData name="Gabriele Ostuni" userId="b6a0a9bd2ef8212d" providerId="LiveId" clId="{F8B017B6-7A91-4419-90BA-67D420E11BDC}" dt="2020-04-06T15:12:15.791" v="167" actId="1076"/>
          <ac:spMkLst>
            <pc:docMk/>
            <pc:sldMk cId="1042277148" sldId="258"/>
            <ac:spMk id="10" creationId="{00000000-0000-0000-0000-000000000000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42277148" sldId="258"/>
            <ac:picMk id="2" creationId="{D27656AC-B17C-4A53-96A7-6AC02E2F118F}"/>
          </ac:picMkLst>
        </pc:picChg>
        <pc:picChg chg="mod">
          <ac:chgData name="Gabriele Ostuni" userId="b6a0a9bd2ef8212d" providerId="LiveId" clId="{F8B017B6-7A91-4419-90BA-67D420E11BDC}" dt="2020-04-06T15:11:00.225" v="164" actId="1076"/>
          <ac:picMkLst>
            <pc:docMk/>
            <pc:sldMk cId="1042277148" sldId="258"/>
            <ac:picMk id="8" creationId="{00000000-0000-0000-0000-000000000000}"/>
          </ac:picMkLst>
        </pc:picChg>
        <pc:picChg chg="mod">
          <ac:chgData name="Gabriele Ostuni" userId="b6a0a9bd2ef8212d" providerId="LiveId" clId="{F8B017B6-7A91-4419-90BA-67D420E11BDC}" dt="2020-04-06T15:11:03.548" v="165" actId="1076"/>
          <ac:picMkLst>
            <pc:docMk/>
            <pc:sldMk cId="1042277148" sldId="258"/>
            <ac:picMk id="9" creationId="{00000000-0000-0000-0000-000000000000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31967230" sldId="25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490592224" sldId="260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1629226035" sldId="261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078485691" sldId="26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20699239" sldId="26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99908102" sldId="264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3189911502" sldId="265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346522730" sldId="26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7293057" sldId="26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69131667" sldId="268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927890169" sldId="26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06152436" sldId="270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06152436" sldId="270"/>
            <ac:picMk id="3" creationId="{BA668F1E-FABE-4640-8800-DA50BA44A08A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45312641" sldId="27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69061329" sldId="27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975420073" sldId="27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95848052" sldId="27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627718790" sldId="27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244695719" sldId="27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76918286" sldId="27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170700477" sldId="27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882418133" sldId="27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579096342" sldId="28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2631036" sldId="28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954017106" sldId="28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14191677" sldId="28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17415417" sldId="28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11586287" sldId="28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40472234" sldId="28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020538225" sldId="28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467061459" sldId="28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48673341" sldId="29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528739462" sldId="29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03875347" sldId="29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50699242" sldId="29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85739464" sldId="29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64491137" sldId="29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682373068" sldId="29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07730828" sldId="29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80695246" sldId="29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82242823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50EA-538F-4750-BE49-8144BDDD1045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8BC9-5369-4C3F-8760-0996CCF3A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Questa è una presentazione generale, per maggiori informazioni, brochures e note tecniche visitare la pagina: </a:t>
            </a:r>
          </a:p>
          <a:p>
            <a:r>
              <a:rPr lang="it-IT" noProof="0" dirty="0"/>
              <a:t>https://www.leafytechnologies.it/prodotti/analizzatore-perossido-idrogeno/</a:t>
            </a:r>
          </a:p>
          <a:p>
            <a:endParaRPr lang="it-IT" noProof="0" dirty="0"/>
          </a:p>
          <a:p>
            <a:r>
              <a:rPr lang="it-IT" noProof="0"/>
              <a:t>Codice documento: PREPI013</a:t>
            </a:r>
            <a:endParaRPr lang="it-IT" noProof="0" dirty="0"/>
          </a:p>
          <a:p>
            <a:r>
              <a:rPr lang="it-IT" noProof="0" dirty="0"/>
              <a:t>Versione: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noProof="0" dirty="0"/>
              <a:t>Ultima revisione: 13/04/2020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8BC9-5369-4C3F-8760-0996CCF3A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352800" y="1066800"/>
            <a:ext cx="5334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/>
              <a:t>This is some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04800" y="0"/>
            <a:ext cx="9829800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28600" y="0"/>
            <a:ext cx="9677400" cy="914400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1066800"/>
            <a:ext cx="5181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20B774-5BE8-4860-8ADE-FFA6B5EA6807}"/>
              </a:ext>
            </a:extLst>
          </p:cNvPr>
          <p:cNvSpPr txBox="1">
            <a:spLocks/>
          </p:cNvSpPr>
          <p:nvPr userDrawn="1"/>
        </p:nvSpPr>
        <p:spPr>
          <a:xfrm>
            <a:off x="7391400" y="6564976"/>
            <a:ext cx="1752600" cy="28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i="0" u="none" baseline="0" dirty="0">
                <a:solidFill>
                  <a:srgbClr val="39AB4E"/>
                </a:solidFill>
                <a:uFill>
                  <a:solidFill>
                    <a:srgbClr val="39AB4E"/>
                  </a:solidFill>
                </a:uFill>
              </a:rPr>
              <a:t>www.leafytechnologies.it</a:t>
            </a:r>
          </a:p>
        </p:txBody>
      </p:sp>
    </p:spTree>
    <p:extLst>
      <p:ext uri="{BB962C8B-B14F-4D97-AF65-F5344CB8AC3E}">
        <p14:creationId xmlns:p14="http://schemas.microsoft.com/office/powerpoint/2010/main" val="36410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6885-7439-42D7-89F3-1995B1EAD8E7}"/>
              </a:ext>
            </a:extLst>
          </p:cNvPr>
          <p:cNvSpPr/>
          <p:nvPr/>
        </p:nvSpPr>
        <p:spPr>
          <a:xfrm>
            <a:off x="-304800" y="-9526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39AB4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DB564-366C-4F38-9A56-42084F304C21}"/>
              </a:ext>
            </a:extLst>
          </p:cNvPr>
          <p:cNvSpPr/>
          <p:nvPr/>
        </p:nvSpPr>
        <p:spPr>
          <a:xfrm>
            <a:off x="414792" y="1676400"/>
            <a:ext cx="4048416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PeroxiSense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Analizzatore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perossido di 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idrogeno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08902-8F00-4188-97CE-0B7C214C0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3582">
            <a:off x="6871691" y="780143"/>
            <a:ext cx="1252537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4E3F6-107A-41EA-8D79-DF203A64FB00}"/>
              </a:ext>
            </a:extLst>
          </p:cNvPr>
          <p:cNvSpPr/>
          <p:nvPr/>
        </p:nvSpPr>
        <p:spPr>
          <a:xfrm>
            <a:off x="5499100" y="4562000"/>
            <a:ext cx="373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39AB4E"/>
                </a:solidFill>
              </a:rPr>
              <a:t>In 1892 the Italian physical chemist Giacomo Carrara (1864–1925) determined its molecular mass by freezing-point depression, which confirmed that its molecular formula is H</a:t>
            </a:r>
            <a:r>
              <a:rPr lang="en-GB" sz="1600" i="1" baseline="-25000" dirty="0">
                <a:solidFill>
                  <a:srgbClr val="39AB4E"/>
                </a:solidFill>
              </a:rPr>
              <a:t>2</a:t>
            </a:r>
            <a:r>
              <a:rPr lang="en-GB" sz="1600" i="1" dirty="0">
                <a:solidFill>
                  <a:srgbClr val="39AB4E"/>
                </a:solidFill>
              </a:rPr>
              <a:t>O</a:t>
            </a:r>
            <a:r>
              <a:rPr lang="en-GB" sz="1600" i="1" baseline="-25000" dirty="0">
                <a:solidFill>
                  <a:srgbClr val="39AB4E"/>
                </a:solidFill>
              </a:rPr>
              <a:t>2</a:t>
            </a:r>
            <a:endParaRPr lang="en-GB" i="1" baseline="-25000" dirty="0">
              <a:solidFill>
                <a:srgbClr val="39AB4E"/>
              </a:solidFill>
            </a:endParaRPr>
          </a:p>
        </p:txBody>
      </p:sp>
      <p:pic>
        <p:nvPicPr>
          <p:cNvPr id="8" name="Picture 7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7260661A-F244-4B1B-891B-B27F4A5AC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1" y="232579"/>
            <a:ext cx="3048000" cy="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638CA5-BB83-4D3C-B458-6A211B77D419}"/>
              </a:ext>
            </a:extLst>
          </p:cNvPr>
          <p:cNvSpPr txBox="1"/>
          <p:nvPr/>
        </p:nvSpPr>
        <p:spPr>
          <a:xfrm>
            <a:off x="107950" y="1981200"/>
            <a:ext cx="408305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125730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in lettura e scrittura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da qualsiasi dispositivo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Scaricamento dati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Notifiche e-mail/SMS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Grafici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Sistema Cloud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Livelli di accesso differenti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Funzionalità avanzate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1813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15128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3671886"/>
            <a:ext cx="331389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D5EFAD-5B54-4A6F-AC78-9EF36EDA70FF}"/>
              </a:ext>
            </a:extLst>
          </p:cNvPr>
          <p:cNvSpPr>
            <a:spLocks noGrp="1"/>
          </p:cNvSpPr>
          <p:nvPr/>
        </p:nvSpPr>
        <p:spPr>
          <a:xfrm>
            <a:off x="495300" y="762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Telegestione con accesso remoto</a:t>
            </a:r>
          </a:p>
        </p:txBody>
      </p:sp>
    </p:spTree>
    <p:extLst>
      <p:ext uri="{BB962C8B-B14F-4D97-AF65-F5344CB8AC3E}">
        <p14:creationId xmlns:p14="http://schemas.microsoft.com/office/powerpoint/2010/main" val="227430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14B296-1265-4506-930B-D7F5CE1065EA}"/>
              </a:ext>
            </a:extLst>
          </p:cNvPr>
          <p:cNvSpPr/>
          <p:nvPr/>
        </p:nvSpPr>
        <p:spPr>
          <a:xfrm>
            <a:off x="3810000" y="0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9AB4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9FF08-B19D-4ED1-8C91-E5FAA2E1EBDD}"/>
              </a:ext>
            </a:extLst>
          </p:cNvPr>
          <p:cNvSpPr/>
          <p:nvPr/>
        </p:nvSpPr>
        <p:spPr>
          <a:xfrm>
            <a:off x="4412826" y="1524000"/>
            <a:ext cx="458555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Grazie per la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vostra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attenzione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2651-1416-44B3-921E-0CF2706A8008}"/>
              </a:ext>
            </a:extLst>
          </p:cNvPr>
          <p:cNvSpPr/>
          <p:nvPr/>
        </p:nvSpPr>
        <p:spPr>
          <a:xfrm>
            <a:off x="0" y="2432000"/>
            <a:ext cx="340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Per maggiori informazioni sul sistema PeroxiSense visitare il sito:</a:t>
            </a:r>
          </a:p>
          <a:p>
            <a:pPr algn="ctr"/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www.leafytechnologies.it</a:t>
            </a:r>
          </a:p>
        </p:txBody>
      </p:sp>
      <p:pic>
        <p:nvPicPr>
          <p:cNvPr id="6" name="Picture 5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92B653B0-FCFF-43C6-ADAC-303F85761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381000"/>
            <a:ext cx="3581400" cy="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PeroxiSense</a:t>
            </a:r>
            <a:r>
              <a:rPr lang="it-IT" dirty="0"/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7DDC0-DD6A-470D-9F7E-4F49E1C9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76" y="1207217"/>
            <a:ext cx="2409862" cy="3439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66874" y="5382261"/>
            <a:ext cx="74865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PeroxiSense è il sensore di perossido di idrogeno che, abbinato ad uno degli analizzatori, permette la misura in continuo ed in linea del perossido di idrogeno nei sistemi di trattamento delle acque. 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E974833-B7EE-4467-855F-EABA031E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06269"/>
            <a:ext cx="1567012" cy="34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CBD4B-44BF-4FDF-BEAD-E7CF4C0925CE}"/>
              </a:ext>
            </a:extLst>
          </p:cNvPr>
          <p:cNvSpPr txBox="1"/>
          <p:nvPr/>
        </p:nvSpPr>
        <p:spPr>
          <a:xfrm>
            <a:off x="1266876" y="4646580"/>
            <a:ext cx="24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Analizzatore avanzato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0F8A8-37F4-44EB-B4FB-A3CFB9FB4F98}"/>
              </a:ext>
            </a:extLst>
          </p:cNvPr>
          <p:cNvSpPr txBox="1"/>
          <p:nvPr/>
        </p:nvSpPr>
        <p:spPr>
          <a:xfrm>
            <a:off x="5105400" y="454406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Cella di flusso singola</a:t>
            </a:r>
          </a:p>
          <a:p>
            <a:pPr algn="ctr"/>
            <a:r>
              <a:rPr lang="it-IT" i="1" dirty="0"/>
              <a:t>con sensore di perossido di idrogeno</a:t>
            </a:r>
          </a:p>
        </p:txBody>
      </p:sp>
    </p:spTree>
    <p:extLst>
      <p:ext uri="{BB962C8B-B14F-4D97-AF65-F5344CB8AC3E}">
        <p14:creationId xmlns:p14="http://schemas.microsoft.com/office/powerpoint/2010/main" val="10422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del sensore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14516" y="1219200"/>
            <a:ext cx="68530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Sensore amperometrico a due elettrodi ed a membrana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Intervalli: 0.5-­200mg/l, 5-­500 mg/l, 5-­2,000 mg/l,</a:t>
            </a:r>
            <a:br>
              <a:rPr lang="it-IT" sz="2000" dirty="0">
                <a:latin typeface="+mj-lt"/>
                <a:ea typeface="Verdana" panose="020B0604030504040204" pitchFamily="34" charset="0"/>
              </a:rPr>
            </a:br>
            <a:r>
              <a:rPr lang="it-IT" sz="2000" dirty="0">
                <a:latin typeface="+mj-lt"/>
                <a:ea typeface="Verdana" panose="020B0604030504040204" pitchFamily="34" charset="0"/>
              </a:rPr>
              <a:t>50-­10,000 mg/l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Da pH 2 a pH 11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Temperatura acqua max. 45 </a:t>
            </a:r>
            <a:r>
              <a:rPr lang="it-IT" sz="2000" baseline="30000" dirty="0">
                <a:latin typeface="+mj-lt"/>
                <a:ea typeface="Verdana" panose="020B0604030504040204" pitchFamily="34" charset="0"/>
              </a:rPr>
              <a:t>°</a:t>
            </a:r>
            <a:r>
              <a:rPr lang="it-IT" sz="2000" dirty="0">
                <a:latin typeface="+mj-lt"/>
                <a:ea typeface="Verdana" panose="020B0604030504040204" pitchFamily="34" charset="0"/>
              </a:rPr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Fino ad 0.5 bar di pressione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Calibrazione: </a:t>
            </a:r>
          </a:p>
          <a:p>
            <a:pPr lvl="1">
              <a:lnSpc>
                <a:spcPct val="150000"/>
              </a:lnSpc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max. 1 volta a settimana;</a:t>
            </a:r>
          </a:p>
          <a:p>
            <a:pPr lvl="1">
              <a:lnSpc>
                <a:spcPct val="150000"/>
              </a:lnSpc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min. 1 volta ogni 3 mesi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Ricambio membrana: 1 volta all’anno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Ricambio dell’elettrolita: 1 volta ogni 3-6 mesi</a:t>
            </a:r>
          </a:p>
          <a:p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 lvl="1"/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 algn="just"/>
            <a:endParaRPr lang="it-IT" sz="2000" dirty="0"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91C05-A382-44E0-9194-9F0EDBB1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84653"/>
            <a:ext cx="14859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7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scegliere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PeroxiSense</a:t>
            </a:r>
            <a:r>
              <a:rPr lang="it-IT" dirty="0"/>
              <a:t>?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12643EE-02C4-4F83-8F3B-C5F61106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0200" y="1854467"/>
            <a:ext cx="2960700" cy="290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609600" y="1676400"/>
            <a:ext cx="518160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Poca deriva della misurazione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Deriva dello zero assente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Manutenzione limitata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Durevole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Ridotta dipendenza dal flusso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A9025-CDBC-4D10-BB04-35E937C00391}"/>
              </a:ext>
            </a:extLst>
          </p:cNvPr>
          <p:cNvSpPr/>
          <p:nvPr/>
        </p:nvSpPr>
        <p:spPr>
          <a:xfrm>
            <a:off x="685800" y="5410200"/>
            <a:ext cx="797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Inoltre, grazie ad un sistema di autopulizia opzionale è possibile utilizzare il sensore</a:t>
            </a:r>
          </a:p>
          <a:p>
            <a:r>
              <a:rPr lang="it-IT" dirty="0"/>
              <a:t>anche in acque sporche/reflue/industriali e mantenerlo funzionante.</a:t>
            </a:r>
          </a:p>
        </p:txBody>
      </p:sp>
    </p:spTree>
    <p:extLst>
      <p:ext uri="{BB962C8B-B14F-4D97-AF65-F5344CB8AC3E}">
        <p14:creationId xmlns:p14="http://schemas.microsoft.com/office/powerpoint/2010/main" val="2319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installazione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24C93-1C7F-4BDD-9D1A-6B5540B3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" y="1734942"/>
            <a:ext cx="1543050" cy="303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11F7B-2F8E-47B9-89C7-13D12169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43000"/>
            <a:ext cx="2438400" cy="3466919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C771731F-5EDD-46F3-9E93-A70CC3DFB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21" y="914400"/>
            <a:ext cx="155098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7C19A3-9AEE-44F9-A93D-0F703E9AD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905000"/>
            <a:ext cx="1786366" cy="2868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BCE306-1111-45BB-9012-175E0F5A5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222" y="3134586"/>
            <a:ext cx="1810231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8F086-6C94-44E5-94EF-3886AA4890BE}"/>
              </a:ext>
            </a:extLst>
          </p:cNvPr>
          <p:cNvSpPr txBox="1"/>
          <p:nvPr/>
        </p:nvSpPr>
        <p:spPr>
          <a:xfrm>
            <a:off x="7260771" y="464338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Sistema di</a:t>
            </a:r>
          </a:p>
          <a:p>
            <a:pPr algn="just"/>
            <a:r>
              <a:rPr lang="it-IT" i="1" dirty="0"/>
              <a:t>autopulizia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5BB9A-024E-4903-8C2F-350CA725D794}"/>
              </a:ext>
            </a:extLst>
          </p:cNvPr>
          <p:cNvSpPr txBox="1"/>
          <p:nvPr/>
        </p:nvSpPr>
        <p:spPr>
          <a:xfrm>
            <a:off x="457200" y="5023534"/>
            <a:ext cx="443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Celle di flusso: </a:t>
            </a:r>
          </a:p>
          <a:p>
            <a:pPr algn="just"/>
            <a:r>
              <a:rPr lang="it-IT" i="1" dirty="0"/>
              <a:t>chiusa, singola, doppia e tripla</a:t>
            </a:r>
          </a:p>
        </p:txBody>
      </p:sp>
    </p:spTree>
    <p:extLst>
      <p:ext uri="{BB962C8B-B14F-4D97-AF65-F5344CB8AC3E}">
        <p14:creationId xmlns:p14="http://schemas.microsoft.com/office/powerpoint/2010/main" val="39538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Applicazioni tipiche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A4747-76B6-4841-8D3E-3470A69A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4"/>
          <a:stretch/>
        </p:blipFill>
        <p:spPr>
          <a:xfrm>
            <a:off x="6934200" y="1295400"/>
            <a:ext cx="1862702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C7A9E-3262-4A2B-B891-E5BFC2DACC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/>
          <a:stretch/>
        </p:blipFill>
        <p:spPr>
          <a:xfrm>
            <a:off x="6934200" y="3144330"/>
            <a:ext cx="1871109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0BD8FB45-FB26-4CDE-8D6F-E87EACC53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1975032" cy="15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42CF57-458F-4429-98FA-98D9FEBD4A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16"/>
          <a:stretch/>
        </p:blipFill>
        <p:spPr>
          <a:xfrm>
            <a:off x="4724399" y="3176623"/>
            <a:ext cx="1937043" cy="15184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F7AC14-4801-4A81-96B0-D1C3AE3680F8}"/>
              </a:ext>
            </a:extLst>
          </p:cNvPr>
          <p:cNvSpPr txBox="1"/>
          <p:nvPr/>
        </p:nvSpPr>
        <p:spPr>
          <a:xfrm>
            <a:off x="457200" y="1371600"/>
            <a:ext cx="396240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Acqua potabile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Pastorizzatori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Alimenti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Torri di raffreddamento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Acque industriali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Acqua sanitarie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98A659-B3ED-4EDA-8662-EBEB895009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60" y="4966612"/>
            <a:ext cx="1880443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D5D323-0D0A-44F8-8E74-F1D467E60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70" y="5011744"/>
            <a:ext cx="1880443" cy="14388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92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Analizzatori: Base e Avanzato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84313"/>
            <a:ext cx="3624263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 txBox="1">
            <a:spLocks/>
          </p:cNvSpPr>
          <p:nvPr/>
        </p:nvSpPr>
        <p:spPr bwMode="auto">
          <a:xfrm>
            <a:off x="1547813" y="5324475"/>
            <a:ext cx="201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CRONOS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6084888" y="5324475"/>
            <a:ext cx="17272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CRIUS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  <a:endParaRPr lang="it-IT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1403B-73C4-4DC4-95F3-1BAB062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73987"/>
            <a:ext cx="2409862" cy="34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"/>
    </mc:Choice>
    <mc:Fallback xmlns="">
      <p:transition spd="slow" advTm="4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Controllo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8652F-8285-4FDD-BF17-75C1F0CF167F}"/>
              </a:ext>
            </a:extLst>
          </p:cNvPr>
          <p:cNvSpPr txBox="1"/>
          <p:nvPr/>
        </p:nvSpPr>
        <p:spPr>
          <a:xfrm>
            <a:off x="533400" y="1371600"/>
            <a:ext cx="7696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PID – Proporzionale-Integrale-Derivativo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Proporzionale al flusso con compensazione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Orologio in tempo reale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Temporizzatori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Protezione Sovradosaggio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Duty standby (Controllo di Riserva)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Relè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Uscite analogiche (4-20 mA o 0-10 V)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Sistemi di ridondanza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it-IT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28" y="2819400"/>
            <a:ext cx="3968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9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Protocolli di Comunicazione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4102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endParaRPr lang="it-IT" altLang="en-US" sz="28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(ASCII/RTU)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(TCP/IP)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Profibus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(2G/3G/4G GPRS)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(LAN) </a:t>
            </a:r>
          </a:p>
          <a:p>
            <a:endParaRPr lang="it-IT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r="11102"/>
          <a:stretch>
            <a:fillRect/>
          </a:stretch>
        </p:blipFill>
        <p:spPr bwMode="auto">
          <a:xfrm>
            <a:off x="152400" y="2720181"/>
            <a:ext cx="319315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8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415</Words>
  <Application>Microsoft Office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Cos’è PeroxiSense?</vt:lpstr>
      <vt:lpstr>Caratteristiche del sensore</vt:lpstr>
      <vt:lpstr>Perché scegliere PeroxiSense?</vt:lpstr>
      <vt:lpstr>Opzioni di installazione</vt:lpstr>
      <vt:lpstr>Applicazioni tipiche</vt:lpstr>
      <vt:lpstr>Analizzatori: Base e Avanzato</vt:lpstr>
      <vt:lpstr>Tipi di Controllo</vt:lpstr>
      <vt:lpstr>Protocolli di Comunicazione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GabrieleOstuni</dc:creator>
  <cp:lastModifiedBy>Gabriele Ostuni</cp:lastModifiedBy>
  <cp:revision>72</cp:revision>
  <dcterms:created xsi:type="dcterms:W3CDTF">2006-08-16T00:00:00Z</dcterms:created>
  <dcterms:modified xsi:type="dcterms:W3CDTF">2020-06-11T17:21:54Z</dcterms:modified>
</cp:coreProperties>
</file>