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29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5FAA"/>
    <a:srgbClr val="39AB4E"/>
    <a:srgbClr val="ED1B25"/>
    <a:srgbClr val="FB80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64747" autoAdjust="0"/>
  </p:normalViewPr>
  <p:slideViewPr>
    <p:cSldViewPr>
      <p:cViewPr varScale="1">
        <p:scale>
          <a:sx n="74" d="100"/>
          <a:sy n="74" d="100"/>
        </p:scale>
        <p:origin x="2670" y="54"/>
      </p:cViewPr>
      <p:guideLst>
        <p:guide orient="horz" pos="2160"/>
        <p:guide pos="2880"/>
      </p:guideLst>
    </p:cSldViewPr>
  </p:slideViewPr>
  <p:notesTextViewPr>
    <p:cViewPr>
      <p:scale>
        <a:sx n="200" d="100"/>
        <a:sy n="200" d="100"/>
      </p:scale>
      <p:origin x="0" y="0"/>
    </p:cViewPr>
  </p:notesTextViewPr>
  <p:notesViewPr>
    <p:cSldViewPr>
      <p:cViewPr varScale="1">
        <p:scale>
          <a:sx n="87" d="100"/>
          <a:sy n="87" d="100"/>
        </p:scale>
        <p:origin x="384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e Ostuni" userId="b6a0a9bd2ef8212d" providerId="LiveId" clId="{8210BDF8-AFC2-4281-8C7D-462BC6CAB121}"/>
    <pc:docChg chg="modSld">
      <pc:chgData name="Gabriele Ostuni" userId="b6a0a9bd2ef8212d" providerId="LiveId" clId="{8210BDF8-AFC2-4281-8C7D-462BC6CAB121}" dt="2020-04-06T12:13:19.922" v="1" actId="1076"/>
      <pc:docMkLst>
        <pc:docMk/>
      </pc:docMkLst>
      <pc:sldChg chg="addSp modSp mod">
        <pc:chgData name="Gabriele Ostuni" userId="b6a0a9bd2ef8212d" providerId="LiveId" clId="{8210BDF8-AFC2-4281-8C7D-462BC6CAB121}" dt="2020-04-06T12:13:19.922" v="1" actId="1076"/>
        <pc:sldMkLst>
          <pc:docMk/>
          <pc:sldMk cId="1058055028" sldId="257"/>
        </pc:sldMkLst>
        <pc:picChg chg="add mod">
          <ac:chgData name="Gabriele Ostuni" userId="b6a0a9bd2ef8212d" providerId="LiveId" clId="{8210BDF8-AFC2-4281-8C7D-462BC6CAB121}" dt="2020-04-06T12:12:43.214" v="0"/>
          <ac:picMkLst>
            <pc:docMk/>
            <pc:sldMk cId="1058055028" sldId="257"/>
            <ac:picMk id="2" creationId="{FC7667FA-905D-4B04-855B-AD8D1250D378}"/>
          </ac:picMkLst>
        </pc:picChg>
        <pc:picChg chg="mod">
          <ac:chgData name="Gabriele Ostuni" userId="b6a0a9bd2ef8212d" providerId="LiveId" clId="{8210BDF8-AFC2-4281-8C7D-462BC6CAB121}" dt="2020-04-06T12:13:19.922" v="1" actId="1076"/>
          <ac:picMkLst>
            <pc:docMk/>
            <pc:sldMk cId="1058055028" sldId="257"/>
            <ac:picMk id="4" creationId="{00000000-0000-0000-0000-000000000000}"/>
          </ac:picMkLst>
        </pc:picChg>
      </pc:sldChg>
      <pc:sldChg chg="addSp modSp">
        <pc:chgData name="Gabriele Ostuni" userId="b6a0a9bd2ef8212d" providerId="LiveId" clId="{8210BDF8-AFC2-4281-8C7D-462BC6CAB121}" dt="2020-04-06T12:12:43.214" v="0"/>
        <pc:sldMkLst>
          <pc:docMk/>
          <pc:sldMk cId="1042277148" sldId="258"/>
        </pc:sldMkLst>
        <pc:picChg chg="add mod">
          <ac:chgData name="Gabriele Ostuni" userId="b6a0a9bd2ef8212d" providerId="LiveId" clId="{8210BDF8-AFC2-4281-8C7D-462BC6CAB121}" dt="2020-04-06T12:12:43.214" v="0"/>
          <ac:picMkLst>
            <pc:docMk/>
            <pc:sldMk cId="1042277148" sldId="258"/>
            <ac:picMk id="2" creationId="{D27656AC-B17C-4A53-96A7-6AC02E2F118F}"/>
          </ac:picMkLst>
        </pc:picChg>
      </pc:sldChg>
      <pc:sldChg chg="addSp modSp">
        <pc:chgData name="Gabriele Ostuni" userId="b6a0a9bd2ef8212d" providerId="LiveId" clId="{8210BDF8-AFC2-4281-8C7D-462BC6CAB121}" dt="2020-04-06T12:12:43.214" v="0"/>
        <pc:sldMkLst>
          <pc:docMk/>
          <pc:sldMk cId="231967230" sldId="259"/>
        </pc:sldMkLst>
        <pc:picChg chg="add mod">
          <ac:chgData name="Gabriele Ostuni" userId="b6a0a9bd2ef8212d" providerId="LiveId" clId="{8210BDF8-AFC2-4281-8C7D-462BC6CAB121}" dt="2020-04-06T12:12:43.214" v="0"/>
          <ac:picMkLst>
            <pc:docMk/>
            <pc:sldMk cId="231967230" sldId="259"/>
            <ac:picMk id="3" creationId="{33EF1E23-B870-4736-A62D-D8D03FB693C7}"/>
          </ac:picMkLst>
        </pc:picChg>
      </pc:sldChg>
      <pc:sldChg chg="addSp modSp">
        <pc:chgData name="Gabriele Ostuni" userId="b6a0a9bd2ef8212d" providerId="LiveId" clId="{8210BDF8-AFC2-4281-8C7D-462BC6CAB121}" dt="2020-04-06T12:12:43.214" v="0"/>
        <pc:sldMkLst>
          <pc:docMk/>
          <pc:sldMk cId="1629226035" sldId="261"/>
        </pc:sldMkLst>
        <pc:picChg chg="add mod">
          <ac:chgData name="Gabriele Ostuni" userId="b6a0a9bd2ef8212d" providerId="LiveId" clId="{8210BDF8-AFC2-4281-8C7D-462BC6CAB121}" dt="2020-04-06T12:12:43.214" v="0"/>
          <ac:picMkLst>
            <pc:docMk/>
            <pc:sldMk cId="1629226035" sldId="261"/>
            <ac:picMk id="3" creationId="{15B51257-6E0C-4AD8-80E3-8D3ACB64EA99}"/>
          </ac:picMkLst>
        </pc:picChg>
      </pc:sldChg>
      <pc:sldChg chg="addSp modSp">
        <pc:chgData name="Gabriele Ostuni" userId="b6a0a9bd2ef8212d" providerId="LiveId" clId="{8210BDF8-AFC2-4281-8C7D-462BC6CAB121}" dt="2020-04-06T12:12:43.214" v="0"/>
        <pc:sldMkLst>
          <pc:docMk/>
          <pc:sldMk cId="3189911502" sldId="265"/>
        </pc:sldMkLst>
        <pc:picChg chg="add mod">
          <ac:chgData name="Gabriele Ostuni" userId="b6a0a9bd2ef8212d" providerId="LiveId" clId="{8210BDF8-AFC2-4281-8C7D-462BC6CAB121}" dt="2020-04-06T12:12:43.214" v="0"/>
          <ac:picMkLst>
            <pc:docMk/>
            <pc:sldMk cId="3189911502" sldId="265"/>
            <ac:picMk id="3" creationId="{2050882F-9833-4733-8297-F1A884DD7031}"/>
          </ac:picMkLst>
        </pc:picChg>
      </pc:sldChg>
      <pc:sldChg chg="addSp modSp">
        <pc:chgData name="Gabriele Ostuni" userId="b6a0a9bd2ef8212d" providerId="LiveId" clId="{8210BDF8-AFC2-4281-8C7D-462BC6CAB121}" dt="2020-04-06T12:12:43.214" v="0"/>
        <pc:sldMkLst>
          <pc:docMk/>
          <pc:sldMk cId="927890169" sldId="269"/>
        </pc:sldMkLst>
        <pc:picChg chg="add mod">
          <ac:chgData name="Gabriele Ostuni" userId="b6a0a9bd2ef8212d" providerId="LiveId" clId="{8210BDF8-AFC2-4281-8C7D-462BC6CAB121}" dt="2020-04-06T12:12:43.214" v="0"/>
          <ac:picMkLst>
            <pc:docMk/>
            <pc:sldMk cId="927890169" sldId="269"/>
            <ac:picMk id="3" creationId="{8BC4B7D6-7143-4F0B-8028-73DD74889733}"/>
          </ac:picMkLst>
        </pc:picChg>
      </pc:sldChg>
      <pc:sldChg chg="addSp modSp">
        <pc:chgData name="Gabriele Ostuni" userId="b6a0a9bd2ef8212d" providerId="LiveId" clId="{8210BDF8-AFC2-4281-8C7D-462BC6CAB121}" dt="2020-04-06T12:12:43.214" v="0"/>
        <pc:sldMkLst>
          <pc:docMk/>
          <pc:sldMk cId="206152436" sldId="270"/>
        </pc:sldMkLst>
        <pc:picChg chg="add mod">
          <ac:chgData name="Gabriele Ostuni" userId="b6a0a9bd2ef8212d" providerId="LiveId" clId="{8210BDF8-AFC2-4281-8C7D-462BC6CAB121}" dt="2020-04-06T12:12:43.214" v="0"/>
          <ac:picMkLst>
            <pc:docMk/>
            <pc:sldMk cId="206152436" sldId="270"/>
            <ac:picMk id="3" creationId="{BA668F1E-FABE-4640-8800-DA50BA44A08A}"/>
          </ac:picMkLst>
        </pc:picChg>
      </pc:sldChg>
    </pc:docChg>
  </pc:docChgLst>
  <pc:docChgLst>
    <pc:chgData name="Gabriele Ostuni" userId="b6a0a9bd2ef8212d" providerId="LiveId" clId="{3015813A-06BD-4F2C-9026-3BCDAC327723}"/>
    <pc:docChg chg="undo redo custSel addSld delSld modSld modNotesMaster">
      <pc:chgData name="Gabriele Ostuni" userId="b6a0a9bd2ef8212d" providerId="LiveId" clId="{3015813A-06BD-4F2C-9026-3BCDAC327723}" dt="2020-04-14T18:56:27.374" v="2184" actId="14100"/>
      <pc:docMkLst>
        <pc:docMk/>
      </pc:docMkLst>
      <pc:sldChg chg="addSp delSp modSp modAnim modNotesTx">
        <pc:chgData name="Gabriele Ostuni" userId="b6a0a9bd2ef8212d" providerId="LiveId" clId="{3015813A-06BD-4F2C-9026-3BCDAC327723}" dt="2020-04-14T17:59:16.829" v="1505" actId="790"/>
        <pc:sldMkLst>
          <pc:docMk/>
          <pc:sldMk cId="1058055028" sldId="257"/>
        </pc:sldMkLst>
        <pc:spChg chg="mod">
          <ac:chgData name="Gabriele Ostuni" userId="b6a0a9bd2ef8212d" providerId="LiveId" clId="{3015813A-06BD-4F2C-9026-3BCDAC327723}" dt="2020-04-14T17:59:16.829" v="1505" actId="790"/>
          <ac:spMkLst>
            <pc:docMk/>
            <pc:sldMk cId="1058055028" sldId="257"/>
            <ac:spMk id="2" creationId="{9744E3F6-107A-41EA-8D79-DF203A64FB00}"/>
          </ac:spMkLst>
        </pc:spChg>
        <pc:spChg chg="mod">
          <ac:chgData name="Gabriele Ostuni" userId="b6a0a9bd2ef8212d" providerId="LiveId" clId="{3015813A-06BD-4F2C-9026-3BCDAC327723}" dt="2020-04-11T17:14:52.101" v="100" actId="20577"/>
          <ac:spMkLst>
            <pc:docMk/>
            <pc:sldMk cId="1058055028" sldId="257"/>
            <ac:spMk id="7" creationId="{EFADB564-366C-4F38-9A56-42084F304C21}"/>
          </ac:spMkLst>
        </pc:spChg>
        <pc:spChg chg="mod">
          <ac:chgData name="Gabriele Ostuni" userId="b6a0a9bd2ef8212d" providerId="LiveId" clId="{3015813A-06BD-4F2C-9026-3BCDAC327723}" dt="2020-04-11T17:14:38.899" v="93" actId="1076"/>
          <ac:spMkLst>
            <pc:docMk/>
            <pc:sldMk cId="1058055028" sldId="257"/>
            <ac:spMk id="10" creationId="{90546885-7439-42D7-89F3-1995B1EAD8E7}"/>
          </ac:spMkLst>
        </pc:spChg>
        <pc:picChg chg="del">
          <ac:chgData name="Gabriele Ostuni" userId="b6a0a9bd2ef8212d" providerId="LiveId" clId="{3015813A-06BD-4F2C-9026-3BCDAC327723}" dt="2020-04-11T17:15:06.898" v="102" actId="478"/>
          <ac:picMkLst>
            <pc:docMk/>
            <pc:sldMk cId="1058055028" sldId="257"/>
            <ac:picMk id="8" creationId="{457C7471-D1A1-4A76-A5EA-6D8DEA56355C}"/>
          </ac:picMkLst>
        </pc:picChg>
        <pc:picChg chg="del">
          <ac:chgData name="Gabriele Ostuni" userId="b6a0a9bd2ef8212d" providerId="LiveId" clId="{3015813A-06BD-4F2C-9026-3BCDAC327723}" dt="2020-04-11T17:15:06.273" v="101" actId="478"/>
          <ac:picMkLst>
            <pc:docMk/>
            <pc:sldMk cId="1058055028" sldId="257"/>
            <ac:picMk id="11" creationId="{C2B4571F-C4CA-4F08-AB18-C68E383293D8}"/>
          </ac:picMkLst>
        </pc:picChg>
        <pc:picChg chg="del">
          <ac:chgData name="Gabriele Ostuni" userId="b6a0a9bd2ef8212d" providerId="LiveId" clId="{3015813A-06BD-4F2C-9026-3BCDAC327723}" dt="2020-04-11T17:15:07.507" v="103" actId="478"/>
          <ac:picMkLst>
            <pc:docMk/>
            <pc:sldMk cId="1058055028" sldId="257"/>
            <ac:picMk id="12" creationId="{C900CE43-7B24-4693-8461-E464A2EB4158}"/>
          </ac:picMkLst>
        </pc:picChg>
        <pc:picChg chg="add mod">
          <ac:chgData name="Gabriele Ostuni" userId="b6a0a9bd2ef8212d" providerId="LiveId" clId="{3015813A-06BD-4F2C-9026-3BCDAC327723}" dt="2020-04-11T17:32:38.397" v="113" actId="1076"/>
          <ac:picMkLst>
            <pc:docMk/>
            <pc:sldMk cId="1058055028" sldId="257"/>
            <ac:picMk id="13" creationId="{653AF35A-B54A-4E4C-A0ED-2BC28CC5EE7D}"/>
          </ac:picMkLst>
        </pc:picChg>
        <pc:picChg chg="del">
          <ac:chgData name="Gabriele Ostuni" userId="b6a0a9bd2ef8212d" providerId="LiveId" clId="{3015813A-06BD-4F2C-9026-3BCDAC327723}" dt="2020-04-11T17:15:08.101" v="104" actId="478"/>
          <ac:picMkLst>
            <pc:docMk/>
            <pc:sldMk cId="1058055028" sldId="257"/>
            <ac:picMk id="14" creationId="{F238A1CF-B25B-4FBA-942D-F3258CFAF5DA}"/>
          </ac:picMkLst>
        </pc:picChg>
      </pc:sldChg>
      <pc:sldChg chg="addSp delSp modSp add del modAnim modNotesTx">
        <pc:chgData name="Gabriele Ostuni" userId="b6a0a9bd2ef8212d" providerId="LiveId" clId="{3015813A-06BD-4F2C-9026-3BCDAC327723}" dt="2020-04-14T18:23:07.957" v="1961" actId="20577"/>
        <pc:sldMkLst>
          <pc:docMk/>
          <pc:sldMk cId="1042277148" sldId="258"/>
        </pc:sldMkLst>
        <pc:spChg chg="del">
          <ac:chgData name="Gabriele Ostuni" userId="b6a0a9bd2ef8212d" providerId="LiveId" clId="{3015813A-06BD-4F2C-9026-3BCDAC327723}" dt="2020-04-11T17:32:49.350" v="114" actId="478"/>
          <ac:spMkLst>
            <pc:docMk/>
            <pc:sldMk cId="1042277148" sldId="258"/>
            <ac:spMk id="3" creationId="{15C7BE4B-1345-4AE0-880A-13B2425CCE8A}"/>
          </ac:spMkLst>
        </pc:spChg>
        <pc:spChg chg="add mod">
          <ac:chgData name="Gabriele Ostuni" userId="b6a0a9bd2ef8212d" providerId="LiveId" clId="{3015813A-06BD-4F2C-9026-3BCDAC327723}" dt="2020-04-14T18:12:31.416" v="1565" actId="20577"/>
          <ac:spMkLst>
            <pc:docMk/>
            <pc:sldMk cId="1042277148" sldId="258"/>
            <ac:spMk id="4" creationId="{F22813BA-19E8-49D8-890C-A21221755B05}"/>
          </ac:spMkLst>
        </pc:spChg>
        <pc:spChg chg="mod">
          <ac:chgData name="Gabriele Ostuni" userId="b6a0a9bd2ef8212d" providerId="LiveId" clId="{3015813A-06BD-4F2C-9026-3BCDAC327723}" dt="2020-04-11T17:37:22.122" v="185" actId="20577"/>
          <ac:spMkLst>
            <pc:docMk/>
            <pc:sldMk cId="1042277148" sldId="258"/>
            <ac:spMk id="7" creationId="{00000000-0000-0000-0000-000000000000}"/>
          </ac:spMkLst>
        </pc:spChg>
        <pc:spChg chg="del">
          <ac:chgData name="Gabriele Ostuni" userId="b6a0a9bd2ef8212d" providerId="LiveId" clId="{3015813A-06BD-4F2C-9026-3BCDAC327723}" dt="2020-04-11T17:32:49.350" v="114" actId="478"/>
          <ac:spMkLst>
            <pc:docMk/>
            <pc:sldMk cId="1042277148" sldId="258"/>
            <ac:spMk id="13" creationId="{E4BCBD4B-44BF-4FDF-BEAD-E7CF4C0925CE}"/>
          </ac:spMkLst>
        </pc:spChg>
        <pc:spChg chg="del">
          <ac:chgData name="Gabriele Ostuni" userId="b6a0a9bd2ef8212d" providerId="LiveId" clId="{3015813A-06BD-4F2C-9026-3BCDAC327723}" dt="2020-04-11T17:32:49.350" v="114" actId="478"/>
          <ac:spMkLst>
            <pc:docMk/>
            <pc:sldMk cId="1042277148" sldId="258"/>
            <ac:spMk id="14" creationId="{6F70F8A8-37F4-44EB-B4FB-A3CFB9FB4F98}"/>
          </ac:spMkLst>
        </pc:spChg>
        <pc:picChg chg="del">
          <ac:chgData name="Gabriele Ostuni" userId="b6a0a9bd2ef8212d" providerId="LiveId" clId="{3015813A-06BD-4F2C-9026-3BCDAC327723}" dt="2020-04-11T17:32:50.225" v="115" actId="478"/>
          <ac:picMkLst>
            <pc:docMk/>
            <pc:sldMk cId="1042277148" sldId="258"/>
            <ac:picMk id="2" creationId="{44D7DDC0-DD6A-470D-9F7E-4F49E1C9A17E}"/>
          </ac:picMkLst>
        </pc:picChg>
        <pc:picChg chg="del">
          <ac:chgData name="Gabriele Ostuni" userId="b6a0a9bd2ef8212d" providerId="LiveId" clId="{3015813A-06BD-4F2C-9026-3BCDAC327723}" dt="2020-04-11T17:32:51.521" v="117" actId="478"/>
          <ac:picMkLst>
            <pc:docMk/>
            <pc:sldMk cId="1042277148" sldId="258"/>
            <ac:picMk id="8" creationId="{CDFA78B3-FE05-4FF1-B13D-7A44F7B25B74}"/>
          </ac:picMkLst>
        </pc:picChg>
        <pc:picChg chg="del">
          <ac:chgData name="Gabriele Ostuni" userId="b6a0a9bd2ef8212d" providerId="LiveId" clId="{3015813A-06BD-4F2C-9026-3BCDAC327723}" dt="2020-04-11T17:32:50.990" v="116" actId="478"/>
          <ac:picMkLst>
            <pc:docMk/>
            <pc:sldMk cId="1042277148" sldId="258"/>
            <ac:picMk id="9" creationId="{68E5E444-512F-4404-8E92-325B58520915}"/>
          </ac:picMkLst>
        </pc:picChg>
        <pc:picChg chg="del">
          <ac:chgData name="Gabriele Ostuni" userId="b6a0a9bd2ef8212d" providerId="LiveId" clId="{3015813A-06BD-4F2C-9026-3BCDAC327723}" dt="2020-04-11T17:32:49.350" v="114" actId="478"/>
          <ac:picMkLst>
            <pc:docMk/>
            <pc:sldMk cId="1042277148" sldId="258"/>
            <ac:picMk id="10" creationId="{0D23688C-DAB6-49DF-8F4E-E692EB025D32}"/>
          </ac:picMkLst>
        </pc:picChg>
        <pc:picChg chg="del">
          <ac:chgData name="Gabriele Ostuni" userId="b6a0a9bd2ef8212d" providerId="LiveId" clId="{3015813A-06BD-4F2C-9026-3BCDAC327723}" dt="2020-04-11T17:32:49.350" v="114" actId="478"/>
          <ac:picMkLst>
            <pc:docMk/>
            <pc:sldMk cId="1042277148" sldId="258"/>
            <ac:picMk id="11" creationId="{ED25B743-C64F-426C-9CD1-CC5BFEF42CD5}"/>
          </ac:picMkLst>
        </pc:picChg>
        <pc:picChg chg="add mod">
          <ac:chgData name="Gabriele Ostuni" userId="b6a0a9bd2ef8212d" providerId="LiveId" clId="{3015813A-06BD-4F2C-9026-3BCDAC327723}" dt="2020-04-11T17:36:40.201" v="141" actId="1076"/>
          <ac:picMkLst>
            <pc:docMk/>
            <pc:sldMk cId="1042277148" sldId="258"/>
            <ac:picMk id="12" creationId="{B3EDEB9C-2415-4A09-8F07-E3B4B36CECE6}"/>
          </ac:picMkLst>
        </pc:picChg>
        <pc:picChg chg="del">
          <ac:chgData name="Gabriele Ostuni" userId="b6a0a9bd2ef8212d" providerId="LiveId" clId="{3015813A-06BD-4F2C-9026-3BCDAC327723}" dt="2020-04-11T17:32:49.350" v="114" actId="478"/>
          <ac:picMkLst>
            <pc:docMk/>
            <pc:sldMk cId="1042277148" sldId="258"/>
            <ac:picMk id="15" creationId="{E5888250-7C32-4395-9B22-4EEF6C9FB752}"/>
          </ac:picMkLst>
        </pc:picChg>
      </pc:sldChg>
      <pc:sldChg chg="del">
        <pc:chgData name="Gabriele Ostuni" userId="b6a0a9bd2ef8212d" providerId="LiveId" clId="{3015813A-06BD-4F2C-9026-3BCDAC327723}" dt="2020-04-11T17:32:59.740" v="118" actId="47"/>
        <pc:sldMkLst>
          <pc:docMk/>
          <pc:sldMk cId="231967230" sldId="259"/>
        </pc:sldMkLst>
      </pc:sldChg>
      <pc:sldChg chg="del">
        <pc:chgData name="Gabriele Ostuni" userId="b6a0a9bd2ef8212d" providerId="LiveId" clId="{3015813A-06BD-4F2C-9026-3BCDAC327723}" dt="2020-04-11T17:32:59.740" v="118" actId="47"/>
        <pc:sldMkLst>
          <pc:docMk/>
          <pc:sldMk cId="1490592224" sldId="260"/>
        </pc:sldMkLst>
      </pc:sldChg>
      <pc:sldChg chg="del">
        <pc:chgData name="Gabriele Ostuni" userId="b6a0a9bd2ef8212d" providerId="LiveId" clId="{3015813A-06BD-4F2C-9026-3BCDAC327723}" dt="2020-04-11T17:32:59.740" v="118" actId="47"/>
        <pc:sldMkLst>
          <pc:docMk/>
          <pc:sldMk cId="1629226035" sldId="261"/>
        </pc:sldMkLst>
      </pc:sldChg>
      <pc:sldChg chg="del">
        <pc:chgData name="Gabriele Ostuni" userId="b6a0a9bd2ef8212d" providerId="LiveId" clId="{3015813A-06BD-4F2C-9026-3BCDAC327723}" dt="2020-04-11T17:32:59.740" v="118" actId="47"/>
        <pc:sldMkLst>
          <pc:docMk/>
          <pc:sldMk cId="4078485691" sldId="262"/>
        </pc:sldMkLst>
      </pc:sldChg>
      <pc:sldChg chg="del">
        <pc:chgData name="Gabriele Ostuni" userId="b6a0a9bd2ef8212d" providerId="LiveId" clId="{3015813A-06BD-4F2C-9026-3BCDAC327723}" dt="2020-04-11T17:32:59.740" v="118" actId="47"/>
        <pc:sldMkLst>
          <pc:docMk/>
          <pc:sldMk cId="2720699239" sldId="263"/>
        </pc:sldMkLst>
      </pc:sldChg>
      <pc:sldChg chg="del">
        <pc:chgData name="Gabriele Ostuni" userId="b6a0a9bd2ef8212d" providerId="LiveId" clId="{3015813A-06BD-4F2C-9026-3BCDAC327723}" dt="2020-04-11T17:32:59.740" v="118" actId="47"/>
        <pc:sldMkLst>
          <pc:docMk/>
          <pc:sldMk cId="927890169" sldId="269"/>
        </pc:sldMkLst>
      </pc:sldChg>
      <pc:sldChg chg="modSp">
        <pc:chgData name="Gabriele Ostuni" userId="b6a0a9bd2ef8212d" providerId="LiveId" clId="{3015813A-06BD-4F2C-9026-3BCDAC327723}" dt="2020-04-14T18:08:35.062" v="1517" actId="790"/>
        <pc:sldMkLst>
          <pc:docMk/>
          <pc:sldMk cId="1307730828" sldId="298"/>
        </pc:sldMkLst>
        <pc:spChg chg="mod">
          <ac:chgData name="Gabriele Ostuni" userId="b6a0a9bd2ef8212d" providerId="LiveId" clId="{3015813A-06BD-4F2C-9026-3BCDAC327723}" dt="2020-04-14T18:08:35.062" v="1517" actId="790"/>
          <ac:spMkLst>
            <pc:docMk/>
            <pc:sldMk cId="1307730828" sldId="298"/>
            <ac:spMk id="2" creationId="{96F9FF08-B19D-4ED1-8C91-E5FAA2E1EBDD}"/>
          </ac:spMkLst>
        </pc:spChg>
        <pc:spChg chg="mod">
          <ac:chgData name="Gabriele Ostuni" userId="b6a0a9bd2ef8212d" providerId="LiveId" clId="{3015813A-06BD-4F2C-9026-3BCDAC327723}" dt="2020-04-14T18:08:35.062" v="1517" actId="790"/>
          <ac:spMkLst>
            <pc:docMk/>
            <pc:sldMk cId="1307730828" sldId="298"/>
            <ac:spMk id="3" creationId="{52F62651-1416-44B3-921E-0CF2706A8008}"/>
          </ac:spMkLst>
        </pc:spChg>
        <pc:spChg chg="mod">
          <ac:chgData name="Gabriele Ostuni" userId="b6a0a9bd2ef8212d" providerId="LiveId" clId="{3015813A-06BD-4F2C-9026-3BCDAC327723}" dt="2020-04-14T18:08:35.062" v="1517" actId="790"/>
          <ac:spMkLst>
            <pc:docMk/>
            <pc:sldMk cId="1307730828" sldId="298"/>
            <ac:spMk id="5" creationId="{7414B296-1265-4506-930B-D7F5CE1065EA}"/>
          </ac:spMkLst>
        </pc:spChg>
      </pc:sldChg>
      <pc:sldChg chg="addSp modSp add modAnim modNotesTx">
        <pc:chgData name="Gabriele Ostuni" userId="b6a0a9bd2ef8212d" providerId="LiveId" clId="{3015813A-06BD-4F2C-9026-3BCDAC327723}" dt="2020-04-14T18:41:50.522" v="2064" actId="20577"/>
        <pc:sldMkLst>
          <pc:docMk/>
          <pc:sldMk cId="3488424262" sldId="299"/>
        </pc:sldMkLst>
        <pc:spChg chg="add mod">
          <ac:chgData name="Gabriele Ostuni" userId="b6a0a9bd2ef8212d" providerId="LiveId" clId="{3015813A-06BD-4F2C-9026-3BCDAC327723}" dt="2020-04-14T17:59:36.828" v="1506" actId="790"/>
          <ac:spMkLst>
            <pc:docMk/>
            <pc:sldMk cId="3488424262" sldId="299"/>
            <ac:spMk id="3" creationId="{41721E12-328B-47D5-8FA3-24A2DA9D489E}"/>
          </ac:spMkLst>
        </pc:spChg>
        <pc:spChg chg="add mod">
          <ac:chgData name="Gabriele Ostuni" userId="b6a0a9bd2ef8212d" providerId="LiveId" clId="{3015813A-06BD-4F2C-9026-3BCDAC327723}" dt="2020-04-14T17:59:36.828" v="1506" actId="790"/>
          <ac:spMkLst>
            <pc:docMk/>
            <pc:sldMk cId="3488424262" sldId="299"/>
            <ac:spMk id="4" creationId="{15E7E1CB-EC76-48F6-A952-46EBF62D6107}"/>
          </ac:spMkLst>
        </pc:spChg>
        <pc:spChg chg="add mod">
          <ac:chgData name="Gabriele Ostuni" userId="b6a0a9bd2ef8212d" providerId="LiveId" clId="{3015813A-06BD-4F2C-9026-3BCDAC327723}" dt="2020-04-14T17:59:36.828" v="1506" actId="790"/>
          <ac:spMkLst>
            <pc:docMk/>
            <pc:sldMk cId="3488424262" sldId="299"/>
            <ac:spMk id="6" creationId="{F5CBBF87-A19B-4E09-8E55-5DB4A9E7C815}"/>
          </ac:spMkLst>
        </pc:spChg>
        <pc:spChg chg="mod">
          <ac:chgData name="Gabriele Ostuni" userId="b6a0a9bd2ef8212d" providerId="LiveId" clId="{3015813A-06BD-4F2C-9026-3BCDAC327723}" dt="2020-04-14T17:59:36.828" v="1506" actId="790"/>
          <ac:spMkLst>
            <pc:docMk/>
            <pc:sldMk cId="3488424262" sldId="299"/>
            <ac:spMk id="7" creationId="{00000000-0000-0000-0000-000000000000}"/>
          </ac:spMkLst>
        </pc:spChg>
        <pc:graphicFrameChg chg="add">
          <ac:chgData name="Gabriele Ostuni" userId="b6a0a9bd2ef8212d" providerId="LiveId" clId="{3015813A-06BD-4F2C-9026-3BCDAC327723}" dt="2020-04-11T17:39:24.415" v="186"/>
          <ac:graphicFrameMkLst>
            <pc:docMk/>
            <pc:sldMk cId="3488424262" sldId="299"/>
            <ac:graphicFrameMk id="5" creationId="{E097A3D9-3D1B-455A-A1A3-B26CE42AC29F}"/>
          </ac:graphicFrameMkLst>
        </pc:graphicFrameChg>
        <pc:graphicFrameChg chg="add">
          <ac:chgData name="Gabriele Ostuni" userId="b6a0a9bd2ef8212d" providerId="LiveId" clId="{3015813A-06BD-4F2C-9026-3BCDAC327723}" dt="2020-04-11T17:39:24.415" v="186"/>
          <ac:graphicFrameMkLst>
            <pc:docMk/>
            <pc:sldMk cId="3488424262" sldId="299"/>
            <ac:graphicFrameMk id="8" creationId="{413C1C50-AF98-46F1-ACF8-925DA3F8E215}"/>
          </ac:graphicFrameMkLst>
        </pc:graphicFrameChg>
      </pc:sldChg>
      <pc:sldChg chg="addSp modSp add">
        <pc:chgData name="Gabriele Ostuni" userId="b6a0a9bd2ef8212d" providerId="LiveId" clId="{3015813A-06BD-4F2C-9026-3BCDAC327723}" dt="2020-04-14T18:42:58.131" v="2071" actId="114"/>
        <pc:sldMkLst>
          <pc:docMk/>
          <pc:sldMk cId="1807989910" sldId="300"/>
        </pc:sldMkLst>
        <pc:spChg chg="add mod">
          <ac:chgData name="Gabriele Ostuni" userId="b6a0a9bd2ef8212d" providerId="LiveId" clId="{3015813A-06BD-4F2C-9026-3BCDAC327723}" dt="2020-04-14T18:42:04.459" v="2065" actId="114"/>
          <ac:spMkLst>
            <pc:docMk/>
            <pc:sldMk cId="1807989910" sldId="300"/>
            <ac:spMk id="3" creationId="{165B7E49-CAD1-40E0-A857-55CED81F23A8}"/>
          </ac:spMkLst>
        </pc:spChg>
        <pc:spChg chg="add mod">
          <ac:chgData name="Gabriele Ostuni" userId="b6a0a9bd2ef8212d" providerId="LiveId" clId="{3015813A-06BD-4F2C-9026-3BCDAC327723}" dt="2020-04-14T18:42:58.131" v="2071" actId="114"/>
          <ac:spMkLst>
            <pc:docMk/>
            <pc:sldMk cId="1807989910" sldId="300"/>
            <ac:spMk id="4" creationId="{6153F9CC-A43E-4C55-8E36-BA48B136D367}"/>
          </ac:spMkLst>
        </pc:spChg>
        <pc:spChg chg="mod">
          <ac:chgData name="Gabriele Ostuni" userId="b6a0a9bd2ef8212d" providerId="LiveId" clId="{3015813A-06BD-4F2C-9026-3BCDAC327723}" dt="2020-04-11T17:44:11.009" v="413"/>
          <ac:spMkLst>
            <pc:docMk/>
            <pc:sldMk cId="1807989910" sldId="300"/>
            <ac:spMk id="7" creationId="{00000000-0000-0000-0000-000000000000}"/>
          </ac:spMkLst>
        </pc:spChg>
      </pc:sldChg>
      <pc:sldChg chg="addSp modSp add">
        <pc:chgData name="Gabriele Ostuni" userId="b6a0a9bd2ef8212d" providerId="LiveId" clId="{3015813A-06BD-4F2C-9026-3BCDAC327723}" dt="2020-04-11T17:46:48.530" v="511" actId="20577"/>
        <pc:sldMkLst>
          <pc:docMk/>
          <pc:sldMk cId="1158861069" sldId="301"/>
        </pc:sldMkLst>
        <pc:spChg chg="add">
          <ac:chgData name="Gabriele Ostuni" userId="b6a0a9bd2ef8212d" providerId="LiveId" clId="{3015813A-06BD-4F2C-9026-3BCDAC327723}" dt="2020-04-11T17:45:43.788" v="433"/>
          <ac:spMkLst>
            <pc:docMk/>
            <pc:sldMk cId="1158861069" sldId="301"/>
            <ac:spMk id="3" creationId="{49CF819E-1D04-4174-8986-150647421938}"/>
          </ac:spMkLst>
        </pc:spChg>
        <pc:spChg chg="add">
          <ac:chgData name="Gabriele Ostuni" userId="b6a0a9bd2ef8212d" providerId="LiveId" clId="{3015813A-06BD-4F2C-9026-3BCDAC327723}" dt="2020-04-11T17:45:43.788" v="433"/>
          <ac:spMkLst>
            <pc:docMk/>
            <pc:sldMk cId="1158861069" sldId="301"/>
            <ac:spMk id="4" creationId="{6F3ADDD9-EE4E-4BC6-957B-40E7846DF7C9}"/>
          </ac:spMkLst>
        </pc:spChg>
        <pc:spChg chg="add">
          <ac:chgData name="Gabriele Ostuni" userId="b6a0a9bd2ef8212d" providerId="LiveId" clId="{3015813A-06BD-4F2C-9026-3BCDAC327723}" dt="2020-04-11T17:45:43.788" v="433"/>
          <ac:spMkLst>
            <pc:docMk/>
            <pc:sldMk cId="1158861069" sldId="301"/>
            <ac:spMk id="5" creationId="{0AD76998-9484-4549-B243-58B6953EC83F}"/>
          </ac:spMkLst>
        </pc:spChg>
        <pc:spChg chg="add">
          <ac:chgData name="Gabriele Ostuni" userId="b6a0a9bd2ef8212d" providerId="LiveId" clId="{3015813A-06BD-4F2C-9026-3BCDAC327723}" dt="2020-04-11T17:45:43.788" v="433"/>
          <ac:spMkLst>
            <pc:docMk/>
            <pc:sldMk cId="1158861069" sldId="301"/>
            <ac:spMk id="6" creationId="{D4ABB980-04E9-44A1-94D0-092D0F873F1D}"/>
          </ac:spMkLst>
        </pc:spChg>
        <pc:spChg chg="mod">
          <ac:chgData name="Gabriele Ostuni" userId="b6a0a9bd2ef8212d" providerId="LiveId" clId="{3015813A-06BD-4F2C-9026-3BCDAC327723}" dt="2020-04-11T17:45:51.709" v="434"/>
          <ac:spMkLst>
            <pc:docMk/>
            <pc:sldMk cId="1158861069" sldId="301"/>
            <ac:spMk id="7" creationId="{00000000-0000-0000-0000-000000000000}"/>
          </ac:spMkLst>
        </pc:spChg>
        <pc:spChg chg="add">
          <ac:chgData name="Gabriele Ostuni" userId="b6a0a9bd2ef8212d" providerId="LiveId" clId="{3015813A-06BD-4F2C-9026-3BCDAC327723}" dt="2020-04-11T17:45:43.788" v="433"/>
          <ac:spMkLst>
            <pc:docMk/>
            <pc:sldMk cId="1158861069" sldId="301"/>
            <ac:spMk id="16" creationId="{D69D6512-DE8A-49AF-82A0-B1766F325287}"/>
          </ac:spMkLst>
        </pc:spChg>
        <pc:spChg chg="add">
          <ac:chgData name="Gabriele Ostuni" userId="b6a0a9bd2ef8212d" providerId="LiveId" clId="{3015813A-06BD-4F2C-9026-3BCDAC327723}" dt="2020-04-11T17:45:43.788" v="433"/>
          <ac:spMkLst>
            <pc:docMk/>
            <pc:sldMk cId="1158861069" sldId="301"/>
            <ac:spMk id="17" creationId="{BAA7CFB3-8B85-422D-9097-612AABDC758F}"/>
          </ac:spMkLst>
        </pc:spChg>
        <pc:spChg chg="add">
          <ac:chgData name="Gabriele Ostuni" userId="b6a0a9bd2ef8212d" providerId="LiveId" clId="{3015813A-06BD-4F2C-9026-3BCDAC327723}" dt="2020-04-11T17:45:43.788" v="433"/>
          <ac:spMkLst>
            <pc:docMk/>
            <pc:sldMk cId="1158861069" sldId="301"/>
            <ac:spMk id="18" creationId="{63C96818-876E-4957-ADBD-23D31D730B91}"/>
          </ac:spMkLst>
        </pc:spChg>
        <pc:spChg chg="add">
          <ac:chgData name="Gabriele Ostuni" userId="b6a0a9bd2ef8212d" providerId="LiveId" clId="{3015813A-06BD-4F2C-9026-3BCDAC327723}" dt="2020-04-11T17:45:43.788" v="433"/>
          <ac:spMkLst>
            <pc:docMk/>
            <pc:sldMk cId="1158861069" sldId="301"/>
            <ac:spMk id="19" creationId="{D08D2D93-6949-4E26-AC77-2CA043C02211}"/>
          </ac:spMkLst>
        </pc:spChg>
        <pc:spChg chg="add">
          <ac:chgData name="Gabriele Ostuni" userId="b6a0a9bd2ef8212d" providerId="LiveId" clId="{3015813A-06BD-4F2C-9026-3BCDAC327723}" dt="2020-04-11T17:45:43.788" v="433"/>
          <ac:spMkLst>
            <pc:docMk/>
            <pc:sldMk cId="1158861069" sldId="301"/>
            <ac:spMk id="20" creationId="{7F67B72B-569B-4ABE-BC70-07037830C8A9}"/>
          </ac:spMkLst>
        </pc:spChg>
        <pc:spChg chg="add">
          <ac:chgData name="Gabriele Ostuni" userId="b6a0a9bd2ef8212d" providerId="LiveId" clId="{3015813A-06BD-4F2C-9026-3BCDAC327723}" dt="2020-04-11T17:45:43.788" v="433"/>
          <ac:spMkLst>
            <pc:docMk/>
            <pc:sldMk cId="1158861069" sldId="301"/>
            <ac:spMk id="21" creationId="{627451EA-525D-4F3B-82F1-7F56A7292F9F}"/>
          </ac:spMkLst>
        </pc:spChg>
        <pc:spChg chg="add">
          <ac:chgData name="Gabriele Ostuni" userId="b6a0a9bd2ef8212d" providerId="LiveId" clId="{3015813A-06BD-4F2C-9026-3BCDAC327723}" dt="2020-04-11T17:45:43.788" v="433"/>
          <ac:spMkLst>
            <pc:docMk/>
            <pc:sldMk cId="1158861069" sldId="301"/>
            <ac:spMk id="22" creationId="{BB649B38-5049-4177-86E7-1273A67C3478}"/>
          </ac:spMkLst>
        </pc:spChg>
        <pc:spChg chg="add">
          <ac:chgData name="Gabriele Ostuni" userId="b6a0a9bd2ef8212d" providerId="LiveId" clId="{3015813A-06BD-4F2C-9026-3BCDAC327723}" dt="2020-04-11T17:45:43.788" v="433"/>
          <ac:spMkLst>
            <pc:docMk/>
            <pc:sldMk cId="1158861069" sldId="301"/>
            <ac:spMk id="23" creationId="{3F383E71-2F9D-4545-8C70-CD3B1CC93060}"/>
          </ac:spMkLst>
        </pc:spChg>
        <pc:spChg chg="add">
          <ac:chgData name="Gabriele Ostuni" userId="b6a0a9bd2ef8212d" providerId="LiveId" clId="{3015813A-06BD-4F2C-9026-3BCDAC327723}" dt="2020-04-11T17:45:43.788" v="433"/>
          <ac:spMkLst>
            <pc:docMk/>
            <pc:sldMk cId="1158861069" sldId="301"/>
            <ac:spMk id="24" creationId="{8654FDD2-1C0F-4579-AD05-8213D7EED480}"/>
          </ac:spMkLst>
        </pc:spChg>
        <pc:spChg chg="add">
          <ac:chgData name="Gabriele Ostuni" userId="b6a0a9bd2ef8212d" providerId="LiveId" clId="{3015813A-06BD-4F2C-9026-3BCDAC327723}" dt="2020-04-11T17:45:43.788" v="433"/>
          <ac:spMkLst>
            <pc:docMk/>
            <pc:sldMk cId="1158861069" sldId="301"/>
            <ac:spMk id="25" creationId="{025B5D23-7587-4CDE-B368-944243290A6D}"/>
          </ac:spMkLst>
        </pc:spChg>
        <pc:spChg chg="add">
          <ac:chgData name="Gabriele Ostuni" userId="b6a0a9bd2ef8212d" providerId="LiveId" clId="{3015813A-06BD-4F2C-9026-3BCDAC327723}" dt="2020-04-11T17:45:43.788" v="433"/>
          <ac:spMkLst>
            <pc:docMk/>
            <pc:sldMk cId="1158861069" sldId="301"/>
            <ac:spMk id="26" creationId="{0B93DFBD-FACD-430B-886E-652C0C7252DD}"/>
          </ac:spMkLst>
        </pc:spChg>
        <pc:spChg chg="add">
          <ac:chgData name="Gabriele Ostuni" userId="b6a0a9bd2ef8212d" providerId="LiveId" clId="{3015813A-06BD-4F2C-9026-3BCDAC327723}" dt="2020-04-11T17:45:43.788" v="433"/>
          <ac:spMkLst>
            <pc:docMk/>
            <pc:sldMk cId="1158861069" sldId="301"/>
            <ac:spMk id="27" creationId="{DAEE4A17-1727-4A55-9DFF-2CBA51C172CC}"/>
          </ac:spMkLst>
        </pc:spChg>
        <pc:spChg chg="add">
          <ac:chgData name="Gabriele Ostuni" userId="b6a0a9bd2ef8212d" providerId="LiveId" clId="{3015813A-06BD-4F2C-9026-3BCDAC327723}" dt="2020-04-11T17:45:43.788" v="433"/>
          <ac:spMkLst>
            <pc:docMk/>
            <pc:sldMk cId="1158861069" sldId="301"/>
            <ac:spMk id="28" creationId="{31865181-50D8-4B30-BBB8-AF21482680D1}"/>
          </ac:spMkLst>
        </pc:spChg>
        <pc:spChg chg="add">
          <ac:chgData name="Gabriele Ostuni" userId="b6a0a9bd2ef8212d" providerId="LiveId" clId="{3015813A-06BD-4F2C-9026-3BCDAC327723}" dt="2020-04-11T17:45:43.788" v="433"/>
          <ac:spMkLst>
            <pc:docMk/>
            <pc:sldMk cId="1158861069" sldId="301"/>
            <ac:spMk id="29" creationId="{ADF3CA85-9520-4B02-AE21-70B16DB9332D}"/>
          </ac:spMkLst>
        </pc:spChg>
        <pc:spChg chg="add">
          <ac:chgData name="Gabriele Ostuni" userId="b6a0a9bd2ef8212d" providerId="LiveId" clId="{3015813A-06BD-4F2C-9026-3BCDAC327723}" dt="2020-04-11T17:45:43.788" v="433"/>
          <ac:spMkLst>
            <pc:docMk/>
            <pc:sldMk cId="1158861069" sldId="301"/>
            <ac:spMk id="30" creationId="{5AB8BE9E-6E80-4CAF-BECD-79C9BD8B399E}"/>
          </ac:spMkLst>
        </pc:spChg>
        <pc:spChg chg="add">
          <ac:chgData name="Gabriele Ostuni" userId="b6a0a9bd2ef8212d" providerId="LiveId" clId="{3015813A-06BD-4F2C-9026-3BCDAC327723}" dt="2020-04-11T17:45:43.788" v="433"/>
          <ac:spMkLst>
            <pc:docMk/>
            <pc:sldMk cId="1158861069" sldId="301"/>
            <ac:spMk id="31" creationId="{7642B6D0-7554-4773-9697-0BB6837F38A1}"/>
          </ac:spMkLst>
        </pc:spChg>
        <pc:spChg chg="add mod">
          <ac:chgData name="Gabriele Ostuni" userId="b6a0a9bd2ef8212d" providerId="LiveId" clId="{3015813A-06BD-4F2C-9026-3BCDAC327723}" dt="2020-04-11T17:46:20.312" v="471" actId="20577"/>
          <ac:spMkLst>
            <pc:docMk/>
            <pc:sldMk cId="1158861069" sldId="301"/>
            <ac:spMk id="32" creationId="{1E28005F-BC1A-4217-BB02-F5134BF3DC22}"/>
          </ac:spMkLst>
        </pc:spChg>
        <pc:spChg chg="add mod">
          <ac:chgData name="Gabriele Ostuni" userId="b6a0a9bd2ef8212d" providerId="LiveId" clId="{3015813A-06BD-4F2C-9026-3BCDAC327723}" dt="2020-04-11T17:46:48.530" v="511" actId="20577"/>
          <ac:spMkLst>
            <pc:docMk/>
            <pc:sldMk cId="1158861069" sldId="301"/>
            <ac:spMk id="33" creationId="{BB60A232-B989-43DD-8C2F-9BADCFB9509E}"/>
          </ac:spMkLst>
        </pc:spChg>
        <pc:spChg chg="add mod">
          <ac:chgData name="Gabriele Ostuni" userId="b6a0a9bd2ef8212d" providerId="LiveId" clId="{3015813A-06BD-4F2C-9026-3BCDAC327723}" dt="2020-04-11T17:46:39.592" v="490" actId="20577"/>
          <ac:spMkLst>
            <pc:docMk/>
            <pc:sldMk cId="1158861069" sldId="301"/>
            <ac:spMk id="34" creationId="{8BF711CC-6849-476A-A0B5-15879D008B45}"/>
          </ac:spMkLst>
        </pc:spChg>
        <pc:spChg chg="add">
          <ac:chgData name="Gabriele Ostuni" userId="b6a0a9bd2ef8212d" providerId="LiveId" clId="{3015813A-06BD-4F2C-9026-3BCDAC327723}" dt="2020-04-11T17:45:43.788" v="433"/>
          <ac:spMkLst>
            <pc:docMk/>
            <pc:sldMk cId="1158861069" sldId="301"/>
            <ac:spMk id="35" creationId="{3D811084-5FC8-44EE-AF47-526DEE905EBE}"/>
          </ac:spMkLst>
        </pc:spChg>
        <pc:spChg chg="add">
          <ac:chgData name="Gabriele Ostuni" userId="b6a0a9bd2ef8212d" providerId="LiveId" clId="{3015813A-06BD-4F2C-9026-3BCDAC327723}" dt="2020-04-11T17:45:43.788" v="433"/>
          <ac:spMkLst>
            <pc:docMk/>
            <pc:sldMk cId="1158861069" sldId="301"/>
            <ac:spMk id="36" creationId="{810E40E9-27FF-4430-BBC7-57A43A2037A7}"/>
          </ac:spMkLst>
        </pc:spChg>
        <pc:spChg chg="add mod">
          <ac:chgData name="Gabriele Ostuni" userId="b6a0a9bd2ef8212d" providerId="LiveId" clId="{3015813A-06BD-4F2C-9026-3BCDAC327723}" dt="2020-04-11T17:46:12.062" v="459" actId="207"/>
          <ac:spMkLst>
            <pc:docMk/>
            <pc:sldMk cId="1158861069" sldId="301"/>
            <ac:spMk id="37" creationId="{EB1F1C53-9B37-4063-AD39-7770977306A0}"/>
          </ac:spMkLst>
        </pc:spChg>
        <pc:cxnChg chg="add">
          <ac:chgData name="Gabriele Ostuni" userId="b6a0a9bd2ef8212d" providerId="LiveId" clId="{3015813A-06BD-4F2C-9026-3BCDAC327723}" dt="2020-04-11T17:45:43.788" v="433"/>
          <ac:cxnSpMkLst>
            <pc:docMk/>
            <pc:sldMk cId="1158861069" sldId="301"/>
            <ac:cxnSpMk id="8" creationId="{7D1EFFFE-0074-4C71-AA52-C375A8450387}"/>
          </ac:cxnSpMkLst>
        </pc:cxnChg>
        <pc:cxnChg chg="add">
          <ac:chgData name="Gabriele Ostuni" userId="b6a0a9bd2ef8212d" providerId="LiveId" clId="{3015813A-06BD-4F2C-9026-3BCDAC327723}" dt="2020-04-11T17:45:43.788" v="433"/>
          <ac:cxnSpMkLst>
            <pc:docMk/>
            <pc:sldMk cId="1158861069" sldId="301"/>
            <ac:cxnSpMk id="9" creationId="{5DFC7CFB-45BA-4B8E-9CC2-1A65CA871D71}"/>
          </ac:cxnSpMkLst>
        </pc:cxnChg>
        <pc:cxnChg chg="add">
          <ac:chgData name="Gabriele Ostuni" userId="b6a0a9bd2ef8212d" providerId="LiveId" clId="{3015813A-06BD-4F2C-9026-3BCDAC327723}" dt="2020-04-11T17:45:43.788" v="433"/>
          <ac:cxnSpMkLst>
            <pc:docMk/>
            <pc:sldMk cId="1158861069" sldId="301"/>
            <ac:cxnSpMk id="10" creationId="{9732537D-ECD2-46DE-AE17-AA543C55D271}"/>
          </ac:cxnSpMkLst>
        </pc:cxnChg>
        <pc:cxnChg chg="add">
          <ac:chgData name="Gabriele Ostuni" userId="b6a0a9bd2ef8212d" providerId="LiveId" clId="{3015813A-06BD-4F2C-9026-3BCDAC327723}" dt="2020-04-11T17:45:43.788" v="433"/>
          <ac:cxnSpMkLst>
            <pc:docMk/>
            <pc:sldMk cId="1158861069" sldId="301"/>
            <ac:cxnSpMk id="11" creationId="{29C2BB13-2787-4B6D-8794-AD200E7995B6}"/>
          </ac:cxnSpMkLst>
        </pc:cxnChg>
        <pc:cxnChg chg="add">
          <ac:chgData name="Gabriele Ostuni" userId="b6a0a9bd2ef8212d" providerId="LiveId" clId="{3015813A-06BD-4F2C-9026-3BCDAC327723}" dt="2020-04-11T17:45:43.788" v="433"/>
          <ac:cxnSpMkLst>
            <pc:docMk/>
            <pc:sldMk cId="1158861069" sldId="301"/>
            <ac:cxnSpMk id="12" creationId="{CAFC77DE-6733-4C9A-819C-CEFEBD7654E4}"/>
          </ac:cxnSpMkLst>
        </pc:cxnChg>
        <pc:cxnChg chg="add">
          <ac:chgData name="Gabriele Ostuni" userId="b6a0a9bd2ef8212d" providerId="LiveId" clId="{3015813A-06BD-4F2C-9026-3BCDAC327723}" dt="2020-04-11T17:45:43.788" v="433"/>
          <ac:cxnSpMkLst>
            <pc:docMk/>
            <pc:sldMk cId="1158861069" sldId="301"/>
            <ac:cxnSpMk id="13" creationId="{8631259F-5B2C-4B12-A7FE-8F65D19436FB}"/>
          </ac:cxnSpMkLst>
        </pc:cxnChg>
        <pc:cxnChg chg="add">
          <ac:chgData name="Gabriele Ostuni" userId="b6a0a9bd2ef8212d" providerId="LiveId" clId="{3015813A-06BD-4F2C-9026-3BCDAC327723}" dt="2020-04-11T17:45:43.788" v="433"/>
          <ac:cxnSpMkLst>
            <pc:docMk/>
            <pc:sldMk cId="1158861069" sldId="301"/>
            <ac:cxnSpMk id="14" creationId="{9907AC5A-B11C-43AB-9F2E-7EC2C088CDE5}"/>
          </ac:cxnSpMkLst>
        </pc:cxnChg>
        <pc:cxnChg chg="add">
          <ac:chgData name="Gabriele Ostuni" userId="b6a0a9bd2ef8212d" providerId="LiveId" clId="{3015813A-06BD-4F2C-9026-3BCDAC327723}" dt="2020-04-11T17:45:43.788" v="433"/>
          <ac:cxnSpMkLst>
            <pc:docMk/>
            <pc:sldMk cId="1158861069" sldId="301"/>
            <ac:cxnSpMk id="15" creationId="{162396D7-37E6-4265-81FC-95797FF6729D}"/>
          </ac:cxnSpMkLst>
        </pc:cxnChg>
        <pc:cxnChg chg="add">
          <ac:chgData name="Gabriele Ostuni" userId="b6a0a9bd2ef8212d" providerId="LiveId" clId="{3015813A-06BD-4F2C-9026-3BCDAC327723}" dt="2020-04-11T17:45:43.788" v="433"/>
          <ac:cxnSpMkLst>
            <pc:docMk/>
            <pc:sldMk cId="1158861069" sldId="301"/>
            <ac:cxnSpMk id="38" creationId="{C02D8C76-F127-4358-B4A6-9388E3CDB3B9}"/>
          </ac:cxnSpMkLst>
        </pc:cxnChg>
        <pc:cxnChg chg="add">
          <ac:chgData name="Gabriele Ostuni" userId="b6a0a9bd2ef8212d" providerId="LiveId" clId="{3015813A-06BD-4F2C-9026-3BCDAC327723}" dt="2020-04-11T17:45:43.788" v="433"/>
          <ac:cxnSpMkLst>
            <pc:docMk/>
            <pc:sldMk cId="1158861069" sldId="301"/>
            <ac:cxnSpMk id="39" creationId="{CF80732F-2604-4A04-BB95-091BF78C740A}"/>
          </ac:cxnSpMkLst>
        </pc:cxnChg>
        <pc:cxnChg chg="add">
          <ac:chgData name="Gabriele Ostuni" userId="b6a0a9bd2ef8212d" providerId="LiveId" clId="{3015813A-06BD-4F2C-9026-3BCDAC327723}" dt="2020-04-11T17:45:43.788" v="433"/>
          <ac:cxnSpMkLst>
            <pc:docMk/>
            <pc:sldMk cId="1158861069" sldId="301"/>
            <ac:cxnSpMk id="40" creationId="{4A4FE19B-1C64-4113-8815-F166012DD710}"/>
          </ac:cxnSpMkLst>
        </pc:cxnChg>
      </pc:sldChg>
      <pc:sldChg chg="del">
        <pc:chgData name="Gabriele Ostuni" userId="b6a0a9bd2ef8212d" providerId="LiveId" clId="{3015813A-06BD-4F2C-9026-3BCDAC327723}" dt="2020-04-11T17:32:59.740" v="118" actId="47"/>
        <pc:sldMkLst>
          <pc:docMk/>
          <pc:sldMk cId="4061742601" sldId="301"/>
        </pc:sldMkLst>
      </pc:sldChg>
      <pc:sldChg chg="addSp modSp add modAnim">
        <pc:chgData name="Gabriele Ostuni" userId="b6a0a9bd2ef8212d" providerId="LiveId" clId="{3015813A-06BD-4F2C-9026-3BCDAC327723}" dt="2020-04-11T17:50:05.943" v="513"/>
        <pc:sldMkLst>
          <pc:docMk/>
          <pc:sldMk cId="2283356251" sldId="302"/>
        </pc:sldMkLst>
        <pc:spChg chg="add">
          <ac:chgData name="Gabriele Ostuni" userId="b6a0a9bd2ef8212d" providerId="LiveId" clId="{3015813A-06BD-4F2C-9026-3BCDAC327723}" dt="2020-04-11T17:50:05.943" v="513"/>
          <ac:spMkLst>
            <pc:docMk/>
            <pc:sldMk cId="2283356251" sldId="302"/>
            <ac:spMk id="3" creationId="{B44FE8E5-71DE-4A7E-9FB6-D90A4489A502}"/>
          </ac:spMkLst>
        </pc:spChg>
        <pc:spChg chg="add">
          <ac:chgData name="Gabriele Ostuni" userId="b6a0a9bd2ef8212d" providerId="LiveId" clId="{3015813A-06BD-4F2C-9026-3BCDAC327723}" dt="2020-04-11T17:50:05.943" v="513"/>
          <ac:spMkLst>
            <pc:docMk/>
            <pc:sldMk cId="2283356251" sldId="302"/>
            <ac:spMk id="4" creationId="{FF9319F9-A0D2-436D-8FBA-54670EABD4A9}"/>
          </ac:spMkLst>
        </pc:spChg>
        <pc:spChg chg="add">
          <ac:chgData name="Gabriele Ostuni" userId="b6a0a9bd2ef8212d" providerId="LiveId" clId="{3015813A-06BD-4F2C-9026-3BCDAC327723}" dt="2020-04-11T17:50:05.943" v="513"/>
          <ac:spMkLst>
            <pc:docMk/>
            <pc:sldMk cId="2283356251" sldId="302"/>
            <ac:spMk id="5" creationId="{B8B530D5-976F-4898-884A-E987E20E3767}"/>
          </ac:spMkLst>
        </pc:spChg>
        <pc:spChg chg="add">
          <ac:chgData name="Gabriele Ostuni" userId="b6a0a9bd2ef8212d" providerId="LiveId" clId="{3015813A-06BD-4F2C-9026-3BCDAC327723}" dt="2020-04-11T17:50:05.943" v="513"/>
          <ac:spMkLst>
            <pc:docMk/>
            <pc:sldMk cId="2283356251" sldId="302"/>
            <ac:spMk id="6" creationId="{AAFC5077-A2FA-44EF-8E9F-1B1DE9BA926D}"/>
          </ac:spMkLst>
        </pc:spChg>
        <pc:spChg chg="mod">
          <ac:chgData name="Gabriele Ostuni" userId="b6a0a9bd2ef8212d" providerId="LiveId" clId="{3015813A-06BD-4F2C-9026-3BCDAC327723}" dt="2020-04-11T17:49:59.334" v="512"/>
          <ac:spMkLst>
            <pc:docMk/>
            <pc:sldMk cId="2283356251" sldId="302"/>
            <ac:spMk id="7" creationId="{00000000-0000-0000-0000-000000000000}"/>
          </ac:spMkLst>
        </pc:spChg>
        <pc:spChg chg="add">
          <ac:chgData name="Gabriele Ostuni" userId="b6a0a9bd2ef8212d" providerId="LiveId" clId="{3015813A-06BD-4F2C-9026-3BCDAC327723}" dt="2020-04-11T17:50:05.943" v="513"/>
          <ac:spMkLst>
            <pc:docMk/>
            <pc:sldMk cId="2283356251" sldId="302"/>
            <ac:spMk id="16" creationId="{8B9CCD0A-7604-41DA-A8A0-812E7DE51195}"/>
          </ac:spMkLst>
        </pc:spChg>
        <pc:spChg chg="add">
          <ac:chgData name="Gabriele Ostuni" userId="b6a0a9bd2ef8212d" providerId="LiveId" clId="{3015813A-06BD-4F2C-9026-3BCDAC327723}" dt="2020-04-11T17:50:05.943" v="513"/>
          <ac:spMkLst>
            <pc:docMk/>
            <pc:sldMk cId="2283356251" sldId="302"/>
            <ac:spMk id="17" creationId="{24F72508-1CF4-4B4E-A583-4AFCAE58D451}"/>
          </ac:spMkLst>
        </pc:spChg>
        <pc:spChg chg="add">
          <ac:chgData name="Gabriele Ostuni" userId="b6a0a9bd2ef8212d" providerId="LiveId" clId="{3015813A-06BD-4F2C-9026-3BCDAC327723}" dt="2020-04-11T17:50:05.943" v="513"/>
          <ac:spMkLst>
            <pc:docMk/>
            <pc:sldMk cId="2283356251" sldId="302"/>
            <ac:spMk id="18" creationId="{CEF8FC9B-85AF-4149-BF99-730D27E69AF2}"/>
          </ac:spMkLst>
        </pc:spChg>
        <pc:spChg chg="add">
          <ac:chgData name="Gabriele Ostuni" userId="b6a0a9bd2ef8212d" providerId="LiveId" clId="{3015813A-06BD-4F2C-9026-3BCDAC327723}" dt="2020-04-11T17:50:05.943" v="513"/>
          <ac:spMkLst>
            <pc:docMk/>
            <pc:sldMk cId="2283356251" sldId="302"/>
            <ac:spMk id="19" creationId="{33113971-73B4-4EB3-AB1C-EC6B4B0749C9}"/>
          </ac:spMkLst>
        </pc:spChg>
        <pc:spChg chg="add">
          <ac:chgData name="Gabriele Ostuni" userId="b6a0a9bd2ef8212d" providerId="LiveId" clId="{3015813A-06BD-4F2C-9026-3BCDAC327723}" dt="2020-04-11T17:50:05.943" v="513"/>
          <ac:spMkLst>
            <pc:docMk/>
            <pc:sldMk cId="2283356251" sldId="302"/>
            <ac:spMk id="20" creationId="{7C1EFE7D-989D-42C1-8473-57CF097B4E9D}"/>
          </ac:spMkLst>
        </pc:spChg>
        <pc:spChg chg="add">
          <ac:chgData name="Gabriele Ostuni" userId="b6a0a9bd2ef8212d" providerId="LiveId" clId="{3015813A-06BD-4F2C-9026-3BCDAC327723}" dt="2020-04-11T17:50:05.943" v="513"/>
          <ac:spMkLst>
            <pc:docMk/>
            <pc:sldMk cId="2283356251" sldId="302"/>
            <ac:spMk id="21" creationId="{57FBC071-3B4F-4272-81E6-5FDACD05E67F}"/>
          </ac:spMkLst>
        </pc:spChg>
        <pc:spChg chg="add">
          <ac:chgData name="Gabriele Ostuni" userId="b6a0a9bd2ef8212d" providerId="LiveId" clId="{3015813A-06BD-4F2C-9026-3BCDAC327723}" dt="2020-04-11T17:50:05.943" v="513"/>
          <ac:spMkLst>
            <pc:docMk/>
            <pc:sldMk cId="2283356251" sldId="302"/>
            <ac:spMk id="22" creationId="{E215A40E-307C-4493-9CEC-9DF80463D968}"/>
          </ac:spMkLst>
        </pc:spChg>
        <pc:spChg chg="add">
          <ac:chgData name="Gabriele Ostuni" userId="b6a0a9bd2ef8212d" providerId="LiveId" clId="{3015813A-06BD-4F2C-9026-3BCDAC327723}" dt="2020-04-11T17:50:05.943" v="513"/>
          <ac:spMkLst>
            <pc:docMk/>
            <pc:sldMk cId="2283356251" sldId="302"/>
            <ac:spMk id="23" creationId="{CD32994E-3B4E-4A55-B056-6E04CF4F4F66}"/>
          </ac:spMkLst>
        </pc:spChg>
        <pc:spChg chg="add">
          <ac:chgData name="Gabriele Ostuni" userId="b6a0a9bd2ef8212d" providerId="LiveId" clId="{3015813A-06BD-4F2C-9026-3BCDAC327723}" dt="2020-04-11T17:50:05.943" v="513"/>
          <ac:spMkLst>
            <pc:docMk/>
            <pc:sldMk cId="2283356251" sldId="302"/>
            <ac:spMk id="24" creationId="{D0D77886-73C5-4F93-A8E1-386C51BE16C1}"/>
          </ac:spMkLst>
        </pc:spChg>
        <pc:spChg chg="add">
          <ac:chgData name="Gabriele Ostuni" userId="b6a0a9bd2ef8212d" providerId="LiveId" clId="{3015813A-06BD-4F2C-9026-3BCDAC327723}" dt="2020-04-11T17:50:05.943" v="513"/>
          <ac:spMkLst>
            <pc:docMk/>
            <pc:sldMk cId="2283356251" sldId="302"/>
            <ac:spMk id="25" creationId="{2F675C24-61EE-439D-A0EE-9CFC3CBF3FDD}"/>
          </ac:spMkLst>
        </pc:spChg>
        <pc:spChg chg="add">
          <ac:chgData name="Gabriele Ostuni" userId="b6a0a9bd2ef8212d" providerId="LiveId" clId="{3015813A-06BD-4F2C-9026-3BCDAC327723}" dt="2020-04-11T17:50:05.943" v="513"/>
          <ac:spMkLst>
            <pc:docMk/>
            <pc:sldMk cId="2283356251" sldId="302"/>
            <ac:spMk id="26" creationId="{6A7E8B3E-FBC2-4096-A506-A68F2DB2491B}"/>
          </ac:spMkLst>
        </pc:spChg>
        <pc:spChg chg="add">
          <ac:chgData name="Gabriele Ostuni" userId="b6a0a9bd2ef8212d" providerId="LiveId" clId="{3015813A-06BD-4F2C-9026-3BCDAC327723}" dt="2020-04-11T17:50:05.943" v="513"/>
          <ac:spMkLst>
            <pc:docMk/>
            <pc:sldMk cId="2283356251" sldId="302"/>
            <ac:spMk id="27" creationId="{57325198-1D92-4343-B481-8883CA049B00}"/>
          </ac:spMkLst>
        </pc:spChg>
        <pc:spChg chg="add">
          <ac:chgData name="Gabriele Ostuni" userId="b6a0a9bd2ef8212d" providerId="LiveId" clId="{3015813A-06BD-4F2C-9026-3BCDAC327723}" dt="2020-04-11T17:50:05.943" v="513"/>
          <ac:spMkLst>
            <pc:docMk/>
            <pc:sldMk cId="2283356251" sldId="302"/>
            <ac:spMk id="28" creationId="{8A9EB7E2-D36C-44CC-B5C4-F47A3B950F89}"/>
          </ac:spMkLst>
        </pc:spChg>
        <pc:spChg chg="add">
          <ac:chgData name="Gabriele Ostuni" userId="b6a0a9bd2ef8212d" providerId="LiveId" clId="{3015813A-06BD-4F2C-9026-3BCDAC327723}" dt="2020-04-11T17:50:05.943" v="513"/>
          <ac:spMkLst>
            <pc:docMk/>
            <pc:sldMk cId="2283356251" sldId="302"/>
            <ac:spMk id="29" creationId="{8D23F7F4-B60B-47F8-AAF6-F9BBB5181492}"/>
          </ac:spMkLst>
        </pc:spChg>
        <pc:spChg chg="add">
          <ac:chgData name="Gabriele Ostuni" userId="b6a0a9bd2ef8212d" providerId="LiveId" clId="{3015813A-06BD-4F2C-9026-3BCDAC327723}" dt="2020-04-11T17:50:05.943" v="513"/>
          <ac:spMkLst>
            <pc:docMk/>
            <pc:sldMk cId="2283356251" sldId="302"/>
            <ac:spMk id="30" creationId="{00E239F2-C7FE-4601-A625-EDA2F0827A53}"/>
          </ac:spMkLst>
        </pc:spChg>
        <pc:spChg chg="add">
          <ac:chgData name="Gabriele Ostuni" userId="b6a0a9bd2ef8212d" providerId="LiveId" clId="{3015813A-06BD-4F2C-9026-3BCDAC327723}" dt="2020-04-11T17:50:05.943" v="513"/>
          <ac:spMkLst>
            <pc:docMk/>
            <pc:sldMk cId="2283356251" sldId="302"/>
            <ac:spMk id="31" creationId="{7CE1A9DC-0A5A-495A-B07A-6CC618CCB363}"/>
          </ac:spMkLst>
        </pc:spChg>
        <pc:spChg chg="add">
          <ac:chgData name="Gabriele Ostuni" userId="b6a0a9bd2ef8212d" providerId="LiveId" clId="{3015813A-06BD-4F2C-9026-3BCDAC327723}" dt="2020-04-11T17:50:05.943" v="513"/>
          <ac:spMkLst>
            <pc:docMk/>
            <pc:sldMk cId="2283356251" sldId="302"/>
            <ac:spMk id="32" creationId="{BE349D88-0A4A-4848-9E98-0C33DF2FE629}"/>
          </ac:spMkLst>
        </pc:spChg>
        <pc:spChg chg="add">
          <ac:chgData name="Gabriele Ostuni" userId="b6a0a9bd2ef8212d" providerId="LiveId" clId="{3015813A-06BD-4F2C-9026-3BCDAC327723}" dt="2020-04-11T17:50:05.943" v="513"/>
          <ac:spMkLst>
            <pc:docMk/>
            <pc:sldMk cId="2283356251" sldId="302"/>
            <ac:spMk id="33" creationId="{E5362F9B-E8AD-4A6E-B70A-0BFADDBBC80C}"/>
          </ac:spMkLst>
        </pc:spChg>
        <pc:spChg chg="add">
          <ac:chgData name="Gabriele Ostuni" userId="b6a0a9bd2ef8212d" providerId="LiveId" clId="{3015813A-06BD-4F2C-9026-3BCDAC327723}" dt="2020-04-11T17:50:05.943" v="513"/>
          <ac:spMkLst>
            <pc:docMk/>
            <pc:sldMk cId="2283356251" sldId="302"/>
            <ac:spMk id="34" creationId="{8BB3503C-BA0D-428D-ABD2-9A8558F86A0F}"/>
          </ac:spMkLst>
        </pc:spChg>
        <pc:cxnChg chg="add">
          <ac:chgData name="Gabriele Ostuni" userId="b6a0a9bd2ef8212d" providerId="LiveId" clId="{3015813A-06BD-4F2C-9026-3BCDAC327723}" dt="2020-04-11T17:50:05.943" v="513"/>
          <ac:cxnSpMkLst>
            <pc:docMk/>
            <pc:sldMk cId="2283356251" sldId="302"/>
            <ac:cxnSpMk id="8" creationId="{36E85A19-0F17-456F-89E7-28B2E45D9CCC}"/>
          </ac:cxnSpMkLst>
        </pc:cxnChg>
        <pc:cxnChg chg="add">
          <ac:chgData name="Gabriele Ostuni" userId="b6a0a9bd2ef8212d" providerId="LiveId" clId="{3015813A-06BD-4F2C-9026-3BCDAC327723}" dt="2020-04-11T17:50:05.943" v="513"/>
          <ac:cxnSpMkLst>
            <pc:docMk/>
            <pc:sldMk cId="2283356251" sldId="302"/>
            <ac:cxnSpMk id="9" creationId="{12DCA36F-BC2F-47A1-80DB-3430262C5906}"/>
          </ac:cxnSpMkLst>
        </pc:cxnChg>
        <pc:cxnChg chg="add">
          <ac:chgData name="Gabriele Ostuni" userId="b6a0a9bd2ef8212d" providerId="LiveId" clId="{3015813A-06BD-4F2C-9026-3BCDAC327723}" dt="2020-04-11T17:50:05.943" v="513"/>
          <ac:cxnSpMkLst>
            <pc:docMk/>
            <pc:sldMk cId="2283356251" sldId="302"/>
            <ac:cxnSpMk id="10" creationId="{14ADE3C7-9DEE-4B06-8093-433B3E9C0B4C}"/>
          </ac:cxnSpMkLst>
        </pc:cxnChg>
        <pc:cxnChg chg="add">
          <ac:chgData name="Gabriele Ostuni" userId="b6a0a9bd2ef8212d" providerId="LiveId" clId="{3015813A-06BD-4F2C-9026-3BCDAC327723}" dt="2020-04-11T17:50:05.943" v="513"/>
          <ac:cxnSpMkLst>
            <pc:docMk/>
            <pc:sldMk cId="2283356251" sldId="302"/>
            <ac:cxnSpMk id="11" creationId="{A4AB6C24-EFF1-44DC-B058-151912408EAA}"/>
          </ac:cxnSpMkLst>
        </pc:cxnChg>
        <pc:cxnChg chg="add">
          <ac:chgData name="Gabriele Ostuni" userId="b6a0a9bd2ef8212d" providerId="LiveId" clId="{3015813A-06BD-4F2C-9026-3BCDAC327723}" dt="2020-04-11T17:50:05.943" v="513"/>
          <ac:cxnSpMkLst>
            <pc:docMk/>
            <pc:sldMk cId="2283356251" sldId="302"/>
            <ac:cxnSpMk id="12" creationId="{5F9F7501-B437-43D5-B497-24B0F5D5C075}"/>
          </ac:cxnSpMkLst>
        </pc:cxnChg>
        <pc:cxnChg chg="add">
          <ac:chgData name="Gabriele Ostuni" userId="b6a0a9bd2ef8212d" providerId="LiveId" clId="{3015813A-06BD-4F2C-9026-3BCDAC327723}" dt="2020-04-11T17:50:05.943" v="513"/>
          <ac:cxnSpMkLst>
            <pc:docMk/>
            <pc:sldMk cId="2283356251" sldId="302"/>
            <ac:cxnSpMk id="13" creationId="{C8D40865-EF63-4A62-B6E8-0DDAB66E1078}"/>
          </ac:cxnSpMkLst>
        </pc:cxnChg>
        <pc:cxnChg chg="add">
          <ac:chgData name="Gabriele Ostuni" userId="b6a0a9bd2ef8212d" providerId="LiveId" clId="{3015813A-06BD-4F2C-9026-3BCDAC327723}" dt="2020-04-11T17:50:05.943" v="513"/>
          <ac:cxnSpMkLst>
            <pc:docMk/>
            <pc:sldMk cId="2283356251" sldId="302"/>
            <ac:cxnSpMk id="14" creationId="{41AE1C7F-2CB8-4E57-9B1D-103FAEDF2690}"/>
          </ac:cxnSpMkLst>
        </pc:cxnChg>
        <pc:cxnChg chg="add">
          <ac:chgData name="Gabriele Ostuni" userId="b6a0a9bd2ef8212d" providerId="LiveId" clId="{3015813A-06BD-4F2C-9026-3BCDAC327723}" dt="2020-04-11T17:50:05.943" v="513"/>
          <ac:cxnSpMkLst>
            <pc:docMk/>
            <pc:sldMk cId="2283356251" sldId="302"/>
            <ac:cxnSpMk id="15" creationId="{FBFF46B5-774E-4CCC-8787-1268C7DF09CE}"/>
          </ac:cxnSpMkLst>
        </pc:cxnChg>
      </pc:sldChg>
      <pc:sldChg chg="del">
        <pc:chgData name="Gabriele Ostuni" userId="b6a0a9bd2ef8212d" providerId="LiveId" clId="{3015813A-06BD-4F2C-9026-3BCDAC327723}" dt="2020-04-11T17:32:59.740" v="118" actId="47"/>
        <pc:sldMkLst>
          <pc:docMk/>
          <pc:sldMk cId="395388695" sldId="303"/>
        </pc:sldMkLst>
      </pc:sldChg>
      <pc:sldChg chg="addSp modSp add modAnim">
        <pc:chgData name="Gabriele Ostuni" userId="b6a0a9bd2ef8212d" providerId="LiveId" clId="{3015813A-06BD-4F2C-9026-3BCDAC327723}" dt="2020-04-11T17:50:22.380" v="515"/>
        <pc:sldMkLst>
          <pc:docMk/>
          <pc:sldMk cId="1985139188" sldId="303"/>
        </pc:sldMkLst>
        <pc:spChg chg="add">
          <ac:chgData name="Gabriele Ostuni" userId="b6a0a9bd2ef8212d" providerId="LiveId" clId="{3015813A-06BD-4F2C-9026-3BCDAC327723}" dt="2020-04-11T17:50:22.380" v="515"/>
          <ac:spMkLst>
            <pc:docMk/>
            <pc:sldMk cId="1985139188" sldId="303"/>
            <ac:spMk id="3" creationId="{1C4688B4-8141-4481-BBEC-2E245CF34BAE}"/>
          </ac:spMkLst>
        </pc:spChg>
        <pc:spChg chg="add">
          <ac:chgData name="Gabriele Ostuni" userId="b6a0a9bd2ef8212d" providerId="LiveId" clId="{3015813A-06BD-4F2C-9026-3BCDAC327723}" dt="2020-04-11T17:50:22.380" v="515"/>
          <ac:spMkLst>
            <pc:docMk/>
            <pc:sldMk cId="1985139188" sldId="303"/>
            <ac:spMk id="4" creationId="{BD399417-BC3B-4D1F-BC22-A233009F0910}"/>
          </ac:spMkLst>
        </pc:spChg>
        <pc:spChg chg="add">
          <ac:chgData name="Gabriele Ostuni" userId="b6a0a9bd2ef8212d" providerId="LiveId" clId="{3015813A-06BD-4F2C-9026-3BCDAC327723}" dt="2020-04-11T17:50:22.380" v="515"/>
          <ac:spMkLst>
            <pc:docMk/>
            <pc:sldMk cId="1985139188" sldId="303"/>
            <ac:spMk id="5" creationId="{EEF25EBF-2A97-4B25-A0CB-E404E99B8BEB}"/>
          </ac:spMkLst>
        </pc:spChg>
        <pc:spChg chg="add">
          <ac:chgData name="Gabriele Ostuni" userId="b6a0a9bd2ef8212d" providerId="LiveId" clId="{3015813A-06BD-4F2C-9026-3BCDAC327723}" dt="2020-04-11T17:50:22.380" v="515"/>
          <ac:spMkLst>
            <pc:docMk/>
            <pc:sldMk cId="1985139188" sldId="303"/>
            <ac:spMk id="6" creationId="{279D5073-F5AB-416B-9AB9-AFF0E28C0909}"/>
          </ac:spMkLst>
        </pc:spChg>
        <pc:spChg chg="mod">
          <ac:chgData name="Gabriele Ostuni" userId="b6a0a9bd2ef8212d" providerId="LiveId" clId="{3015813A-06BD-4F2C-9026-3BCDAC327723}" dt="2020-04-11T17:50:15.396" v="514"/>
          <ac:spMkLst>
            <pc:docMk/>
            <pc:sldMk cId="1985139188" sldId="303"/>
            <ac:spMk id="7" creationId="{00000000-0000-0000-0000-000000000000}"/>
          </ac:spMkLst>
        </pc:spChg>
        <pc:spChg chg="add">
          <ac:chgData name="Gabriele Ostuni" userId="b6a0a9bd2ef8212d" providerId="LiveId" clId="{3015813A-06BD-4F2C-9026-3BCDAC327723}" dt="2020-04-11T17:50:22.380" v="515"/>
          <ac:spMkLst>
            <pc:docMk/>
            <pc:sldMk cId="1985139188" sldId="303"/>
            <ac:spMk id="16" creationId="{B0FF9FCB-0BDB-484E-91C7-9E1D06A44C6D}"/>
          </ac:spMkLst>
        </pc:spChg>
        <pc:spChg chg="add">
          <ac:chgData name="Gabriele Ostuni" userId="b6a0a9bd2ef8212d" providerId="LiveId" clId="{3015813A-06BD-4F2C-9026-3BCDAC327723}" dt="2020-04-11T17:50:22.380" v="515"/>
          <ac:spMkLst>
            <pc:docMk/>
            <pc:sldMk cId="1985139188" sldId="303"/>
            <ac:spMk id="17" creationId="{B8A8E626-4EB9-4A72-A810-0C6B932A5B6F}"/>
          </ac:spMkLst>
        </pc:spChg>
        <pc:spChg chg="add">
          <ac:chgData name="Gabriele Ostuni" userId="b6a0a9bd2ef8212d" providerId="LiveId" clId="{3015813A-06BD-4F2C-9026-3BCDAC327723}" dt="2020-04-11T17:50:22.380" v="515"/>
          <ac:spMkLst>
            <pc:docMk/>
            <pc:sldMk cId="1985139188" sldId="303"/>
            <ac:spMk id="18" creationId="{3111A174-CBED-4475-8666-ABC0B2B87C7B}"/>
          </ac:spMkLst>
        </pc:spChg>
        <pc:spChg chg="add">
          <ac:chgData name="Gabriele Ostuni" userId="b6a0a9bd2ef8212d" providerId="LiveId" clId="{3015813A-06BD-4F2C-9026-3BCDAC327723}" dt="2020-04-11T17:50:22.380" v="515"/>
          <ac:spMkLst>
            <pc:docMk/>
            <pc:sldMk cId="1985139188" sldId="303"/>
            <ac:spMk id="19" creationId="{4D0F7EA4-D377-4852-8762-BA82ACADF07B}"/>
          </ac:spMkLst>
        </pc:spChg>
        <pc:spChg chg="add">
          <ac:chgData name="Gabriele Ostuni" userId="b6a0a9bd2ef8212d" providerId="LiveId" clId="{3015813A-06BD-4F2C-9026-3BCDAC327723}" dt="2020-04-11T17:50:22.380" v="515"/>
          <ac:spMkLst>
            <pc:docMk/>
            <pc:sldMk cId="1985139188" sldId="303"/>
            <ac:spMk id="20" creationId="{72CEA4D0-C999-41D4-B580-E1C1904D254B}"/>
          </ac:spMkLst>
        </pc:spChg>
        <pc:spChg chg="add">
          <ac:chgData name="Gabriele Ostuni" userId="b6a0a9bd2ef8212d" providerId="LiveId" clId="{3015813A-06BD-4F2C-9026-3BCDAC327723}" dt="2020-04-11T17:50:22.380" v="515"/>
          <ac:spMkLst>
            <pc:docMk/>
            <pc:sldMk cId="1985139188" sldId="303"/>
            <ac:spMk id="21" creationId="{6B1270C9-01A9-4C0E-95D7-4DCFF53C48CC}"/>
          </ac:spMkLst>
        </pc:spChg>
        <pc:spChg chg="add">
          <ac:chgData name="Gabriele Ostuni" userId="b6a0a9bd2ef8212d" providerId="LiveId" clId="{3015813A-06BD-4F2C-9026-3BCDAC327723}" dt="2020-04-11T17:50:22.380" v="515"/>
          <ac:spMkLst>
            <pc:docMk/>
            <pc:sldMk cId="1985139188" sldId="303"/>
            <ac:spMk id="22" creationId="{47EE8624-EEF0-469C-8F83-18E4AB4EF2B3}"/>
          </ac:spMkLst>
        </pc:spChg>
        <pc:spChg chg="add">
          <ac:chgData name="Gabriele Ostuni" userId="b6a0a9bd2ef8212d" providerId="LiveId" clId="{3015813A-06BD-4F2C-9026-3BCDAC327723}" dt="2020-04-11T17:50:22.380" v="515"/>
          <ac:spMkLst>
            <pc:docMk/>
            <pc:sldMk cId="1985139188" sldId="303"/>
            <ac:spMk id="23" creationId="{9787D5BF-8586-4D05-A924-75E189270146}"/>
          </ac:spMkLst>
        </pc:spChg>
        <pc:spChg chg="add">
          <ac:chgData name="Gabriele Ostuni" userId="b6a0a9bd2ef8212d" providerId="LiveId" clId="{3015813A-06BD-4F2C-9026-3BCDAC327723}" dt="2020-04-11T17:50:22.380" v="515"/>
          <ac:spMkLst>
            <pc:docMk/>
            <pc:sldMk cId="1985139188" sldId="303"/>
            <ac:spMk id="24" creationId="{C97504B4-1CE3-4CA4-993A-AC86FD7A5F7B}"/>
          </ac:spMkLst>
        </pc:spChg>
        <pc:spChg chg="add">
          <ac:chgData name="Gabriele Ostuni" userId="b6a0a9bd2ef8212d" providerId="LiveId" clId="{3015813A-06BD-4F2C-9026-3BCDAC327723}" dt="2020-04-11T17:50:22.380" v="515"/>
          <ac:spMkLst>
            <pc:docMk/>
            <pc:sldMk cId="1985139188" sldId="303"/>
            <ac:spMk id="25" creationId="{94349173-28F7-4B17-87D1-A6A33070922F}"/>
          </ac:spMkLst>
        </pc:spChg>
        <pc:spChg chg="add">
          <ac:chgData name="Gabriele Ostuni" userId="b6a0a9bd2ef8212d" providerId="LiveId" clId="{3015813A-06BD-4F2C-9026-3BCDAC327723}" dt="2020-04-11T17:50:22.380" v="515"/>
          <ac:spMkLst>
            <pc:docMk/>
            <pc:sldMk cId="1985139188" sldId="303"/>
            <ac:spMk id="26" creationId="{D7FFD3A7-35F2-468D-BE15-963E757F3927}"/>
          </ac:spMkLst>
        </pc:spChg>
        <pc:spChg chg="add">
          <ac:chgData name="Gabriele Ostuni" userId="b6a0a9bd2ef8212d" providerId="LiveId" clId="{3015813A-06BD-4F2C-9026-3BCDAC327723}" dt="2020-04-11T17:50:22.380" v="515"/>
          <ac:spMkLst>
            <pc:docMk/>
            <pc:sldMk cId="1985139188" sldId="303"/>
            <ac:spMk id="27" creationId="{C629C329-945D-41E9-884F-BD9F8B89C6A2}"/>
          </ac:spMkLst>
        </pc:spChg>
        <pc:spChg chg="add">
          <ac:chgData name="Gabriele Ostuni" userId="b6a0a9bd2ef8212d" providerId="LiveId" clId="{3015813A-06BD-4F2C-9026-3BCDAC327723}" dt="2020-04-11T17:50:22.380" v="515"/>
          <ac:spMkLst>
            <pc:docMk/>
            <pc:sldMk cId="1985139188" sldId="303"/>
            <ac:spMk id="28" creationId="{23A8B93F-7807-4761-A4D0-8DDDB395EF61}"/>
          </ac:spMkLst>
        </pc:spChg>
        <pc:spChg chg="add">
          <ac:chgData name="Gabriele Ostuni" userId="b6a0a9bd2ef8212d" providerId="LiveId" clId="{3015813A-06BD-4F2C-9026-3BCDAC327723}" dt="2020-04-11T17:50:22.380" v="515"/>
          <ac:spMkLst>
            <pc:docMk/>
            <pc:sldMk cId="1985139188" sldId="303"/>
            <ac:spMk id="29" creationId="{8C5EDDCA-1826-4BFF-B401-56686360B42A}"/>
          </ac:spMkLst>
        </pc:spChg>
        <pc:spChg chg="add">
          <ac:chgData name="Gabriele Ostuni" userId="b6a0a9bd2ef8212d" providerId="LiveId" clId="{3015813A-06BD-4F2C-9026-3BCDAC327723}" dt="2020-04-11T17:50:22.380" v="515"/>
          <ac:spMkLst>
            <pc:docMk/>
            <pc:sldMk cId="1985139188" sldId="303"/>
            <ac:spMk id="30" creationId="{0FD91A17-AABB-4A79-BCF4-8CB82E2479DB}"/>
          </ac:spMkLst>
        </pc:spChg>
        <pc:spChg chg="add">
          <ac:chgData name="Gabriele Ostuni" userId="b6a0a9bd2ef8212d" providerId="LiveId" clId="{3015813A-06BD-4F2C-9026-3BCDAC327723}" dt="2020-04-11T17:50:22.380" v="515"/>
          <ac:spMkLst>
            <pc:docMk/>
            <pc:sldMk cId="1985139188" sldId="303"/>
            <ac:spMk id="31" creationId="{77ACD661-A9AB-4433-92EC-08096AC5180E}"/>
          </ac:spMkLst>
        </pc:spChg>
        <pc:spChg chg="add">
          <ac:chgData name="Gabriele Ostuni" userId="b6a0a9bd2ef8212d" providerId="LiveId" clId="{3015813A-06BD-4F2C-9026-3BCDAC327723}" dt="2020-04-11T17:50:22.380" v="515"/>
          <ac:spMkLst>
            <pc:docMk/>
            <pc:sldMk cId="1985139188" sldId="303"/>
            <ac:spMk id="32" creationId="{6BBDD975-1936-4E40-B5CB-C28DB23157E3}"/>
          </ac:spMkLst>
        </pc:spChg>
        <pc:spChg chg="add">
          <ac:chgData name="Gabriele Ostuni" userId="b6a0a9bd2ef8212d" providerId="LiveId" clId="{3015813A-06BD-4F2C-9026-3BCDAC327723}" dt="2020-04-11T17:50:22.380" v="515"/>
          <ac:spMkLst>
            <pc:docMk/>
            <pc:sldMk cId="1985139188" sldId="303"/>
            <ac:spMk id="33" creationId="{742BCE82-A2BC-4A57-8EBD-F4DA5A2B9498}"/>
          </ac:spMkLst>
        </pc:spChg>
        <pc:spChg chg="add">
          <ac:chgData name="Gabriele Ostuni" userId="b6a0a9bd2ef8212d" providerId="LiveId" clId="{3015813A-06BD-4F2C-9026-3BCDAC327723}" dt="2020-04-11T17:50:22.380" v="515"/>
          <ac:spMkLst>
            <pc:docMk/>
            <pc:sldMk cId="1985139188" sldId="303"/>
            <ac:spMk id="34" creationId="{6D9B9267-2BFF-46A1-BAA4-1BE95D1E423C}"/>
          </ac:spMkLst>
        </pc:spChg>
        <pc:cxnChg chg="add">
          <ac:chgData name="Gabriele Ostuni" userId="b6a0a9bd2ef8212d" providerId="LiveId" clId="{3015813A-06BD-4F2C-9026-3BCDAC327723}" dt="2020-04-11T17:50:22.380" v="515"/>
          <ac:cxnSpMkLst>
            <pc:docMk/>
            <pc:sldMk cId="1985139188" sldId="303"/>
            <ac:cxnSpMk id="8" creationId="{4D85DD9C-4DB8-45D2-A24B-B3246A851A73}"/>
          </ac:cxnSpMkLst>
        </pc:cxnChg>
        <pc:cxnChg chg="add">
          <ac:chgData name="Gabriele Ostuni" userId="b6a0a9bd2ef8212d" providerId="LiveId" clId="{3015813A-06BD-4F2C-9026-3BCDAC327723}" dt="2020-04-11T17:50:22.380" v="515"/>
          <ac:cxnSpMkLst>
            <pc:docMk/>
            <pc:sldMk cId="1985139188" sldId="303"/>
            <ac:cxnSpMk id="9" creationId="{C219DCE5-FC31-439F-91E6-FBC7C963208B}"/>
          </ac:cxnSpMkLst>
        </pc:cxnChg>
        <pc:cxnChg chg="add">
          <ac:chgData name="Gabriele Ostuni" userId="b6a0a9bd2ef8212d" providerId="LiveId" clId="{3015813A-06BD-4F2C-9026-3BCDAC327723}" dt="2020-04-11T17:50:22.380" v="515"/>
          <ac:cxnSpMkLst>
            <pc:docMk/>
            <pc:sldMk cId="1985139188" sldId="303"/>
            <ac:cxnSpMk id="10" creationId="{EE81810C-8C06-4FCF-8BC3-C662AFBB2D9D}"/>
          </ac:cxnSpMkLst>
        </pc:cxnChg>
        <pc:cxnChg chg="add">
          <ac:chgData name="Gabriele Ostuni" userId="b6a0a9bd2ef8212d" providerId="LiveId" clId="{3015813A-06BD-4F2C-9026-3BCDAC327723}" dt="2020-04-11T17:50:22.380" v="515"/>
          <ac:cxnSpMkLst>
            <pc:docMk/>
            <pc:sldMk cId="1985139188" sldId="303"/>
            <ac:cxnSpMk id="11" creationId="{A20F6F6F-8438-4230-B4CB-46C35E4E1161}"/>
          </ac:cxnSpMkLst>
        </pc:cxnChg>
        <pc:cxnChg chg="add">
          <ac:chgData name="Gabriele Ostuni" userId="b6a0a9bd2ef8212d" providerId="LiveId" clId="{3015813A-06BD-4F2C-9026-3BCDAC327723}" dt="2020-04-11T17:50:22.380" v="515"/>
          <ac:cxnSpMkLst>
            <pc:docMk/>
            <pc:sldMk cId="1985139188" sldId="303"/>
            <ac:cxnSpMk id="12" creationId="{30EE7ACE-AB37-4B00-9044-6149987B4732}"/>
          </ac:cxnSpMkLst>
        </pc:cxnChg>
        <pc:cxnChg chg="add">
          <ac:chgData name="Gabriele Ostuni" userId="b6a0a9bd2ef8212d" providerId="LiveId" clId="{3015813A-06BD-4F2C-9026-3BCDAC327723}" dt="2020-04-11T17:50:22.380" v="515"/>
          <ac:cxnSpMkLst>
            <pc:docMk/>
            <pc:sldMk cId="1985139188" sldId="303"/>
            <ac:cxnSpMk id="13" creationId="{B33509AE-CC9C-4956-BFD3-AE9777ABFA41}"/>
          </ac:cxnSpMkLst>
        </pc:cxnChg>
        <pc:cxnChg chg="add">
          <ac:chgData name="Gabriele Ostuni" userId="b6a0a9bd2ef8212d" providerId="LiveId" clId="{3015813A-06BD-4F2C-9026-3BCDAC327723}" dt="2020-04-11T17:50:22.380" v="515"/>
          <ac:cxnSpMkLst>
            <pc:docMk/>
            <pc:sldMk cId="1985139188" sldId="303"/>
            <ac:cxnSpMk id="14" creationId="{70924110-C8A4-4594-A7F0-77472C95F2C9}"/>
          </ac:cxnSpMkLst>
        </pc:cxnChg>
        <pc:cxnChg chg="add">
          <ac:chgData name="Gabriele Ostuni" userId="b6a0a9bd2ef8212d" providerId="LiveId" clId="{3015813A-06BD-4F2C-9026-3BCDAC327723}" dt="2020-04-11T17:50:22.380" v="515"/>
          <ac:cxnSpMkLst>
            <pc:docMk/>
            <pc:sldMk cId="1985139188" sldId="303"/>
            <ac:cxnSpMk id="15" creationId="{705E1DC1-5200-4DEF-B420-689FF98A9C1C}"/>
          </ac:cxnSpMkLst>
        </pc:cxnChg>
      </pc:sldChg>
      <pc:sldChg chg="addSp modSp add modNotesTx">
        <pc:chgData name="Gabriele Ostuni" userId="b6a0a9bd2ef8212d" providerId="LiveId" clId="{3015813A-06BD-4F2C-9026-3BCDAC327723}" dt="2020-04-14T18:53:20.210" v="2139" actId="20577"/>
        <pc:sldMkLst>
          <pc:docMk/>
          <pc:sldMk cId="3809455356" sldId="304"/>
        </pc:sldMkLst>
        <pc:spChg chg="add mod">
          <ac:chgData name="Gabriele Ostuni" userId="b6a0a9bd2ef8212d" providerId="LiveId" clId="{3015813A-06BD-4F2C-9026-3BCDAC327723}" dt="2020-04-14T18:43:21.661" v="2072" actId="14100"/>
          <ac:spMkLst>
            <pc:docMk/>
            <pc:sldMk cId="3809455356" sldId="304"/>
            <ac:spMk id="2" creationId="{22445D9C-4836-4413-89A0-93B32AC9EB8A}"/>
          </ac:spMkLst>
        </pc:spChg>
        <pc:spChg chg="mod">
          <ac:chgData name="Gabriele Ostuni" userId="b6a0a9bd2ef8212d" providerId="LiveId" clId="{3015813A-06BD-4F2C-9026-3BCDAC327723}" dt="2020-04-14T18:02:35.278" v="1507" actId="790"/>
          <ac:spMkLst>
            <pc:docMk/>
            <pc:sldMk cId="3809455356" sldId="304"/>
            <ac:spMk id="7" creationId="{00000000-0000-0000-0000-000000000000}"/>
          </ac:spMkLst>
        </pc:spChg>
      </pc:sldChg>
      <pc:sldChg chg="del">
        <pc:chgData name="Gabriele Ostuni" userId="b6a0a9bd2ef8212d" providerId="LiveId" clId="{3015813A-06BD-4F2C-9026-3BCDAC327723}" dt="2020-04-11T17:32:59.740" v="118" actId="47"/>
        <pc:sldMkLst>
          <pc:docMk/>
          <pc:sldMk cId="4251080482" sldId="304"/>
        </pc:sldMkLst>
      </pc:sldChg>
      <pc:sldChg chg="addSp modSp add modNotesTx">
        <pc:chgData name="Gabriele Ostuni" userId="b6a0a9bd2ef8212d" providerId="LiveId" clId="{3015813A-06BD-4F2C-9026-3BCDAC327723}" dt="2020-04-14T18:54:19.365" v="2165" actId="20577"/>
        <pc:sldMkLst>
          <pc:docMk/>
          <pc:sldMk cId="1764586082" sldId="305"/>
        </pc:sldMkLst>
        <pc:spChg chg="add mod">
          <ac:chgData name="Gabriele Ostuni" userId="b6a0a9bd2ef8212d" providerId="LiveId" clId="{3015813A-06BD-4F2C-9026-3BCDAC327723}" dt="2020-04-14T18:02:40.840" v="1508" actId="790"/>
          <ac:spMkLst>
            <pc:docMk/>
            <pc:sldMk cId="1764586082" sldId="305"/>
            <ac:spMk id="3" creationId="{A62CB535-3E98-4600-AE1E-0A42857A5539}"/>
          </ac:spMkLst>
        </pc:spChg>
        <pc:spChg chg="mod">
          <ac:chgData name="Gabriele Ostuni" userId="b6a0a9bd2ef8212d" providerId="LiveId" clId="{3015813A-06BD-4F2C-9026-3BCDAC327723}" dt="2020-04-14T18:02:40.840" v="1508" actId="790"/>
          <ac:spMkLst>
            <pc:docMk/>
            <pc:sldMk cId="1764586082" sldId="305"/>
            <ac:spMk id="7" creationId="{00000000-0000-0000-0000-000000000000}"/>
          </ac:spMkLst>
        </pc:spChg>
      </pc:sldChg>
      <pc:sldChg chg="del">
        <pc:chgData name="Gabriele Ostuni" userId="b6a0a9bd2ef8212d" providerId="LiveId" clId="{3015813A-06BD-4F2C-9026-3BCDAC327723}" dt="2020-04-11T17:32:59.740" v="118" actId="47"/>
        <pc:sldMkLst>
          <pc:docMk/>
          <pc:sldMk cId="2709801992" sldId="305"/>
        </pc:sldMkLst>
      </pc:sldChg>
      <pc:sldChg chg="addSp modSp add">
        <pc:chgData name="Gabriele Ostuni" userId="b6a0a9bd2ef8212d" providerId="LiveId" clId="{3015813A-06BD-4F2C-9026-3BCDAC327723}" dt="2020-04-11T17:55:04.185" v="696" actId="20577"/>
        <pc:sldMkLst>
          <pc:docMk/>
          <pc:sldMk cId="1854786299" sldId="306"/>
        </pc:sldMkLst>
        <pc:spChg chg="mod">
          <ac:chgData name="Gabriele Ostuni" userId="b6a0a9bd2ef8212d" providerId="LiveId" clId="{3015813A-06BD-4F2C-9026-3BCDAC327723}" dt="2020-04-11T17:55:04.185" v="696" actId="20577"/>
          <ac:spMkLst>
            <pc:docMk/>
            <pc:sldMk cId="1854786299" sldId="306"/>
            <ac:spMk id="7" creationId="{00000000-0000-0000-0000-000000000000}"/>
          </ac:spMkLst>
        </pc:spChg>
        <pc:picChg chg="add">
          <ac:chgData name="Gabriele Ostuni" userId="b6a0a9bd2ef8212d" providerId="LiveId" clId="{3015813A-06BD-4F2C-9026-3BCDAC327723}" dt="2020-04-11T17:54:52.419" v="671"/>
          <ac:picMkLst>
            <pc:docMk/>
            <pc:sldMk cId="1854786299" sldId="306"/>
            <ac:picMk id="3" creationId="{C25F6918-2253-404B-85C7-0C1F2B254E64}"/>
          </ac:picMkLst>
        </pc:picChg>
      </pc:sldChg>
      <pc:sldChg chg="del">
        <pc:chgData name="Gabriele Ostuni" userId="b6a0a9bd2ef8212d" providerId="LiveId" clId="{3015813A-06BD-4F2C-9026-3BCDAC327723}" dt="2020-04-11T17:32:59.740" v="118" actId="47"/>
        <pc:sldMkLst>
          <pc:docMk/>
          <pc:sldMk cId="1144023616" sldId="307"/>
        </pc:sldMkLst>
      </pc:sldChg>
      <pc:sldChg chg="addSp modSp add">
        <pc:chgData name="Gabriele Ostuni" userId="b6a0a9bd2ef8212d" providerId="LiveId" clId="{3015813A-06BD-4F2C-9026-3BCDAC327723}" dt="2020-04-11T18:09:22.949" v="782" actId="255"/>
        <pc:sldMkLst>
          <pc:docMk/>
          <pc:sldMk cId="2322855074" sldId="307"/>
        </pc:sldMkLst>
        <pc:spChg chg="add">
          <ac:chgData name="Gabriele Ostuni" userId="b6a0a9bd2ef8212d" providerId="LiveId" clId="{3015813A-06BD-4F2C-9026-3BCDAC327723}" dt="2020-04-11T18:00:49.839" v="726"/>
          <ac:spMkLst>
            <pc:docMk/>
            <pc:sldMk cId="2322855074" sldId="307"/>
            <ac:spMk id="3" creationId="{5B3B323D-D10E-4BE8-8332-5F182A3E01E3}"/>
          </ac:spMkLst>
        </pc:spChg>
        <pc:spChg chg="add mod">
          <ac:chgData name="Gabriele Ostuni" userId="b6a0a9bd2ef8212d" providerId="LiveId" clId="{3015813A-06BD-4F2C-9026-3BCDAC327723}" dt="2020-04-11T18:01:16.542" v="728" actId="20577"/>
          <ac:spMkLst>
            <pc:docMk/>
            <pc:sldMk cId="2322855074" sldId="307"/>
            <ac:spMk id="4" creationId="{99615367-C8FE-4812-A6BD-9FFE0165641F}"/>
          </ac:spMkLst>
        </pc:spChg>
        <pc:spChg chg="add mod">
          <ac:chgData name="Gabriele Ostuni" userId="b6a0a9bd2ef8212d" providerId="LiveId" clId="{3015813A-06BD-4F2C-9026-3BCDAC327723}" dt="2020-04-11T18:01:33.135" v="729"/>
          <ac:spMkLst>
            <pc:docMk/>
            <pc:sldMk cId="2322855074" sldId="307"/>
            <ac:spMk id="5" creationId="{3BB3F56F-22CB-4C47-8241-7851421501DB}"/>
          </ac:spMkLst>
        </pc:spChg>
        <pc:spChg chg="add mod">
          <ac:chgData name="Gabriele Ostuni" userId="b6a0a9bd2ef8212d" providerId="LiveId" clId="{3015813A-06BD-4F2C-9026-3BCDAC327723}" dt="2020-04-11T18:01:49.900" v="732" actId="20577"/>
          <ac:spMkLst>
            <pc:docMk/>
            <pc:sldMk cId="2322855074" sldId="307"/>
            <ac:spMk id="6" creationId="{4A17E074-661F-4148-A371-B56370C7C894}"/>
          </ac:spMkLst>
        </pc:spChg>
        <pc:spChg chg="mod">
          <ac:chgData name="Gabriele Ostuni" userId="b6a0a9bd2ef8212d" providerId="LiveId" clId="{3015813A-06BD-4F2C-9026-3BCDAC327723}" dt="2020-04-11T17:55:30.153" v="725" actId="20577"/>
          <ac:spMkLst>
            <pc:docMk/>
            <pc:sldMk cId="2322855074" sldId="307"/>
            <ac:spMk id="7" creationId="{00000000-0000-0000-0000-000000000000}"/>
          </ac:spMkLst>
        </pc:spChg>
        <pc:spChg chg="add">
          <ac:chgData name="Gabriele Ostuni" userId="b6a0a9bd2ef8212d" providerId="LiveId" clId="{3015813A-06BD-4F2C-9026-3BCDAC327723}" dt="2020-04-11T18:00:49.839" v="726"/>
          <ac:spMkLst>
            <pc:docMk/>
            <pc:sldMk cId="2322855074" sldId="307"/>
            <ac:spMk id="8" creationId="{5E690F8B-761B-4BEF-8A08-E059F9C5F491}"/>
          </ac:spMkLst>
        </pc:spChg>
        <pc:spChg chg="add">
          <ac:chgData name="Gabriele Ostuni" userId="b6a0a9bd2ef8212d" providerId="LiveId" clId="{3015813A-06BD-4F2C-9026-3BCDAC327723}" dt="2020-04-11T18:00:49.839" v="726"/>
          <ac:spMkLst>
            <pc:docMk/>
            <pc:sldMk cId="2322855074" sldId="307"/>
            <ac:spMk id="9" creationId="{C6ED835F-331B-404C-8C1B-F5B923CF35FD}"/>
          </ac:spMkLst>
        </pc:spChg>
        <pc:spChg chg="add">
          <ac:chgData name="Gabriele Ostuni" userId="b6a0a9bd2ef8212d" providerId="LiveId" clId="{3015813A-06BD-4F2C-9026-3BCDAC327723}" dt="2020-04-11T18:00:49.839" v="726"/>
          <ac:spMkLst>
            <pc:docMk/>
            <pc:sldMk cId="2322855074" sldId="307"/>
            <ac:spMk id="11" creationId="{51DB8D6A-4C1D-4BA2-B63F-9C9BBC6870D4}"/>
          </ac:spMkLst>
        </pc:spChg>
        <pc:spChg chg="mod">
          <ac:chgData name="Gabriele Ostuni" userId="b6a0a9bd2ef8212d" providerId="LiveId" clId="{3015813A-06BD-4F2C-9026-3BCDAC327723}" dt="2020-04-11T18:09:18.589" v="781" actId="255"/>
          <ac:spMkLst>
            <pc:docMk/>
            <pc:sldMk cId="2322855074" sldId="307"/>
            <ac:spMk id="16" creationId="{F3434FAB-4E2D-421C-B04C-AB53DC3DA036}"/>
          </ac:spMkLst>
        </pc:spChg>
        <pc:spChg chg="mod">
          <ac:chgData name="Gabriele Ostuni" userId="b6a0a9bd2ef8212d" providerId="LiveId" clId="{3015813A-06BD-4F2C-9026-3BCDAC327723}" dt="2020-04-11T18:08:24.466" v="753" actId="20577"/>
          <ac:spMkLst>
            <pc:docMk/>
            <pc:sldMk cId="2322855074" sldId="307"/>
            <ac:spMk id="75" creationId="{9930F788-866C-45C7-874C-B20290D22B29}"/>
          </ac:spMkLst>
        </pc:spChg>
        <pc:spChg chg="mod">
          <ac:chgData name="Gabriele Ostuni" userId="b6a0a9bd2ef8212d" providerId="LiveId" clId="{3015813A-06BD-4F2C-9026-3BCDAC327723}" dt="2020-04-11T18:09:22.949" v="782" actId="255"/>
          <ac:spMkLst>
            <pc:docMk/>
            <pc:sldMk cId="2322855074" sldId="307"/>
            <ac:spMk id="93" creationId="{70A169AA-113E-4E64-8732-F6DE98717DC7}"/>
          </ac:spMkLst>
        </pc:spChg>
        <pc:grpChg chg="add mod">
          <ac:chgData name="Gabriele Ostuni" userId="b6a0a9bd2ef8212d" providerId="LiveId" clId="{3015813A-06BD-4F2C-9026-3BCDAC327723}" dt="2020-04-11T18:08:08.638" v="749"/>
          <ac:grpSpMkLst>
            <pc:docMk/>
            <pc:sldMk cId="2322855074" sldId="307"/>
            <ac:grpSpMk id="12" creationId="{DFF5D51A-61BE-427C-82A2-F315316AEE5C}"/>
          </ac:grpSpMkLst>
        </pc:grpChg>
        <pc:grpChg chg="mod">
          <ac:chgData name="Gabriele Ostuni" userId="b6a0a9bd2ef8212d" providerId="LiveId" clId="{3015813A-06BD-4F2C-9026-3BCDAC327723}" dt="2020-04-11T18:08:08.638" v="749"/>
          <ac:grpSpMkLst>
            <pc:docMk/>
            <pc:sldMk cId="2322855074" sldId="307"/>
            <ac:grpSpMk id="15" creationId="{B2003963-EAF6-45E0-8531-6722573F4430}"/>
          </ac:grpSpMkLst>
        </pc:grpChg>
        <pc:grpChg chg="mod">
          <ac:chgData name="Gabriele Ostuni" userId="b6a0a9bd2ef8212d" providerId="LiveId" clId="{3015813A-06BD-4F2C-9026-3BCDAC327723}" dt="2020-04-11T18:08:08.638" v="749"/>
          <ac:grpSpMkLst>
            <pc:docMk/>
            <pc:sldMk cId="2322855074" sldId="307"/>
            <ac:grpSpMk id="21" creationId="{1277AD1F-6CB4-4801-88F8-0417B4AFAA20}"/>
          </ac:grpSpMkLst>
        </pc:grpChg>
        <pc:cxnChg chg="add">
          <ac:chgData name="Gabriele Ostuni" userId="b6a0a9bd2ef8212d" providerId="LiveId" clId="{3015813A-06BD-4F2C-9026-3BCDAC327723}" dt="2020-04-11T18:00:49.839" v="726"/>
          <ac:cxnSpMkLst>
            <pc:docMk/>
            <pc:sldMk cId="2322855074" sldId="307"/>
            <ac:cxnSpMk id="10" creationId="{353D70FB-32D5-4C58-8243-5684B236E6DB}"/>
          </ac:cxnSpMkLst>
        </pc:cxnChg>
      </pc:sldChg>
      <pc:sldChg chg="addSp modSp add">
        <pc:chgData name="Gabriele Ostuni" userId="b6a0a9bd2ef8212d" providerId="LiveId" clId="{3015813A-06BD-4F2C-9026-3BCDAC327723}" dt="2020-04-14T18:55:17.881" v="2178" actId="14100"/>
        <pc:sldMkLst>
          <pc:docMk/>
          <pc:sldMk cId="2986841903" sldId="308"/>
        </pc:sldMkLst>
        <pc:spChg chg="add mod">
          <ac:chgData name="Gabriele Ostuni" userId="b6a0a9bd2ef8212d" providerId="LiveId" clId="{3015813A-06BD-4F2C-9026-3BCDAC327723}" dt="2020-04-14T18:55:17.881" v="2178" actId="14100"/>
          <ac:spMkLst>
            <pc:docMk/>
            <pc:sldMk cId="2986841903" sldId="308"/>
            <ac:spMk id="3" creationId="{09A09DBD-226E-4425-870E-828DE98C8B99}"/>
          </ac:spMkLst>
        </pc:spChg>
        <pc:spChg chg="mod">
          <ac:chgData name="Gabriele Ostuni" userId="b6a0a9bd2ef8212d" providerId="LiveId" clId="{3015813A-06BD-4F2C-9026-3BCDAC327723}" dt="2020-04-14T18:05:44.160" v="1509" actId="790"/>
          <ac:spMkLst>
            <pc:docMk/>
            <pc:sldMk cId="2986841903" sldId="308"/>
            <ac:spMk id="7" creationId="{00000000-0000-0000-0000-000000000000}"/>
          </ac:spMkLst>
        </pc:spChg>
      </pc:sldChg>
      <pc:sldChg chg="addSp modSp add">
        <pc:chgData name="Gabriele Ostuni" userId="b6a0a9bd2ef8212d" providerId="LiveId" clId="{3015813A-06BD-4F2C-9026-3BCDAC327723}" dt="2020-04-14T18:56:27.374" v="2184" actId="14100"/>
        <pc:sldMkLst>
          <pc:docMk/>
          <pc:sldMk cId="1651147373" sldId="309"/>
        </pc:sldMkLst>
        <pc:spChg chg="add mod">
          <ac:chgData name="Gabriele Ostuni" userId="b6a0a9bd2ef8212d" providerId="LiveId" clId="{3015813A-06BD-4F2C-9026-3BCDAC327723}" dt="2020-04-14T18:56:27.374" v="2184" actId="14100"/>
          <ac:spMkLst>
            <pc:docMk/>
            <pc:sldMk cId="1651147373" sldId="309"/>
            <ac:spMk id="3" creationId="{B9A9A982-B819-4E4C-A2F9-D5CA3C53228E}"/>
          </ac:spMkLst>
        </pc:spChg>
        <pc:spChg chg="mod">
          <ac:chgData name="Gabriele Ostuni" userId="b6a0a9bd2ef8212d" providerId="LiveId" clId="{3015813A-06BD-4F2C-9026-3BCDAC327723}" dt="2020-04-11T18:11:04.008" v="855" actId="20577"/>
          <ac:spMkLst>
            <pc:docMk/>
            <pc:sldMk cId="1651147373" sldId="309"/>
            <ac:spMk id="7" creationId="{00000000-0000-0000-0000-000000000000}"/>
          </ac:spMkLst>
        </pc:spChg>
      </pc:sldChg>
      <pc:sldChg chg="del">
        <pc:chgData name="Gabriele Ostuni" userId="b6a0a9bd2ef8212d" providerId="LiveId" clId="{3015813A-06BD-4F2C-9026-3BCDAC327723}" dt="2020-04-11T17:32:59.740" v="118" actId="47"/>
        <pc:sldMkLst>
          <pc:docMk/>
          <pc:sldMk cId="3624238179" sldId="309"/>
        </pc:sldMkLst>
      </pc:sldChg>
      <pc:sldChg chg="addSp modSp add modAnim">
        <pc:chgData name="Gabriele Ostuni" userId="b6a0a9bd2ef8212d" providerId="LiveId" clId="{3015813A-06BD-4F2C-9026-3BCDAC327723}" dt="2020-04-11T18:17:49.995" v="882" actId="207"/>
        <pc:sldMkLst>
          <pc:docMk/>
          <pc:sldMk cId="602467705" sldId="310"/>
        </pc:sldMkLst>
        <pc:spChg chg="add">
          <ac:chgData name="Gabriele Ostuni" userId="b6a0a9bd2ef8212d" providerId="LiveId" clId="{3015813A-06BD-4F2C-9026-3BCDAC327723}" dt="2020-04-11T18:16:58.169" v="857"/>
          <ac:spMkLst>
            <pc:docMk/>
            <pc:sldMk cId="602467705" sldId="310"/>
            <ac:spMk id="3" creationId="{808F2EE0-6398-49D6-9F3D-85BB8142D989}"/>
          </ac:spMkLst>
        </pc:spChg>
        <pc:spChg chg="add">
          <ac:chgData name="Gabriele Ostuni" userId="b6a0a9bd2ef8212d" providerId="LiveId" clId="{3015813A-06BD-4F2C-9026-3BCDAC327723}" dt="2020-04-11T18:16:58.169" v="857"/>
          <ac:spMkLst>
            <pc:docMk/>
            <pc:sldMk cId="602467705" sldId="310"/>
            <ac:spMk id="4" creationId="{B3D404C6-1B31-4EB5-BA30-90E1B32AD61B}"/>
          </ac:spMkLst>
        </pc:spChg>
        <pc:spChg chg="add">
          <ac:chgData name="Gabriele Ostuni" userId="b6a0a9bd2ef8212d" providerId="LiveId" clId="{3015813A-06BD-4F2C-9026-3BCDAC327723}" dt="2020-04-11T18:16:58.169" v="857"/>
          <ac:spMkLst>
            <pc:docMk/>
            <pc:sldMk cId="602467705" sldId="310"/>
            <ac:spMk id="5" creationId="{A96A46CC-54DD-4D81-905A-27EC8ED2DF23}"/>
          </ac:spMkLst>
        </pc:spChg>
        <pc:spChg chg="add">
          <ac:chgData name="Gabriele Ostuni" userId="b6a0a9bd2ef8212d" providerId="LiveId" clId="{3015813A-06BD-4F2C-9026-3BCDAC327723}" dt="2020-04-11T18:16:58.169" v="857"/>
          <ac:spMkLst>
            <pc:docMk/>
            <pc:sldMk cId="602467705" sldId="310"/>
            <ac:spMk id="6" creationId="{50C94C8A-050B-4AE8-B525-DB811093C0CC}"/>
          </ac:spMkLst>
        </pc:spChg>
        <pc:spChg chg="mod">
          <ac:chgData name="Gabriele Ostuni" userId="b6a0a9bd2ef8212d" providerId="LiveId" clId="{3015813A-06BD-4F2C-9026-3BCDAC327723}" dt="2020-04-11T18:17:05.137" v="859" actId="27636"/>
          <ac:spMkLst>
            <pc:docMk/>
            <pc:sldMk cId="602467705" sldId="310"/>
            <ac:spMk id="7" creationId="{00000000-0000-0000-0000-000000000000}"/>
          </ac:spMkLst>
        </pc:spChg>
        <pc:spChg chg="add">
          <ac:chgData name="Gabriele Ostuni" userId="b6a0a9bd2ef8212d" providerId="LiveId" clId="{3015813A-06BD-4F2C-9026-3BCDAC327723}" dt="2020-04-11T18:16:58.169" v="857"/>
          <ac:spMkLst>
            <pc:docMk/>
            <pc:sldMk cId="602467705" sldId="310"/>
            <ac:spMk id="8" creationId="{8195E7D2-0D93-4D19-B03C-8D10C9387058}"/>
          </ac:spMkLst>
        </pc:spChg>
        <pc:spChg chg="add">
          <ac:chgData name="Gabriele Ostuni" userId="b6a0a9bd2ef8212d" providerId="LiveId" clId="{3015813A-06BD-4F2C-9026-3BCDAC327723}" dt="2020-04-11T18:16:58.169" v="857"/>
          <ac:spMkLst>
            <pc:docMk/>
            <pc:sldMk cId="602467705" sldId="310"/>
            <ac:spMk id="9" creationId="{0B05DC60-4105-465C-AFEF-25D5D062ED14}"/>
          </ac:spMkLst>
        </pc:spChg>
        <pc:spChg chg="add">
          <ac:chgData name="Gabriele Ostuni" userId="b6a0a9bd2ef8212d" providerId="LiveId" clId="{3015813A-06BD-4F2C-9026-3BCDAC327723}" dt="2020-04-11T18:16:58.169" v="857"/>
          <ac:spMkLst>
            <pc:docMk/>
            <pc:sldMk cId="602467705" sldId="310"/>
            <ac:spMk id="10" creationId="{FEA6424F-9975-4C38-ADB8-D2CFC466D5C5}"/>
          </ac:spMkLst>
        </pc:spChg>
        <pc:spChg chg="add">
          <ac:chgData name="Gabriele Ostuni" userId="b6a0a9bd2ef8212d" providerId="LiveId" clId="{3015813A-06BD-4F2C-9026-3BCDAC327723}" dt="2020-04-11T18:16:58.169" v="857"/>
          <ac:spMkLst>
            <pc:docMk/>
            <pc:sldMk cId="602467705" sldId="310"/>
            <ac:spMk id="11" creationId="{E43F7875-EDC4-4E5E-B7CF-B64F6BCF25EB}"/>
          </ac:spMkLst>
        </pc:spChg>
        <pc:spChg chg="add mod">
          <ac:chgData name="Gabriele Ostuni" userId="b6a0a9bd2ef8212d" providerId="LiveId" clId="{3015813A-06BD-4F2C-9026-3BCDAC327723}" dt="2020-04-11T18:17:49.995" v="882" actId="207"/>
          <ac:spMkLst>
            <pc:docMk/>
            <pc:sldMk cId="602467705" sldId="310"/>
            <ac:spMk id="15" creationId="{01FE1FF1-9B03-4078-B2C2-EC4A5E4973A4}"/>
          </ac:spMkLst>
        </pc:spChg>
        <pc:spChg chg="add mod">
          <ac:chgData name="Gabriele Ostuni" userId="b6a0a9bd2ef8212d" providerId="LiveId" clId="{3015813A-06BD-4F2C-9026-3BCDAC327723}" dt="2020-04-11T18:17:45.324" v="880" actId="207"/>
          <ac:spMkLst>
            <pc:docMk/>
            <pc:sldMk cId="602467705" sldId="310"/>
            <ac:spMk id="16" creationId="{AF74BB4B-1887-4B6C-9074-774632EE0BFB}"/>
          </ac:spMkLst>
        </pc:spChg>
        <pc:spChg chg="add">
          <ac:chgData name="Gabriele Ostuni" userId="b6a0a9bd2ef8212d" providerId="LiveId" clId="{3015813A-06BD-4F2C-9026-3BCDAC327723}" dt="2020-04-11T18:16:58.169" v="857"/>
          <ac:spMkLst>
            <pc:docMk/>
            <pc:sldMk cId="602467705" sldId="310"/>
            <ac:spMk id="17" creationId="{8779B46A-2A6D-467A-A09D-83A276D7C5C0}"/>
          </ac:spMkLst>
        </pc:spChg>
        <pc:spChg chg="add">
          <ac:chgData name="Gabriele Ostuni" userId="b6a0a9bd2ef8212d" providerId="LiveId" clId="{3015813A-06BD-4F2C-9026-3BCDAC327723}" dt="2020-04-11T18:16:58.169" v="857"/>
          <ac:spMkLst>
            <pc:docMk/>
            <pc:sldMk cId="602467705" sldId="310"/>
            <ac:spMk id="18" creationId="{4D3888AC-478F-47CD-ADAA-39EB02577336}"/>
          </ac:spMkLst>
        </pc:spChg>
        <pc:spChg chg="add mod">
          <ac:chgData name="Gabriele Ostuni" userId="b6a0a9bd2ef8212d" providerId="LiveId" clId="{3015813A-06BD-4F2C-9026-3BCDAC327723}" dt="2020-04-11T18:17:47.714" v="881" actId="207"/>
          <ac:spMkLst>
            <pc:docMk/>
            <pc:sldMk cId="602467705" sldId="310"/>
            <ac:spMk id="19" creationId="{755C34BE-AEA1-4B89-AF5A-6824B6A4D069}"/>
          </ac:spMkLst>
        </pc:spChg>
        <pc:grpChg chg="add">
          <ac:chgData name="Gabriele Ostuni" userId="b6a0a9bd2ef8212d" providerId="LiveId" clId="{3015813A-06BD-4F2C-9026-3BCDAC327723}" dt="2020-04-11T18:16:58.169" v="857"/>
          <ac:grpSpMkLst>
            <pc:docMk/>
            <pc:sldMk cId="602467705" sldId="310"/>
            <ac:grpSpMk id="12" creationId="{B0ADFEB9-D6D9-4244-87E1-2A25301B69E7}"/>
          </ac:grpSpMkLst>
        </pc:grpChg>
        <pc:cxnChg chg="add">
          <ac:chgData name="Gabriele Ostuni" userId="b6a0a9bd2ef8212d" providerId="LiveId" clId="{3015813A-06BD-4F2C-9026-3BCDAC327723}" dt="2020-04-11T18:16:58.169" v="857"/>
          <ac:cxnSpMkLst>
            <pc:docMk/>
            <pc:sldMk cId="602467705" sldId="310"/>
            <ac:cxnSpMk id="20" creationId="{6EB4ADB9-FA95-4A9E-8F97-0EE4604EE8C4}"/>
          </ac:cxnSpMkLst>
        </pc:cxnChg>
        <pc:cxnChg chg="add">
          <ac:chgData name="Gabriele Ostuni" userId="b6a0a9bd2ef8212d" providerId="LiveId" clId="{3015813A-06BD-4F2C-9026-3BCDAC327723}" dt="2020-04-11T18:16:58.169" v="857"/>
          <ac:cxnSpMkLst>
            <pc:docMk/>
            <pc:sldMk cId="602467705" sldId="310"/>
            <ac:cxnSpMk id="21" creationId="{613574D5-F36B-4815-A68E-E5F936B22403}"/>
          </ac:cxnSpMkLst>
        </pc:cxnChg>
        <pc:cxnChg chg="add">
          <ac:chgData name="Gabriele Ostuni" userId="b6a0a9bd2ef8212d" providerId="LiveId" clId="{3015813A-06BD-4F2C-9026-3BCDAC327723}" dt="2020-04-11T18:16:58.169" v="857"/>
          <ac:cxnSpMkLst>
            <pc:docMk/>
            <pc:sldMk cId="602467705" sldId="310"/>
            <ac:cxnSpMk id="22" creationId="{A4B25B75-ACAC-44B0-9960-8FAF40DC79C4}"/>
          </ac:cxnSpMkLst>
        </pc:cxnChg>
        <pc:cxnChg chg="add">
          <ac:chgData name="Gabriele Ostuni" userId="b6a0a9bd2ef8212d" providerId="LiveId" clId="{3015813A-06BD-4F2C-9026-3BCDAC327723}" dt="2020-04-11T18:16:58.169" v="857"/>
          <ac:cxnSpMkLst>
            <pc:docMk/>
            <pc:sldMk cId="602467705" sldId="310"/>
            <ac:cxnSpMk id="23" creationId="{DA9B6A3C-A4BC-44F9-BAB0-B5116116755D}"/>
          </ac:cxnSpMkLst>
        </pc:cxnChg>
        <pc:cxnChg chg="add">
          <ac:chgData name="Gabriele Ostuni" userId="b6a0a9bd2ef8212d" providerId="LiveId" clId="{3015813A-06BD-4F2C-9026-3BCDAC327723}" dt="2020-04-11T18:16:58.169" v="857"/>
          <ac:cxnSpMkLst>
            <pc:docMk/>
            <pc:sldMk cId="602467705" sldId="310"/>
            <ac:cxnSpMk id="24" creationId="{CBD9B69F-64AD-4EDA-8068-88AF946CF719}"/>
          </ac:cxnSpMkLst>
        </pc:cxnChg>
        <pc:cxnChg chg="add">
          <ac:chgData name="Gabriele Ostuni" userId="b6a0a9bd2ef8212d" providerId="LiveId" clId="{3015813A-06BD-4F2C-9026-3BCDAC327723}" dt="2020-04-11T18:16:58.169" v="857"/>
          <ac:cxnSpMkLst>
            <pc:docMk/>
            <pc:sldMk cId="602467705" sldId="310"/>
            <ac:cxnSpMk id="25" creationId="{DA3276AC-D494-4C9B-891A-2FD5EE2878A4}"/>
          </ac:cxnSpMkLst>
        </pc:cxnChg>
        <pc:cxnChg chg="add">
          <ac:chgData name="Gabriele Ostuni" userId="b6a0a9bd2ef8212d" providerId="LiveId" clId="{3015813A-06BD-4F2C-9026-3BCDAC327723}" dt="2020-04-11T18:16:58.169" v="857"/>
          <ac:cxnSpMkLst>
            <pc:docMk/>
            <pc:sldMk cId="602467705" sldId="310"/>
            <ac:cxnSpMk id="26" creationId="{3385DFC0-7F4A-4720-A505-1FB673FD535B}"/>
          </ac:cxnSpMkLst>
        </pc:cxnChg>
      </pc:sldChg>
      <pc:sldChg chg="addSp modSp add modAnim">
        <pc:chgData name="Gabriele Ostuni" userId="b6a0a9bd2ef8212d" providerId="LiveId" clId="{3015813A-06BD-4F2C-9026-3BCDAC327723}" dt="2020-04-11T18:23:15.001" v="909" actId="255"/>
        <pc:sldMkLst>
          <pc:docMk/>
          <pc:sldMk cId="2511935702" sldId="311"/>
        </pc:sldMkLst>
        <pc:spChg chg="add">
          <ac:chgData name="Gabriele Ostuni" userId="b6a0a9bd2ef8212d" providerId="LiveId" clId="{3015813A-06BD-4F2C-9026-3BCDAC327723}" dt="2020-04-11T18:21:43.176" v="883"/>
          <ac:spMkLst>
            <pc:docMk/>
            <pc:sldMk cId="2511935702" sldId="311"/>
            <ac:spMk id="3" creationId="{3E231132-66CD-4C10-82A8-B394C03A9BD7}"/>
          </ac:spMkLst>
        </pc:spChg>
        <pc:spChg chg="add">
          <ac:chgData name="Gabriele Ostuni" userId="b6a0a9bd2ef8212d" providerId="LiveId" clId="{3015813A-06BD-4F2C-9026-3BCDAC327723}" dt="2020-04-11T18:21:43.176" v="883"/>
          <ac:spMkLst>
            <pc:docMk/>
            <pc:sldMk cId="2511935702" sldId="311"/>
            <ac:spMk id="4" creationId="{DCDB8117-8FD3-44E0-B57D-1CBB2865E614}"/>
          </ac:spMkLst>
        </pc:spChg>
        <pc:spChg chg="add">
          <ac:chgData name="Gabriele Ostuni" userId="b6a0a9bd2ef8212d" providerId="LiveId" clId="{3015813A-06BD-4F2C-9026-3BCDAC327723}" dt="2020-04-11T18:21:43.176" v="883"/>
          <ac:spMkLst>
            <pc:docMk/>
            <pc:sldMk cId="2511935702" sldId="311"/>
            <ac:spMk id="5" creationId="{D9CF3EA6-1538-46C1-AF7C-B99998287B1A}"/>
          </ac:spMkLst>
        </pc:spChg>
        <pc:spChg chg="add">
          <ac:chgData name="Gabriele Ostuni" userId="b6a0a9bd2ef8212d" providerId="LiveId" clId="{3015813A-06BD-4F2C-9026-3BCDAC327723}" dt="2020-04-11T18:21:43.176" v="883"/>
          <ac:spMkLst>
            <pc:docMk/>
            <pc:sldMk cId="2511935702" sldId="311"/>
            <ac:spMk id="6" creationId="{34938980-B9DC-47B8-9FB9-ABFD4A254C90}"/>
          </ac:spMkLst>
        </pc:spChg>
        <pc:spChg chg="mod">
          <ac:chgData name="Gabriele Ostuni" userId="b6a0a9bd2ef8212d" providerId="LiveId" clId="{3015813A-06BD-4F2C-9026-3BCDAC327723}" dt="2020-04-11T18:21:47.519" v="885" actId="27636"/>
          <ac:spMkLst>
            <pc:docMk/>
            <pc:sldMk cId="2511935702" sldId="311"/>
            <ac:spMk id="7" creationId="{00000000-0000-0000-0000-000000000000}"/>
          </ac:spMkLst>
        </pc:spChg>
        <pc:spChg chg="add">
          <ac:chgData name="Gabriele Ostuni" userId="b6a0a9bd2ef8212d" providerId="LiveId" clId="{3015813A-06BD-4F2C-9026-3BCDAC327723}" dt="2020-04-11T18:21:43.176" v="883"/>
          <ac:spMkLst>
            <pc:docMk/>
            <pc:sldMk cId="2511935702" sldId="311"/>
            <ac:spMk id="8" creationId="{A899E85F-5951-4E11-A86B-4E9E71876DBD}"/>
          </ac:spMkLst>
        </pc:spChg>
        <pc:spChg chg="add">
          <ac:chgData name="Gabriele Ostuni" userId="b6a0a9bd2ef8212d" providerId="LiveId" clId="{3015813A-06BD-4F2C-9026-3BCDAC327723}" dt="2020-04-11T18:21:43.176" v="883"/>
          <ac:spMkLst>
            <pc:docMk/>
            <pc:sldMk cId="2511935702" sldId="311"/>
            <ac:spMk id="9" creationId="{832B90DC-ACE6-443B-99BD-70A7415C1C8D}"/>
          </ac:spMkLst>
        </pc:spChg>
        <pc:spChg chg="add">
          <ac:chgData name="Gabriele Ostuni" userId="b6a0a9bd2ef8212d" providerId="LiveId" clId="{3015813A-06BD-4F2C-9026-3BCDAC327723}" dt="2020-04-11T18:21:43.176" v="883"/>
          <ac:spMkLst>
            <pc:docMk/>
            <pc:sldMk cId="2511935702" sldId="311"/>
            <ac:spMk id="10" creationId="{7E2F6A92-D9B0-4806-B2B2-722B69232632}"/>
          </ac:spMkLst>
        </pc:spChg>
        <pc:spChg chg="add">
          <ac:chgData name="Gabriele Ostuni" userId="b6a0a9bd2ef8212d" providerId="LiveId" clId="{3015813A-06BD-4F2C-9026-3BCDAC327723}" dt="2020-04-11T18:21:43.176" v="883"/>
          <ac:spMkLst>
            <pc:docMk/>
            <pc:sldMk cId="2511935702" sldId="311"/>
            <ac:spMk id="11" creationId="{4E690F6C-A074-48D2-BCF2-0970EE0F787F}"/>
          </ac:spMkLst>
        </pc:spChg>
        <pc:spChg chg="add">
          <ac:chgData name="Gabriele Ostuni" userId="b6a0a9bd2ef8212d" providerId="LiveId" clId="{3015813A-06BD-4F2C-9026-3BCDAC327723}" dt="2020-04-11T18:21:43.176" v="883"/>
          <ac:spMkLst>
            <pc:docMk/>
            <pc:sldMk cId="2511935702" sldId="311"/>
            <ac:spMk id="12" creationId="{D872B50C-1CE2-4598-A0E5-0E338738868E}"/>
          </ac:spMkLst>
        </pc:spChg>
        <pc:spChg chg="add">
          <ac:chgData name="Gabriele Ostuni" userId="b6a0a9bd2ef8212d" providerId="LiveId" clId="{3015813A-06BD-4F2C-9026-3BCDAC327723}" dt="2020-04-11T18:21:43.176" v="883"/>
          <ac:spMkLst>
            <pc:docMk/>
            <pc:sldMk cId="2511935702" sldId="311"/>
            <ac:spMk id="13" creationId="{EDB25BC8-9CAD-4D2C-980C-FFD20701AA2E}"/>
          </ac:spMkLst>
        </pc:spChg>
        <pc:spChg chg="add">
          <ac:chgData name="Gabriele Ostuni" userId="b6a0a9bd2ef8212d" providerId="LiveId" clId="{3015813A-06BD-4F2C-9026-3BCDAC327723}" dt="2020-04-11T18:21:43.176" v="883"/>
          <ac:spMkLst>
            <pc:docMk/>
            <pc:sldMk cId="2511935702" sldId="311"/>
            <ac:spMk id="14" creationId="{D73761C6-55A5-4AD4-8060-B2E88C3A9966}"/>
          </ac:spMkLst>
        </pc:spChg>
        <pc:spChg chg="add">
          <ac:chgData name="Gabriele Ostuni" userId="b6a0a9bd2ef8212d" providerId="LiveId" clId="{3015813A-06BD-4F2C-9026-3BCDAC327723}" dt="2020-04-11T18:21:43.176" v="883"/>
          <ac:spMkLst>
            <pc:docMk/>
            <pc:sldMk cId="2511935702" sldId="311"/>
            <ac:spMk id="15" creationId="{0D4ADF60-C654-4BDA-AA04-5F5C5D980816}"/>
          </ac:spMkLst>
        </pc:spChg>
        <pc:spChg chg="add">
          <ac:chgData name="Gabriele Ostuni" userId="b6a0a9bd2ef8212d" providerId="LiveId" clId="{3015813A-06BD-4F2C-9026-3BCDAC327723}" dt="2020-04-11T18:21:43.176" v="883"/>
          <ac:spMkLst>
            <pc:docMk/>
            <pc:sldMk cId="2511935702" sldId="311"/>
            <ac:spMk id="16" creationId="{71E22AA9-609F-4C87-9B6C-0749D6DEDA4C}"/>
          </ac:spMkLst>
        </pc:spChg>
        <pc:spChg chg="add">
          <ac:chgData name="Gabriele Ostuni" userId="b6a0a9bd2ef8212d" providerId="LiveId" clId="{3015813A-06BD-4F2C-9026-3BCDAC327723}" dt="2020-04-11T18:21:43.176" v="883"/>
          <ac:spMkLst>
            <pc:docMk/>
            <pc:sldMk cId="2511935702" sldId="311"/>
            <ac:spMk id="17" creationId="{E1FA8B88-9DA2-4094-AB14-68815A33206D}"/>
          </ac:spMkLst>
        </pc:spChg>
        <pc:spChg chg="add">
          <ac:chgData name="Gabriele Ostuni" userId="b6a0a9bd2ef8212d" providerId="LiveId" clId="{3015813A-06BD-4F2C-9026-3BCDAC327723}" dt="2020-04-11T18:21:43.176" v="883"/>
          <ac:spMkLst>
            <pc:docMk/>
            <pc:sldMk cId="2511935702" sldId="311"/>
            <ac:spMk id="18" creationId="{4B094DBC-8EA8-49A6-8523-5BF4DAA95C38}"/>
          </ac:spMkLst>
        </pc:spChg>
        <pc:spChg chg="add">
          <ac:chgData name="Gabriele Ostuni" userId="b6a0a9bd2ef8212d" providerId="LiveId" clId="{3015813A-06BD-4F2C-9026-3BCDAC327723}" dt="2020-04-11T18:21:43.176" v="883"/>
          <ac:spMkLst>
            <pc:docMk/>
            <pc:sldMk cId="2511935702" sldId="311"/>
            <ac:spMk id="19" creationId="{2547BAAD-955D-4996-8CE1-26FCCD43D8C6}"/>
          </ac:spMkLst>
        </pc:spChg>
        <pc:spChg chg="add">
          <ac:chgData name="Gabriele Ostuni" userId="b6a0a9bd2ef8212d" providerId="LiveId" clId="{3015813A-06BD-4F2C-9026-3BCDAC327723}" dt="2020-04-11T18:21:43.176" v="883"/>
          <ac:spMkLst>
            <pc:docMk/>
            <pc:sldMk cId="2511935702" sldId="311"/>
            <ac:spMk id="20" creationId="{62087ED1-4B1C-449A-9A21-40683CD05B38}"/>
          </ac:spMkLst>
        </pc:spChg>
        <pc:spChg chg="add">
          <ac:chgData name="Gabriele Ostuni" userId="b6a0a9bd2ef8212d" providerId="LiveId" clId="{3015813A-06BD-4F2C-9026-3BCDAC327723}" dt="2020-04-11T18:21:43.176" v="883"/>
          <ac:spMkLst>
            <pc:docMk/>
            <pc:sldMk cId="2511935702" sldId="311"/>
            <ac:spMk id="21" creationId="{8EB45EDC-10A3-4D44-B95F-C61EC441F9F8}"/>
          </ac:spMkLst>
        </pc:spChg>
        <pc:spChg chg="add">
          <ac:chgData name="Gabriele Ostuni" userId="b6a0a9bd2ef8212d" providerId="LiveId" clId="{3015813A-06BD-4F2C-9026-3BCDAC327723}" dt="2020-04-11T18:21:43.176" v="883"/>
          <ac:spMkLst>
            <pc:docMk/>
            <pc:sldMk cId="2511935702" sldId="311"/>
            <ac:spMk id="22" creationId="{5A28A7B9-9D5E-49BC-B619-03377D40E120}"/>
          </ac:spMkLst>
        </pc:spChg>
        <pc:spChg chg="add">
          <ac:chgData name="Gabriele Ostuni" userId="b6a0a9bd2ef8212d" providerId="LiveId" clId="{3015813A-06BD-4F2C-9026-3BCDAC327723}" dt="2020-04-11T18:21:43.176" v="883"/>
          <ac:spMkLst>
            <pc:docMk/>
            <pc:sldMk cId="2511935702" sldId="311"/>
            <ac:spMk id="27" creationId="{CC64D7CC-9C1A-4CD0-A880-033C75EF3D01}"/>
          </ac:spMkLst>
        </pc:spChg>
        <pc:spChg chg="add">
          <ac:chgData name="Gabriele Ostuni" userId="b6a0a9bd2ef8212d" providerId="LiveId" clId="{3015813A-06BD-4F2C-9026-3BCDAC327723}" dt="2020-04-11T18:21:43.176" v="883"/>
          <ac:spMkLst>
            <pc:docMk/>
            <pc:sldMk cId="2511935702" sldId="311"/>
            <ac:spMk id="28" creationId="{8193317E-8330-4AC5-80E9-401E1CC307BE}"/>
          </ac:spMkLst>
        </pc:spChg>
        <pc:spChg chg="add">
          <ac:chgData name="Gabriele Ostuni" userId="b6a0a9bd2ef8212d" providerId="LiveId" clId="{3015813A-06BD-4F2C-9026-3BCDAC327723}" dt="2020-04-11T18:21:43.176" v="883"/>
          <ac:spMkLst>
            <pc:docMk/>
            <pc:sldMk cId="2511935702" sldId="311"/>
            <ac:spMk id="29" creationId="{C6D39D6A-F49D-4FB7-B12D-E30AD3A904AC}"/>
          </ac:spMkLst>
        </pc:spChg>
        <pc:spChg chg="add">
          <ac:chgData name="Gabriele Ostuni" userId="b6a0a9bd2ef8212d" providerId="LiveId" clId="{3015813A-06BD-4F2C-9026-3BCDAC327723}" dt="2020-04-11T18:21:43.176" v="883"/>
          <ac:spMkLst>
            <pc:docMk/>
            <pc:sldMk cId="2511935702" sldId="311"/>
            <ac:spMk id="30" creationId="{FA53086F-0DD3-4884-8694-E7491979A45A}"/>
          </ac:spMkLst>
        </pc:spChg>
        <pc:spChg chg="add">
          <ac:chgData name="Gabriele Ostuni" userId="b6a0a9bd2ef8212d" providerId="LiveId" clId="{3015813A-06BD-4F2C-9026-3BCDAC327723}" dt="2020-04-11T18:21:43.176" v="883"/>
          <ac:spMkLst>
            <pc:docMk/>
            <pc:sldMk cId="2511935702" sldId="311"/>
            <ac:spMk id="44" creationId="{598CC50F-F1B7-4631-AC76-537104F724D9}"/>
          </ac:spMkLst>
        </pc:spChg>
        <pc:spChg chg="add">
          <ac:chgData name="Gabriele Ostuni" userId="b6a0a9bd2ef8212d" providerId="LiveId" clId="{3015813A-06BD-4F2C-9026-3BCDAC327723}" dt="2020-04-11T18:21:43.176" v="883"/>
          <ac:spMkLst>
            <pc:docMk/>
            <pc:sldMk cId="2511935702" sldId="311"/>
            <ac:spMk id="45" creationId="{C4888DCD-30BF-44C2-B703-C716F27E6C70}"/>
          </ac:spMkLst>
        </pc:spChg>
        <pc:spChg chg="add">
          <ac:chgData name="Gabriele Ostuni" userId="b6a0a9bd2ef8212d" providerId="LiveId" clId="{3015813A-06BD-4F2C-9026-3BCDAC327723}" dt="2020-04-11T18:21:43.176" v="883"/>
          <ac:spMkLst>
            <pc:docMk/>
            <pc:sldMk cId="2511935702" sldId="311"/>
            <ac:spMk id="46" creationId="{1980EB95-8FBF-41BD-B672-A8C56063E7D3}"/>
          </ac:spMkLst>
        </pc:spChg>
        <pc:spChg chg="add">
          <ac:chgData name="Gabriele Ostuni" userId="b6a0a9bd2ef8212d" providerId="LiveId" clId="{3015813A-06BD-4F2C-9026-3BCDAC327723}" dt="2020-04-11T18:21:43.176" v="883"/>
          <ac:spMkLst>
            <pc:docMk/>
            <pc:sldMk cId="2511935702" sldId="311"/>
            <ac:spMk id="47" creationId="{AC106713-E7E4-4408-BD0B-73B840681B60}"/>
          </ac:spMkLst>
        </pc:spChg>
        <pc:spChg chg="add mod">
          <ac:chgData name="Gabriele Ostuni" userId="b6a0a9bd2ef8212d" providerId="LiveId" clId="{3015813A-06BD-4F2C-9026-3BCDAC327723}" dt="2020-04-11T18:23:15.001" v="909" actId="255"/>
          <ac:spMkLst>
            <pc:docMk/>
            <pc:sldMk cId="2511935702" sldId="311"/>
            <ac:spMk id="48" creationId="{510020E7-FEC2-4E48-9245-0969984AE265}"/>
          </ac:spMkLst>
        </pc:spChg>
        <pc:spChg chg="add mod">
          <ac:chgData name="Gabriele Ostuni" userId="b6a0a9bd2ef8212d" providerId="LiveId" clId="{3015813A-06BD-4F2C-9026-3BCDAC327723}" dt="2020-04-11T18:23:10.783" v="908" actId="255"/>
          <ac:spMkLst>
            <pc:docMk/>
            <pc:sldMk cId="2511935702" sldId="311"/>
            <ac:spMk id="49" creationId="{42004D2B-E267-4DB8-B36C-91C9EC3B9396}"/>
          </ac:spMkLst>
        </pc:spChg>
        <pc:spChg chg="add">
          <ac:chgData name="Gabriele Ostuni" userId="b6a0a9bd2ef8212d" providerId="LiveId" clId="{3015813A-06BD-4F2C-9026-3BCDAC327723}" dt="2020-04-11T18:21:43.176" v="883"/>
          <ac:spMkLst>
            <pc:docMk/>
            <pc:sldMk cId="2511935702" sldId="311"/>
            <ac:spMk id="50" creationId="{BE06D4B3-998B-4000-989A-02F416BFB33B}"/>
          </ac:spMkLst>
        </pc:spChg>
        <pc:spChg chg="add">
          <ac:chgData name="Gabriele Ostuni" userId="b6a0a9bd2ef8212d" providerId="LiveId" clId="{3015813A-06BD-4F2C-9026-3BCDAC327723}" dt="2020-04-11T18:21:43.176" v="883"/>
          <ac:spMkLst>
            <pc:docMk/>
            <pc:sldMk cId="2511935702" sldId="311"/>
            <ac:spMk id="51" creationId="{23BA491E-D647-4ECE-AC15-828E9D479504}"/>
          </ac:spMkLst>
        </pc:spChg>
        <pc:spChg chg="add">
          <ac:chgData name="Gabriele Ostuni" userId="b6a0a9bd2ef8212d" providerId="LiveId" clId="{3015813A-06BD-4F2C-9026-3BCDAC327723}" dt="2020-04-11T18:21:43.176" v="883"/>
          <ac:spMkLst>
            <pc:docMk/>
            <pc:sldMk cId="2511935702" sldId="311"/>
            <ac:spMk id="55" creationId="{19F05B3C-D78E-4F02-A909-0ED44CD7DB13}"/>
          </ac:spMkLst>
        </pc:spChg>
        <pc:spChg chg="add">
          <ac:chgData name="Gabriele Ostuni" userId="b6a0a9bd2ef8212d" providerId="LiveId" clId="{3015813A-06BD-4F2C-9026-3BCDAC327723}" dt="2020-04-11T18:21:43.176" v="883"/>
          <ac:spMkLst>
            <pc:docMk/>
            <pc:sldMk cId="2511935702" sldId="311"/>
            <ac:spMk id="56" creationId="{A446DF13-B4D8-4807-AEFD-E7E3FFD3DCD6}"/>
          </ac:spMkLst>
        </pc:spChg>
        <pc:spChg chg="add">
          <ac:chgData name="Gabriele Ostuni" userId="b6a0a9bd2ef8212d" providerId="LiveId" clId="{3015813A-06BD-4F2C-9026-3BCDAC327723}" dt="2020-04-11T18:21:43.176" v="883"/>
          <ac:spMkLst>
            <pc:docMk/>
            <pc:sldMk cId="2511935702" sldId="311"/>
            <ac:spMk id="58" creationId="{3518A801-BAF9-4444-BFAC-3ABB38C214EC}"/>
          </ac:spMkLst>
        </pc:spChg>
        <pc:spChg chg="add">
          <ac:chgData name="Gabriele Ostuni" userId="b6a0a9bd2ef8212d" providerId="LiveId" clId="{3015813A-06BD-4F2C-9026-3BCDAC327723}" dt="2020-04-11T18:21:43.176" v="883"/>
          <ac:spMkLst>
            <pc:docMk/>
            <pc:sldMk cId="2511935702" sldId="311"/>
            <ac:spMk id="59" creationId="{F6C5EF24-6D2F-4655-B4CB-A1DB619D16AE}"/>
          </ac:spMkLst>
        </pc:spChg>
        <pc:spChg chg="add">
          <ac:chgData name="Gabriele Ostuni" userId="b6a0a9bd2ef8212d" providerId="LiveId" clId="{3015813A-06BD-4F2C-9026-3BCDAC327723}" dt="2020-04-11T18:21:43.176" v="883"/>
          <ac:spMkLst>
            <pc:docMk/>
            <pc:sldMk cId="2511935702" sldId="311"/>
            <ac:spMk id="61" creationId="{743DF19C-6B07-47F0-ABE8-C593415CAE93}"/>
          </ac:spMkLst>
        </pc:spChg>
        <pc:spChg chg="add">
          <ac:chgData name="Gabriele Ostuni" userId="b6a0a9bd2ef8212d" providerId="LiveId" clId="{3015813A-06BD-4F2C-9026-3BCDAC327723}" dt="2020-04-11T18:21:43.176" v="883"/>
          <ac:spMkLst>
            <pc:docMk/>
            <pc:sldMk cId="2511935702" sldId="311"/>
            <ac:spMk id="64" creationId="{EB4AC3D3-A8CB-44A6-B0D2-C4F1655CF7E6}"/>
          </ac:spMkLst>
        </pc:spChg>
        <pc:spChg chg="add">
          <ac:chgData name="Gabriele Ostuni" userId="b6a0a9bd2ef8212d" providerId="LiveId" clId="{3015813A-06BD-4F2C-9026-3BCDAC327723}" dt="2020-04-11T18:21:43.176" v="883"/>
          <ac:spMkLst>
            <pc:docMk/>
            <pc:sldMk cId="2511935702" sldId="311"/>
            <ac:spMk id="68" creationId="{84F2A6C0-024D-4D16-8500-BAD36F9E3DB0}"/>
          </ac:spMkLst>
        </pc:spChg>
        <pc:grpChg chg="add">
          <ac:chgData name="Gabriele Ostuni" userId="b6a0a9bd2ef8212d" providerId="LiveId" clId="{3015813A-06BD-4F2C-9026-3BCDAC327723}" dt="2020-04-11T18:21:43.176" v="883"/>
          <ac:grpSpMkLst>
            <pc:docMk/>
            <pc:sldMk cId="2511935702" sldId="311"/>
            <ac:grpSpMk id="65" creationId="{33F63BF2-E7B4-4A83-BAB5-1E4373A61B8E}"/>
          </ac:grpSpMkLst>
        </pc:grpChg>
        <pc:cxnChg chg="add">
          <ac:chgData name="Gabriele Ostuni" userId="b6a0a9bd2ef8212d" providerId="LiveId" clId="{3015813A-06BD-4F2C-9026-3BCDAC327723}" dt="2020-04-11T18:21:43.176" v="883"/>
          <ac:cxnSpMkLst>
            <pc:docMk/>
            <pc:sldMk cId="2511935702" sldId="311"/>
            <ac:cxnSpMk id="23" creationId="{F8CC8B83-449C-4E94-9A34-48D5160B8C58}"/>
          </ac:cxnSpMkLst>
        </pc:cxnChg>
        <pc:cxnChg chg="add">
          <ac:chgData name="Gabriele Ostuni" userId="b6a0a9bd2ef8212d" providerId="LiveId" clId="{3015813A-06BD-4F2C-9026-3BCDAC327723}" dt="2020-04-11T18:21:43.176" v="883"/>
          <ac:cxnSpMkLst>
            <pc:docMk/>
            <pc:sldMk cId="2511935702" sldId="311"/>
            <ac:cxnSpMk id="24" creationId="{615F91C4-D974-4634-850E-D5FD42B85D2F}"/>
          </ac:cxnSpMkLst>
        </pc:cxnChg>
        <pc:cxnChg chg="add">
          <ac:chgData name="Gabriele Ostuni" userId="b6a0a9bd2ef8212d" providerId="LiveId" clId="{3015813A-06BD-4F2C-9026-3BCDAC327723}" dt="2020-04-11T18:21:43.176" v="883"/>
          <ac:cxnSpMkLst>
            <pc:docMk/>
            <pc:sldMk cId="2511935702" sldId="311"/>
            <ac:cxnSpMk id="25" creationId="{8A788BA2-9570-4E54-B85E-1045A25ABB74}"/>
          </ac:cxnSpMkLst>
        </pc:cxnChg>
        <pc:cxnChg chg="add">
          <ac:chgData name="Gabriele Ostuni" userId="b6a0a9bd2ef8212d" providerId="LiveId" clId="{3015813A-06BD-4F2C-9026-3BCDAC327723}" dt="2020-04-11T18:21:43.176" v="883"/>
          <ac:cxnSpMkLst>
            <pc:docMk/>
            <pc:sldMk cId="2511935702" sldId="311"/>
            <ac:cxnSpMk id="26" creationId="{5189F6EF-1DA1-43BD-9005-42A2FFCB03D7}"/>
          </ac:cxnSpMkLst>
        </pc:cxnChg>
        <pc:cxnChg chg="add">
          <ac:chgData name="Gabriele Ostuni" userId="b6a0a9bd2ef8212d" providerId="LiveId" clId="{3015813A-06BD-4F2C-9026-3BCDAC327723}" dt="2020-04-11T18:21:43.176" v="883"/>
          <ac:cxnSpMkLst>
            <pc:docMk/>
            <pc:sldMk cId="2511935702" sldId="311"/>
            <ac:cxnSpMk id="31" creationId="{B7C57B7B-0AE0-4840-ACC8-57FAFE2F1742}"/>
          </ac:cxnSpMkLst>
        </pc:cxnChg>
        <pc:cxnChg chg="add">
          <ac:chgData name="Gabriele Ostuni" userId="b6a0a9bd2ef8212d" providerId="LiveId" clId="{3015813A-06BD-4F2C-9026-3BCDAC327723}" dt="2020-04-11T18:21:43.176" v="883"/>
          <ac:cxnSpMkLst>
            <pc:docMk/>
            <pc:sldMk cId="2511935702" sldId="311"/>
            <ac:cxnSpMk id="32" creationId="{A64FB098-AD01-474E-A103-6334ED7C98CB}"/>
          </ac:cxnSpMkLst>
        </pc:cxnChg>
        <pc:cxnChg chg="add">
          <ac:chgData name="Gabriele Ostuni" userId="b6a0a9bd2ef8212d" providerId="LiveId" clId="{3015813A-06BD-4F2C-9026-3BCDAC327723}" dt="2020-04-11T18:21:43.176" v="883"/>
          <ac:cxnSpMkLst>
            <pc:docMk/>
            <pc:sldMk cId="2511935702" sldId="311"/>
            <ac:cxnSpMk id="33" creationId="{35D6DED1-E36E-49F8-AE55-2DA18FFBD5DF}"/>
          </ac:cxnSpMkLst>
        </pc:cxnChg>
        <pc:cxnChg chg="add">
          <ac:chgData name="Gabriele Ostuni" userId="b6a0a9bd2ef8212d" providerId="LiveId" clId="{3015813A-06BD-4F2C-9026-3BCDAC327723}" dt="2020-04-11T18:21:43.176" v="883"/>
          <ac:cxnSpMkLst>
            <pc:docMk/>
            <pc:sldMk cId="2511935702" sldId="311"/>
            <ac:cxnSpMk id="34" creationId="{9394CE93-C6D3-4EB3-95DB-747D57E69FB9}"/>
          </ac:cxnSpMkLst>
        </pc:cxnChg>
        <pc:cxnChg chg="add">
          <ac:chgData name="Gabriele Ostuni" userId="b6a0a9bd2ef8212d" providerId="LiveId" clId="{3015813A-06BD-4F2C-9026-3BCDAC327723}" dt="2020-04-11T18:21:43.176" v="883"/>
          <ac:cxnSpMkLst>
            <pc:docMk/>
            <pc:sldMk cId="2511935702" sldId="311"/>
            <ac:cxnSpMk id="35" creationId="{57A88091-61EB-49DD-8AA2-FF5D349B03B4}"/>
          </ac:cxnSpMkLst>
        </pc:cxnChg>
        <pc:cxnChg chg="add">
          <ac:chgData name="Gabriele Ostuni" userId="b6a0a9bd2ef8212d" providerId="LiveId" clId="{3015813A-06BD-4F2C-9026-3BCDAC327723}" dt="2020-04-11T18:21:43.176" v="883"/>
          <ac:cxnSpMkLst>
            <pc:docMk/>
            <pc:sldMk cId="2511935702" sldId="311"/>
            <ac:cxnSpMk id="36" creationId="{6B09EB42-36C3-4CFF-A815-912B98504BA9}"/>
          </ac:cxnSpMkLst>
        </pc:cxnChg>
        <pc:cxnChg chg="add">
          <ac:chgData name="Gabriele Ostuni" userId="b6a0a9bd2ef8212d" providerId="LiveId" clId="{3015813A-06BD-4F2C-9026-3BCDAC327723}" dt="2020-04-11T18:21:43.176" v="883"/>
          <ac:cxnSpMkLst>
            <pc:docMk/>
            <pc:sldMk cId="2511935702" sldId="311"/>
            <ac:cxnSpMk id="37" creationId="{F8406A6C-1D17-4E32-9B5C-148A657BF4D4}"/>
          </ac:cxnSpMkLst>
        </pc:cxnChg>
        <pc:cxnChg chg="add">
          <ac:chgData name="Gabriele Ostuni" userId="b6a0a9bd2ef8212d" providerId="LiveId" clId="{3015813A-06BD-4F2C-9026-3BCDAC327723}" dt="2020-04-11T18:21:43.176" v="883"/>
          <ac:cxnSpMkLst>
            <pc:docMk/>
            <pc:sldMk cId="2511935702" sldId="311"/>
            <ac:cxnSpMk id="38" creationId="{73642974-50EF-44DD-88D0-E3596B9EE341}"/>
          </ac:cxnSpMkLst>
        </pc:cxnChg>
        <pc:cxnChg chg="add">
          <ac:chgData name="Gabriele Ostuni" userId="b6a0a9bd2ef8212d" providerId="LiveId" clId="{3015813A-06BD-4F2C-9026-3BCDAC327723}" dt="2020-04-11T18:21:43.176" v="883"/>
          <ac:cxnSpMkLst>
            <pc:docMk/>
            <pc:sldMk cId="2511935702" sldId="311"/>
            <ac:cxnSpMk id="39" creationId="{D4A2D80F-9919-4041-BE74-3FAF66F0171F}"/>
          </ac:cxnSpMkLst>
        </pc:cxnChg>
        <pc:cxnChg chg="add">
          <ac:chgData name="Gabriele Ostuni" userId="b6a0a9bd2ef8212d" providerId="LiveId" clId="{3015813A-06BD-4F2C-9026-3BCDAC327723}" dt="2020-04-11T18:21:43.176" v="883"/>
          <ac:cxnSpMkLst>
            <pc:docMk/>
            <pc:sldMk cId="2511935702" sldId="311"/>
            <ac:cxnSpMk id="40" creationId="{681F05FD-A3B2-4C49-8D93-DBF2670472AF}"/>
          </ac:cxnSpMkLst>
        </pc:cxnChg>
        <pc:cxnChg chg="add">
          <ac:chgData name="Gabriele Ostuni" userId="b6a0a9bd2ef8212d" providerId="LiveId" clId="{3015813A-06BD-4F2C-9026-3BCDAC327723}" dt="2020-04-11T18:21:43.176" v="883"/>
          <ac:cxnSpMkLst>
            <pc:docMk/>
            <pc:sldMk cId="2511935702" sldId="311"/>
            <ac:cxnSpMk id="41" creationId="{3FB2BF48-5F6F-48A3-8B68-DA3F31A54335}"/>
          </ac:cxnSpMkLst>
        </pc:cxnChg>
        <pc:cxnChg chg="add">
          <ac:chgData name="Gabriele Ostuni" userId="b6a0a9bd2ef8212d" providerId="LiveId" clId="{3015813A-06BD-4F2C-9026-3BCDAC327723}" dt="2020-04-11T18:21:43.176" v="883"/>
          <ac:cxnSpMkLst>
            <pc:docMk/>
            <pc:sldMk cId="2511935702" sldId="311"/>
            <ac:cxnSpMk id="42" creationId="{A7FD10A9-8775-4FAF-B686-2FAD27FEA2A8}"/>
          </ac:cxnSpMkLst>
        </pc:cxnChg>
        <pc:cxnChg chg="add">
          <ac:chgData name="Gabriele Ostuni" userId="b6a0a9bd2ef8212d" providerId="LiveId" clId="{3015813A-06BD-4F2C-9026-3BCDAC327723}" dt="2020-04-11T18:21:43.176" v="883"/>
          <ac:cxnSpMkLst>
            <pc:docMk/>
            <pc:sldMk cId="2511935702" sldId="311"/>
            <ac:cxnSpMk id="43" creationId="{99E28C55-AD71-4464-96BA-A03D7E825D38}"/>
          </ac:cxnSpMkLst>
        </pc:cxnChg>
        <pc:cxnChg chg="add">
          <ac:chgData name="Gabriele Ostuni" userId="b6a0a9bd2ef8212d" providerId="LiveId" clId="{3015813A-06BD-4F2C-9026-3BCDAC327723}" dt="2020-04-11T18:21:43.176" v="883"/>
          <ac:cxnSpMkLst>
            <pc:docMk/>
            <pc:sldMk cId="2511935702" sldId="311"/>
            <ac:cxnSpMk id="52" creationId="{8C9BF509-F24F-4DF6-9929-D6AA345550D3}"/>
          </ac:cxnSpMkLst>
        </pc:cxnChg>
        <pc:cxnChg chg="add">
          <ac:chgData name="Gabriele Ostuni" userId="b6a0a9bd2ef8212d" providerId="LiveId" clId="{3015813A-06BD-4F2C-9026-3BCDAC327723}" dt="2020-04-11T18:21:43.176" v="883"/>
          <ac:cxnSpMkLst>
            <pc:docMk/>
            <pc:sldMk cId="2511935702" sldId="311"/>
            <ac:cxnSpMk id="53" creationId="{3ACD8CA2-101A-4179-BFEA-C7B07EE8E94E}"/>
          </ac:cxnSpMkLst>
        </pc:cxnChg>
        <pc:cxnChg chg="add">
          <ac:chgData name="Gabriele Ostuni" userId="b6a0a9bd2ef8212d" providerId="LiveId" clId="{3015813A-06BD-4F2C-9026-3BCDAC327723}" dt="2020-04-11T18:21:43.176" v="883"/>
          <ac:cxnSpMkLst>
            <pc:docMk/>
            <pc:sldMk cId="2511935702" sldId="311"/>
            <ac:cxnSpMk id="54" creationId="{64B9197E-8FB7-434B-A122-E7A90151DA15}"/>
          </ac:cxnSpMkLst>
        </pc:cxnChg>
        <pc:cxnChg chg="add">
          <ac:chgData name="Gabriele Ostuni" userId="b6a0a9bd2ef8212d" providerId="LiveId" clId="{3015813A-06BD-4F2C-9026-3BCDAC327723}" dt="2020-04-11T18:21:43.176" v="883"/>
          <ac:cxnSpMkLst>
            <pc:docMk/>
            <pc:sldMk cId="2511935702" sldId="311"/>
            <ac:cxnSpMk id="57" creationId="{8D236142-C0D2-4ABF-AEE1-8C18D2686DB0}"/>
          </ac:cxnSpMkLst>
        </pc:cxnChg>
        <pc:cxnChg chg="add">
          <ac:chgData name="Gabriele Ostuni" userId="b6a0a9bd2ef8212d" providerId="LiveId" clId="{3015813A-06BD-4F2C-9026-3BCDAC327723}" dt="2020-04-11T18:21:43.176" v="883"/>
          <ac:cxnSpMkLst>
            <pc:docMk/>
            <pc:sldMk cId="2511935702" sldId="311"/>
            <ac:cxnSpMk id="60" creationId="{B2AEBF75-4F06-49CA-B35F-8D5D39FD6578}"/>
          </ac:cxnSpMkLst>
        </pc:cxnChg>
        <pc:cxnChg chg="add">
          <ac:chgData name="Gabriele Ostuni" userId="b6a0a9bd2ef8212d" providerId="LiveId" clId="{3015813A-06BD-4F2C-9026-3BCDAC327723}" dt="2020-04-11T18:21:43.176" v="883"/>
          <ac:cxnSpMkLst>
            <pc:docMk/>
            <pc:sldMk cId="2511935702" sldId="311"/>
            <ac:cxnSpMk id="62" creationId="{59C2E213-A2CC-4641-9963-56557C12E151}"/>
          </ac:cxnSpMkLst>
        </pc:cxnChg>
        <pc:cxnChg chg="add">
          <ac:chgData name="Gabriele Ostuni" userId="b6a0a9bd2ef8212d" providerId="LiveId" clId="{3015813A-06BD-4F2C-9026-3BCDAC327723}" dt="2020-04-11T18:21:43.176" v="883"/>
          <ac:cxnSpMkLst>
            <pc:docMk/>
            <pc:sldMk cId="2511935702" sldId="311"/>
            <ac:cxnSpMk id="63" creationId="{933F7179-9778-4D12-9929-FECC36F637C3}"/>
          </ac:cxnSpMkLst>
        </pc:cxnChg>
      </pc:sldChg>
      <pc:sldChg chg="addSp delSp modSp add modAnim">
        <pc:chgData name="Gabriele Ostuni" userId="b6a0a9bd2ef8212d" providerId="LiveId" clId="{3015813A-06BD-4F2C-9026-3BCDAC327723}" dt="2020-04-11T18:26:17.860" v="935" actId="20577"/>
        <pc:sldMkLst>
          <pc:docMk/>
          <pc:sldMk cId="1290517198" sldId="312"/>
        </pc:sldMkLst>
        <pc:spChg chg="del">
          <ac:chgData name="Gabriele Ostuni" userId="b6a0a9bd2ef8212d" providerId="LiveId" clId="{3015813A-06BD-4F2C-9026-3BCDAC327723}" dt="2020-04-11T18:25:47.689" v="914" actId="478"/>
          <ac:spMkLst>
            <pc:docMk/>
            <pc:sldMk cId="1290517198" sldId="312"/>
            <ac:spMk id="3" creationId="{3E231132-66CD-4C10-82A8-B394C03A9BD7}"/>
          </ac:spMkLst>
        </pc:spChg>
        <pc:spChg chg="del">
          <ac:chgData name="Gabriele Ostuni" userId="b6a0a9bd2ef8212d" providerId="LiveId" clId="{3015813A-06BD-4F2C-9026-3BCDAC327723}" dt="2020-04-11T18:25:47.689" v="914" actId="478"/>
          <ac:spMkLst>
            <pc:docMk/>
            <pc:sldMk cId="1290517198" sldId="312"/>
            <ac:spMk id="4" creationId="{DCDB8117-8FD3-44E0-B57D-1CBB2865E614}"/>
          </ac:spMkLst>
        </pc:spChg>
        <pc:spChg chg="del">
          <ac:chgData name="Gabriele Ostuni" userId="b6a0a9bd2ef8212d" providerId="LiveId" clId="{3015813A-06BD-4F2C-9026-3BCDAC327723}" dt="2020-04-11T18:25:47.689" v="914" actId="478"/>
          <ac:spMkLst>
            <pc:docMk/>
            <pc:sldMk cId="1290517198" sldId="312"/>
            <ac:spMk id="5" creationId="{D9CF3EA6-1538-46C1-AF7C-B99998287B1A}"/>
          </ac:spMkLst>
        </pc:spChg>
        <pc:spChg chg="del">
          <ac:chgData name="Gabriele Ostuni" userId="b6a0a9bd2ef8212d" providerId="LiveId" clId="{3015813A-06BD-4F2C-9026-3BCDAC327723}" dt="2020-04-11T18:25:47.689" v="914" actId="478"/>
          <ac:spMkLst>
            <pc:docMk/>
            <pc:sldMk cId="1290517198" sldId="312"/>
            <ac:spMk id="6" creationId="{34938980-B9DC-47B8-9FB9-ABFD4A254C90}"/>
          </ac:spMkLst>
        </pc:spChg>
        <pc:spChg chg="del">
          <ac:chgData name="Gabriele Ostuni" userId="b6a0a9bd2ef8212d" providerId="LiveId" clId="{3015813A-06BD-4F2C-9026-3BCDAC327723}" dt="2020-04-11T18:25:47.689" v="914" actId="478"/>
          <ac:spMkLst>
            <pc:docMk/>
            <pc:sldMk cId="1290517198" sldId="312"/>
            <ac:spMk id="8" creationId="{A899E85F-5951-4E11-A86B-4E9E71876DBD}"/>
          </ac:spMkLst>
        </pc:spChg>
        <pc:spChg chg="del">
          <ac:chgData name="Gabriele Ostuni" userId="b6a0a9bd2ef8212d" providerId="LiveId" clId="{3015813A-06BD-4F2C-9026-3BCDAC327723}" dt="2020-04-11T18:25:47.689" v="914" actId="478"/>
          <ac:spMkLst>
            <pc:docMk/>
            <pc:sldMk cId="1290517198" sldId="312"/>
            <ac:spMk id="9" creationId="{832B90DC-ACE6-443B-99BD-70A7415C1C8D}"/>
          </ac:spMkLst>
        </pc:spChg>
        <pc:spChg chg="del">
          <ac:chgData name="Gabriele Ostuni" userId="b6a0a9bd2ef8212d" providerId="LiveId" clId="{3015813A-06BD-4F2C-9026-3BCDAC327723}" dt="2020-04-11T18:25:47.689" v="914" actId="478"/>
          <ac:spMkLst>
            <pc:docMk/>
            <pc:sldMk cId="1290517198" sldId="312"/>
            <ac:spMk id="10" creationId="{7E2F6A92-D9B0-4806-B2B2-722B69232632}"/>
          </ac:spMkLst>
        </pc:spChg>
        <pc:spChg chg="del">
          <ac:chgData name="Gabriele Ostuni" userId="b6a0a9bd2ef8212d" providerId="LiveId" clId="{3015813A-06BD-4F2C-9026-3BCDAC327723}" dt="2020-04-11T18:25:47.689" v="914" actId="478"/>
          <ac:spMkLst>
            <pc:docMk/>
            <pc:sldMk cId="1290517198" sldId="312"/>
            <ac:spMk id="11" creationId="{4E690F6C-A074-48D2-BCF2-0970EE0F787F}"/>
          </ac:spMkLst>
        </pc:spChg>
        <pc:spChg chg="del">
          <ac:chgData name="Gabriele Ostuni" userId="b6a0a9bd2ef8212d" providerId="LiveId" clId="{3015813A-06BD-4F2C-9026-3BCDAC327723}" dt="2020-04-11T18:25:47.689" v="914" actId="478"/>
          <ac:spMkLst>
            <pc:docMk/>
            <pc:sldMk cId="1290517198" sldId="312"/>
            <ac:spMk id="12" creationId="{D872B50C-1CE2-4598-A0E5-0E338738868E}"/>
          </ac:spMkLst>
        </pc:spChg>
        <pc:spChg chg="del">
          <ac:chgData name="Gabriele Ostuni" userId="b6a0a9bd2ef8212d" providerId="LiveId" clId="{3015813A-06BD-4F2C-9026-3BCDAC327723}" dt="2020-04-11T18:25:47.689" v="914" actId="478"/>
          <ac:spMkLst>
            <pc:docMk/>
            <pc:sldMk cId="1290517198" sldId="312"/>
            <ac:spMk id="13" creationId="{EDB25BC8-9CAD-4D2C-980C-FFD20701AA2E}"/>
          </ac:spMkLst>
        </pc:spChg>
        <pc:spChg chg="del">
          <ac:chgData name="Gabriele Ostuni" userId="b6a0a9bd2ef8212d" providerId="LiveId" clId="{3015813A-06BD-4F2C-9026-3BCDAC327723}" dt="2020-04-11T18:25:47.689" v="914" actId="478"/>
          <ac:spMkLst>
            <pc:docMk/>
            <pc:sldMk cId="1290517198" sldId="312"/>
            <ac:spMk id="14" creationId="{D73761C6-55A5-4AD4-8060-B2E88C3A9966}"/>
          </ac:spMkLst>
        </pc:spChg>
        <pc:spChg chg="del">
          <ac:chgData name="Gabriele Ostuni" userId="b6a0a9bd2ef8212d" providerId="LiveId" clId="{3015813A-06BD-4F2C-9026-3BCDAC327723}" dt="2020-04-11T18:25:47.689" v="914" actId="478"/>
          <ac:spMkLst>
            <pc:docMk/>
            <pc:sldMk cId="1290517198" sldId="312"/>
            <ac:spMk id="15" creationId="{0D4ADF60-C654-4BDA-AA04-5F5C5D980816}"/>
          </ac:spMkLst>
        </pc:spChg>
        <pc:spChg chg="del">
          <ac:chgData name="Gabriele Ostuni" userId="b6a0a9bd2ef8212d" providerId="LiveId" clId="{3015813A-06BD-4F2C-9026-3BCDAC327723}" dt="2020-04-11T18:25:47.689" v="914" actId="478"/>
          <ac:spMkLst>
            <pc:docMk/>
            <pc:sldMk cId="1290517198" sldId="312"/>
            <ac:spMk id="16" creationId="{71E22AA9-609F-4C87-9B6C-0749D6DEDA4C}"/>
          </ac:spMkLst>
        </pc:spChg>
        <pc:spChg chg="del">
          <ac:chgData name="Gabriele Ostuni" userId="b6a0a9bd2ef8212d" providerId="LiveId" clId="{3015813A-06BD-4F2C-9026-3BCDAC327723}" dt="2020-04-11T18:25:47.689" v="914" actId="478"/>
          <ac:spMkLst>
            <pc:docMk/>
            <pc:sldMk cId="1290517198" sldId="312"/>
            <ac:spMk id="17" creationId="{E1FA8B88-9DA2-4094-AB14-68815A33206D}"/>
          </ac:spMkLst>
        </pc:spChg>
        <pc:spChg chg="del">
          <ac:chgData name="Gabriele Ostuni" userId="b6a0a9bd2ef8212d" providerId="LiveId" clId="{3015813A-06BD-4F2C-9026-3BCDAC327723}" dt="2020-04-11T18:25:47.689" v="914" actId="478"/>
          <ac:spMkLst>
            <pc:docMk/>
            <pc:sldMk cId="1290517198" sldId="312"/>
            <ac:spMk id="18" creationId="{4B094DBC-8EA8-49A6-8523-5BF4DAA95C38}"/>
          </ac:spMkLst>
        </pc:spChg>
        <pc:spChg chg="del">
          <ac:chgData name="Gabriele Ostuni" userId="b6a0a9bd2ef8212d" providerId="LiveId" clId="{3015813A-06BD-4F2C-9026-3BCDAC327723}" dt="2020-04-11T18:25:47.689" v="914" actId="478"/>
          <ac:spMkLst>
            <pc:docMk/>
            <pc:sldMk cId="1290517198" sldId="312"/>
            <ac:spMk id="19" creationId="{2547BAAD-955D-4996-8CE1-26FCCD43D8C6}"/>
          </ac:spMkLst>
        </pc:spChg>
        <pc:spChg chg="del">
          <ac:chgData name="Gabriele Ostuni" userId="b6a0a9bd2ef8212d" providerId="LiveId" clId="{3015813A-06BD-4F2C-9026-3BCDAC327723}" dt="2020-04-11T18:25:47.689" v="914" actId="478"/>
          <ac:spMkLst>
            <pc:docMk/>
            <pc:sldMk cId="1290517198" sldId="312"/>
            <ac:spMk id="20" creationId="{62087ED1-4B1C-449A-9A21-40683CD05B38}"/>
          </ac:spMkLst>
        </pc:spChg>
        <pc:spChg chg="del">
          <ac:chgData name="Gabriele Ostuni" userId="b6a0a9bd2ef8212d" providerId="LiveId" clId="{3015813A-06BD-4F2C-9026-3BCDAC327723}" dt="2020-04-11T18:25:47.689" v="914" actId="478"/>
          <ac:spMkLst>
            <pc:docMk/>
            <pc:sldMk cId="1290517198" sldId="312"/>
            <ac:spMk id="21" creationId="{8EB45EDC-10A3-4D44-B95F-C61EC441F9F8}"/>
          </ac:spMkLst>
        </pc:spChg>
        <pc:spChg chg="del">
          <ac:chgData name="Gabriele Ostuni" userId="b6a0a9bd2ef8212d" providerId="LiveId" clId="{3015813A-06BD-4F2C-9026-3BCDAC327723}" dt="2020-04-11T18:25:47.689" v="914" actId="478"/>
          <ac:spMkLst>
            <pc:docMk/>
            <pc:sldMk cId="1290517198" sldId="312"/>
            <ac:spMk id="22" creationId="{5A28A7B9-9D5E-49BC-B619-03377D40E120}"/>
          </ac:spMkLst>
        </pc:spChg>
        <pc:spChg chg="del">
          <ac:chgData name="Gabriele Ostuni" userId="b6a0a9bd2ef8212d" providerId="LiveId" clId="{3015813A-06BD-4F2C-9026-3BCDAC327723}" dt="2020-04-11T18:25:47.689" v="914" actId="478"/>
          <ac:spMkLst>
            <pc:docMk/>
            <pc:sldMk cId="1290517198" sldId="312"/>
            <ac:spMk id="27" creationId="{CC64D7CC-9C1A-4CD0-A880-033C75EF3D01}"/>
          </ac:spMkLst>
        </pc:spChg>
        <pc:spChg chg="del">
          <ac:chgData name="Gabriele Ostuni" userId="b6a0a9bd2ef8212d" providerId="LiveId" clId="{3015813A-06BD-4F2C-9026-3BCDAC327723}" dt="2020-04-11T18:25:47.689" v="914" actId="478"/>
          <ac:spMkLst>
            <pc:docMk/>
            <pc:sldMk cId="1290517198" sldId="312"/>
            <ac:spMk id="28" creationId="{8193317E-8330-4AC5-80E9-401E1CC307BE}"/>
          </ac:spMkLst>
        </pc:spChg>
        <pc:spChg chg="del">
          <ac:chgData name="Gabriele Ostuni" userId="b6a0a9bd2ef8212d" providerId="LiveId" clId="{3015813A-06BD-4F2C-9026-3BCDAC327723}" dt="2020-04-11T18:25:47.689" v="914" actId="478"/>
          <ac:spMkLst>
            <pc:docMk/>
            <pc:sldMk cId="1290517198" sldId="312"/>
            <ac:spMk id="29" creationId="{C6D39D6A-F49D-4FB7-B12D-E30AD3A904AC}"/>
          </ac:spMkLst>
        </pc:spChg>
        <pc:spChg chg="del">
          <ac:chgData name="Gabriele Ostuni" userId="b6a0a9bd2ef8212d" providerId="LiveId" clId="{3015813A-06BD-4F2C-9026-3BCDAC327723}" dt="2020-04-11T18:25:47.689" v="914" actId="478"/>
          <ac:spMkLst>
            <pc:docMk/>
            <pc:sldMk cId="1290517198" sldId="312"/>
            <ac:spMk id="30" creationId="{FA53086F-0DD3-4884-8694-E7491979A45A}"/>
          </ac:spMkLst>
        </pc:spChg>
        <pc:spChg chg="del">
          <ac:chgData name="Gabriele Ostuni" userId="b6a0a9bd2ef8212d" providerId="LiveId" clId="{3015813A-06BD-4F2C-9026-3BCDAC327723}" dt="2020-04-11T18:25:47.689" v="914" actId="478"/>
          <ac:spMkLst>
            <pc:docMk/>
            <pc:sldMk cId="1290517198" sldId="312"/>
            <ac:spMk id="44" creationId="{598CC50F-F1B7-4631-AC76-537104F724D9}"/>
          </ac:spMkLst>
        </pc:spChg>
        <pc:spChg chg="del">
          <ac:chgData name="Gabriele Ostuni" userId="b6a0a9bd2ef8212d" providerId="LiveId" clId="{3015813A-06BD-4F2C-9026-3BCDAC327723}" dt="2020-04-11T18:25:47.689" v="914" actId="478"/>
          <ac:spMkLst>
            <pc:docMk/>
            <pc:sldMk cId="1290517198" sldId="312"/>
            <ac:spMk id="45" creationId="{C4888DCD-30BF-44C2-B703-C716F27E6C70}"/>
          </ac:spMkLst>
        </pc:spChg>
        <pc:spChg chg="del">
          <ac:chgData name="Gabriele Ostuni" userId="b6a0a9bd2ef8212d" providerId="LiveId" clId="{3015813A-06BD-4F2C-9026-3BCDAC327723}" dt="2020-04-11T18:25:47.689" v="914" actId="478"/>
          <ac:spMkLst>
            <pc:docMk/>
            <pc:sldMk cId="1290517198" sldId="312"/>
            <ac:spMk id="46" creationId="{1980EB95-8FBF-41BD-B672-A8C56063E7D3}"/>
          </ac:spMkLst>
        </pc:spChg>
        <pc:spChg chg="del">
          <ac:chgData name="Gabriele Ostuni" userId="b6a0a9bd2ef8212d" providerId="LiveId" clId="{3015813A-06BD-4F2C-9026-3BCDAC327723}" dt="2020-04-11T18:25:47.689" v="914" actId="478"/>
          <ac:spMkLst>
            <pc:docMk/>
            <pc:sldMk cId="1290517198" sldId="312"/>
            <ac:spMk id="47" creationId="{AC106713-E7E4-4408-BD0B-73B840681B60}"/>
          </ac:spMkLst>
        </pc:spChg>
        <pc:spChg chg="del">
          <ac:chgData name="Gabriele Ostuni" userId="b6a0a9bd2ef8212d" providerId="LiveId" clId="{3015813A-06BD-4F2C-9026-3BCDAC327723}" dt="2020-04-11T18:25:47.689" v="914" actId="478"/>
          <ac:spMkLst>
            <pc:docMk/>
            <pc:sldMk cId="1290517198" sldId="312"/>
            <ac:spMk id="48" creationId="{510020E7-FEC2-4E48-9245-0969984AE265}"/>
          </ac:spMkLst>
        </pc:spChg>
        <pc:spChg chg="del">
          <ac:chgData name="Gabriele Ostuni" userId="b6a0a9bd2ef8212d" providerId="LiveId" clId="{3015813A-06BD-4F2C-9026-3BCDAC327723}" dt="2020-04-11T18:25:47.689" v="914" actId="478"/>
          <ac:spMkLst>
            <pc:docMk/>
            <pc:sldMk cId="1290517198" sldId="312"/>
            <ac:spMk id="49" creationId="{42004D2B-E267-4DB8-B36C-91C9EC3B9396}"/>
          </ac:spMkLst>
        </pc:spChg>
        <pc:spChg chg="del">
          <ac:chgData name="Gabriele Ostuni" userId="b6a0a9bd2ef8212d" providerId="LiveId" clId="{3015813A-06BD-4F2C-9026-3BCDAC327723}" dt="2020-04-11T18:25:47.689" v="914" actId="478"/>
          <ac:spMkLst>
            <pc:docMk/>
            <pc:sldMk cId="1290517198" sldId="312"/>
            <ac:spMk id="50" creationId="{BE06D4B3-998B-4000-989A-02F416BFB33B}"/>
          </ac:spMkLst>
        </pc:spChg>
        <pc:spChg chg="del">
          <ac:chgData name="Gabriele Ostuni" userId="b6a0a9bd2ef8212d" providerId="LiveId" clId="{3015813A-06BD-4F2C-9026-3BCDAC327723}" dt="2020-04-11T18:25:47.689" v="914" actId="478"/>
          <ac:spMkLst>
            <pc:docMk/>
            <pc:sldMk cId="1290517198" sldId="312"/>
            <ac:spMk id="51" creationId="{23BA491E-D647-4ECE-AC15-828E9D479504}"/>
          </ac:spMkLst>
        </pc:spChg>
        <pc:spChg chg="del">
          <ac:chgData name="Gabriele Ostuni" userId="b6a0a9bd2ef8212d" providerId="LiveId" clId="{3015813A-06BD-4F2C-9026-3BCDAC327723}" dt="2020-04-11T18:25:47.689" v="914" actId="478"/>
          <ac:spMkLst>
            <pc:docMk/>
            <pc:sldMk cId="1290517198" sldId="312"/>
            <ac:spMk id="55" creationId="{19F05B3C-D78E-4F02-A909-0ED44CD7DB13}"/>
          </ac:spMkLst>
        </pc:spChg>
        <pc:spChg chg="del">
          <ac:chgData name="Gabriele Ostuni" userId="b6a0a9bd2ef8212d" providerId="LiveId" clId="{3015813A-06BD-4F2C-9026-3BCDAC327723}" dt="2020-04-11T18:25:47.689" v="914" actId="478"/>
          <ac:spMkLst>
            <pc:docMk/>
            <pc:sldMk cId="1290517198" sldId="312"/>
            <ac:spMk id="56" creationId="{A446DF13-B4D8-4807-AEFD-E7E3FFD3DCD6}"/>
          </ac:spMkLst>
        </pc:spChg>
        <pc:spChg chg="del">
          <ac:chgData name="Gabriele Ostuni" userId="b6a0a9bd2ef8212d" providerId="LiveId" clId="{3015813A-06BD-4F2C-9026-3BCDAC327723}" dt="2020-04-11T18:25:47.689" v="914" actId="478"/>
          <ac:spMkLst>
            <pc:docMk/>
            <pc:sldMk cId="1290517198" sldId="312"/>
            <ac:spMk id="58" creationId="{3518A801-BAF9-4444-BFAC-3ABB38C214EC}"/>
          </ac:spMkLst>
        </pc:spChg>
        <pc:spChg chg="del">
          <ac:chgData name="Gabriele Ostuni" userId="b6a0a9bd2ef8212d" providerId="LiveId" clId="{3015813A-06BD-4F2C-9026-3BCDAC327723}" dt="2020-04-11T18:25:47.689" v="914" actId="478"/>
          <ac:spMkLst>
            <pc:docMk/>
            <pc:sldMk cId="1290517198" sldId="312"/>
            <ac:spMk id="59" creationId="{F6C5EF24-6D2F-4655-B4CB-A1DB619D16AE}"/>
          </ac:spMkLst>
        </pc:spChg>
        <pc:spChg chg="del">
          <ac:chgData name="Gabriele Ostuni" userId="b6a0a9bd2ef8212d" providerId="LiveId" clId="{3015813A-06BD-4F2C-9026-3BCDAC327723}" dt="2020-04-11T18:25:47.689" v="914" actId="478"/>
          <ac:spMkLst>
            <pc:docMk/>
            <pc:sldMk cId="1290517198" sldId="312"/>
            <ac:spMk id="61" creationId="{743DF19C-6B07-47F0-ABE8-C593415CAE93}"/>
          </ac:spMkLst>
        </pc:spChg>
        <pc:spChg chg="del">
          <ac:chgData name="Gabriele Ostuni" userId="b6a0a9bd2ef8212d" providerId="LiveId" clId="{3015813A-06BD-4F2C-9026-3BCDAC327723}" dt="2020-04-11T18:25:47.689" v="914" actId="478"/>
          <ac:spMkLst>
            <pc:docMk/>
            <pc:sldMk cId="1290517198" sldId="312"/>
            <ac:spMk id="64" creationId="{EB4AC3D3-A8CB-44A6-B0D2-C4F1655CF7E6}"/>
          </ac:spMkLst>
        </pc:spChg>
        <pc:spChg chg="del">
          <ac:chgData name="Gabriele Ostuni" userId="b6a0a9bd2ef8212d" providerId="LiveId" clId="{3015813A-06BD-4F2C-9026-3BCDAC327723}" dt="2020-04-11T18:25:47.689" v="914" actId="478"/>
          <ac:spMkLst>
            <pc:docMk/>
            <pc:sldMk cId="1290517198" sldId="312"/>
            <ac:spMk id="68" creationId="{84F2A6C0-024D-4D16-8500-BAD36F9E3DB0}"/>
          </ac:spMkLst>
        </pc:spChg>
        <pc:spChg chg="add">
          <ac:chgData name="Gabriele Ostuni" userId="b6a0a9bd2ef8212d" providerId="LiveId" clId="{3015813A-06BD-4F2C-9026-3BCDAC327723}" dt="2020-04-11T18:25:48.705" v="915"/>
          <ac:spMkLst>
            <pc:docMk/>
            <pc:sldMk cId="1290517198" sldId="312"/>
            <ac:spMk id="69" creationId="{781E0722-4651-4B25-8914-895D6BF2AC82}"/>
          </ac:spMkLst>
        </pc:spChg>
        <pc:spChg chg="add">
          <ac:chgData name="Gabriele Ostuni" userId="b6a0a9bd2ef8212d" providerId="LiveId" clId="{3015813A-06BD-4F2C-9026-3BCDAC327723}" dt="2020-04-11T18:25:48.705" v="915"/>
          <ac:spMkLst>
            <pc:docMk/>
            <pc:sldMk cId="1290517198" sldId="312"/>
            <ac:spMk id="70" creationId="{25D12C2F-F3A1-46A1-B49E-C883960472BB}"/>
          </ac:spMkLst>
        </pc:spChg>
        <pc:spChg chg="add">
          <ac:chgData name="Gabriele Ostuni" userId="b6a0a9bd2ef8212d" providerId="LiveId" clId="{3015813A-06BD-4F2C-9026-3BCDAC327723}" dt="2020-04-11T18:25:48.705" v="915"/>
          <ac:spMkLst>
            <pc:docMk/>
            <pc:sldMk cId="1290517198" sldId="312"/>
            <ac:spMk id="71" creationId="{684E0BA1-3681-4B64-AD95-AA184EDC8C59}"/>
          </ac:spMkLst>
        </pc:spChg>
        <pc:spChg chg="add">
          <ac:chgData name="Gabriele Ostuni" userId="b6a0a9bd2ef8212d" providerId="LiveId" clId="{3015813A-06BD-4F2C-9026-3BCDAC327723}" dt="2020-04-11T18:25:48.705" v="915"/>
          <ac:spMkLst>
            <pc:docMk/>
            <pc:sldMk cId="1290517198" sldId="312"/>
            <ac:spMk id="72" creationId="{BC8474E5-6AB0-42E5-B4AC-E346603994E7}"/>
          </ac:spMkLst>
        </pc:spChg>
        <pc:spChg chg="add">
          <ac:chgData name="Gabriele Ostuni" userId="b6a0a9bd2ef8212d" providerId="LiveId" clId="{3015813A-06BD-4F2C-9026-3BCDAC327723}" dt="2020-04-11T18:25:48.705" v="915"/>
          <ac:spMkLst>
            <pc:docMk/>
            <pc:sldMk cId="1290517198" sldId="312"/>
            <ac:spMk id="73" creationId="{C53B7691-2412-466D-8033-0004B4D19D67}"/>
          </ac:spMkLst>
        </pc:spChg>
        <pc:spChg chg="add">
          <ac:chgData name="Gabriele Ostuni" userId="b6a0a9bd2ef8212d" providerId="LiveId" clId="{3015813A-06BD-4F2C-9026-3BCDAC327723}" dt="2020-04-11T18:25:48.705" v="915"/>
          <ac:spMkLst>
            <pc:docMk/>
            <pc:sldMk cId="1290517198" sldId="312"/>
            <ac:spMk id="74" creationId="{5CBDB9AF-7F68-46C5-83AF-2A14E8862A4A}"/>
          </ac:spMkLst>
        </pc:spChg>
        <pc:spChg chg="add">
          <ac:chgData name="Gabriele Ostuni" userId="b6a0a9bd2ef8212d" providerId="LiveId" clId="{3015813A-06BD-4F2C-9026-3BCDAC327723}" dt="2020-04-11T18:25:48.705" v="915"/>
          <ac:spMkLst>
            <pc:docMk/>
            <pc:sldMk cId="1290517198" sldId="312"/>
            <ac:spMk id="75" creationId="{67B554B2-0E64-420A-9922-C8BB8AD91252}"/>
          </ac:spMkLst>
        </pc:spChg>
        <pc:spChg chg="add">
          <ac:chgData name="Gabriele Ostuni" userId="b6a0a9bd2ef8212d" providerId="LiveId" clId="{3015813A-06BD-4F2C-9026-3BCDAC327723}" dt="2020-04-11T18:25:48.705" v="915"/>
          <ac:spMkLst>
            <pc:docMk/>
            <pc:sldMk cId="1290517198" sldId="312"/>
            <ac:spMk id="76" creationId="{7F71A89B-30D9-4D15-B4FD-AD8D8451F590}"/>
          </ac:spMkLst>
        </pc:spChg>
        <pc:spChg chg="add">
          <ac:chgData name="Gabriele Ostuni" userId="b6a0a9bd2ef8212d" providerId="LiveId" clId="{3015813A-06BD-4F2C-9026-3BCDAC327723}" dt="2020-04-11T18:25:48.705" v="915"/>
          <ac:spMkLst>
            <pc:docMk/>
            <pc:sldMk cId="1290517198" sldId="312"/>
            <ac:spMk id="80" creationId="{CEECB8EF-C6C7-4951-A9D8-E900F268D78C}"/>
          </ac:spMkLst>
        </pc:spChg>
        <pc:spChg chg="add">
          <ac:chgData name="Gabriele Ostuni" userId="b6a0a9bd2ef8212d" providerId="LiveId" clId="{3015813A-06BD-4F2C-9026-3BCDAC327723}" dt="2020-04-11T18:25:48.705" v="915"/>
          <ac:spMkLst>
            <pc:docMk/>
            <pc:sldMk cId="1290517198" sldId="312"/>
            <ac:spMk id="81" creationId="{01209562-3F33-4303-A530-AD49D8175F4A}"/>
          </ac:spMkLst>
        </pc:spChg>
        <pc:spChg chg="add">
          <ac:chgData name="Gabriele Ostuni" userId="b6a0a9bd2ef8212d" providerId="LiveId" clId="{3015813A-06BD-4F2C-9026-3BCDAC327723}" dt="2020-04-11T18:25:48.705" v="915"/>
          <ac:spMkLst>
            <pc:docMk/>
            <pc:sldMk cId="1290517198" sldId="312"/>
            <ac:spMk id="82" creationId="{39C861A9-0A6E-4CF5-8B62-30DB7DF8536A}"/>
          </ac:spMkLst>
        </pc:spChg>
        <pc:spChg chg="add mod">
          <ac:chgData name="Gabriele Ostuni" userId="b6a0a9bd2ef8212d" providerId="LiveId" clId="{3015813A-06BD-4F2C-9026-3BCDAC327723}" dt="2020-04-11T18:26:17.860" v="935" actId="20577"/>
          <ac:spMkLst>
            <pc:docMk/>
            <pc:sldMk cId="1290517198" sldId="312"/>
            <ac:spMk id="87" creationId="{07EFD4D1-D612-4BD7-8F62-A850F94A6D24}"/>
          </ac:spMkLst>
        </pc:spChg>
        <pc:spChg chg="add">
          <ac:chgData name="Gabriele Ostuni" userId="b6a0a9bd2ef8212d" providerId="LiveId" clId="{3015813A-06BD-4F2C-9026-3BCDAC327723}" dt="2020-04-11T18:25:48.705" v="915"/>
          <ac:spMkLst>
            <pc:docMk/>
            <pc:sldMk cId="1290517198" sldId="312"/>
            <ac:spMk id="90" creationId="{7E3B61C7-55F2-4037-B43C-3F59E345CE54}"/>
          </ac:spMkLst>
        </pc:spChg>
        <pc:spChg chg="add">
          <ac:chgData name="Gabriele Ostuni" userId="b6a0a9bd2ef8212d" providerId="LiveId" clId="{3015813A-06BD-4F2C-9026-3BCDAC327723}" dt="2020-04-11T18:25:48.705" v="915"/>
          <ac:spMkLst>
            <pc:docMk/>
            <pc:sldMk cId="1290517198" sldId="312"/>
            <ac:spMk id="91" creationId="{A4BB1764-DCA2-4526-A48E-DFFAFD903CB4}"/>
          </ac:spMkLst>
        </pc:spChg>
        <pc:spChg chg="add">
          <ac:chgData name="Gabriele Ostuni" userId="b6a0a9bd2ef8212d" providerId="LiveId" clId="{3015813A-06BD-4F2C-9026-3BCDAC327723}" dt="2020-04-11T18:25:48.705" v="915"/>
          <ac:spMkLst>
            <pc:docMk/>
            <pc:sldMk cId="1290517198" sldId="312"/>
            <ac:spMk id="92" creationId="{A0B750DF-3A39-4C0B-8D54-4E342E8D9D39}"/>
          </ac:spMkLst>
        </pc:spChg>
        <pc:spChg chg="add">
          <ac:chgData name="Gabriele Ostuni" userId="b6a0a9bd2ef8212d" providerId="LiveId" clId="{3015813A-06BD-4F2C-9026-3BCDAC327723}" dt="2020-04-11T18:25:48.705" v="915"/>
          <ac:spMkLst>
            <pc:docMk/>
            <pc:sldMk cId="1290517198" sldId="312"/>
            <ac:spMk id="93" creationId="{B9D801EF-2DBB-4FE7-B8B3-E171765DEA8E}"/>
          </ac:spMkLst>
        </pc:spChg>
        <pc:spChg chg="add">
          <ac:chgData name="Gabriele Ostuni" userId="b6a0a9bd2ef8212d" providerId="LiveId" clId="{3015813A-06BD-4F2C-9026-3BCDAC327723}" dt="2020-04-11T18:25:48.705" v="915"/>
          <ac:spMkLst>
            <pc:docMk/>
            <pc:sldMk cId="1290517198" sldId="312"/>
            <ac:spMk id="94" creationId="{8614CA33-FF4D-4EEE-8016-A21A03FD2BA9}"/>
          </ac:spMkLst>
        </pc:spChg>
        <pc:grpChg chg="del">
          <ac:chgData name="Gabriele Ostuni" userId="b6a0a9bd2ef8212d" providerId="LiveId" clId="{3015813A-06BD-4F2C-9026-3BCDAC327723}" dt="2020-04-11T18:25:47.689" v="914" actId="478"/>
          <ac:grpSpMkLst>
            <pc:docMk/>
            <pc:sldMk cId="1290517198" sldId="312"/>
            <ac:grpSpMk id="65" creationId="{33F63BF2-E7B4-4A83-BAB5-1E4373A61B8E}"/>
          </ac:grpSpMkLst>
        </pc:grpChg>
        <pc:grpChg chg="add">
          <ac:chgData name="Gabriele Ostuni" userId="b6a0a9bd2ef8212d" providerId="LiveId" clId="{3015813A-06BD-4F2C-9026-3BCDAC327723}" dt="2020-04-11T18:25:48.705" v="915"/>
          <ac:grpSpMkLst>
            <pc:docMk/>
            <pc:sldMk cId="1290517198" sldId="312"/>
            <ac:grpSpMk id="77" creationId="{7D766F7B-75C2-4698-99A2-D4274A49A07E}"/>
          </ac:grpSpMkLst>
        </pc:grpChg>
        <pc:cxnChg chg="del">
          <ac:chgData name="Gabriele Ostuni" userId="b6a0a9bd2ef8212d" providerId="LiveId" clId="{3015813A-06BD-4F2C-9026-3BCDAC327723}" dt="2020-04-11T18:25:47.689" v="914" actId="478"/>
          <ac:cxnSpMkLst>
            <pc:docMk/>
            <pc:sldMk cId="1290517198" sldId="312"/>
            <ac:cxnSpMk id="23" creationId="{F8CC8B83-449C-4E94-9A34-48D5160B8C58}"/>
          </ac:cxnSpMkLst>
        </pc:cxnChg>
        <pc:cxnChg chg="del">
          <ac:chgData name="Gabriele Ostuni" userId="b6a0a9bd2ef8212d" providerId="LiveId" clId="{3015813A-06BD-4F2C-9026-3BCDAC327723}" dt="2020-04-11T18:25:47.689" v="914" actId="478"/>
          <ac:cxnSpMkLst>
            <pc:docMk/>
            <pc:sldMk cId="1290517198" sldId="312"/>
            <ac:cxnSpMk id="24" creationId="{615F91C4-D974-4634-850E-D5FD42B85D2F}"/>
          </ac:cxnSpMkLst>
        </pc:cxnChg>
        <pc:cxnChg chg="del">
          <ac:chgData name="Gabriele Ostuni" userId="b6a0a9bd2ef8212d" providerId="LiveId" clId="{3015813A-06BD-4F2C-9026-3BCDAC327723}" dt="2020-04-11T18:25:47.689" v="914" actId="478"/>
          <ac:cxnSpMkLst>
            <pc:docMk/>
            <pc:sldMk cId="1290517198" sldId="312"/>
            <ac:cxnSpMk id="25" creationId="{8A788BA2-9570-4E54-B85E-1045A25ABB74}"/>
          </ac:cxnSpMkLst>
        </pc:cxnChg>
        <pc:cxnChg chg="del">
          <ac:chgData name="Gabriele Ostuni" userId="b6a0a9bd2ef8212d" providerId="LiveId" clId="{3015813A-06BD-4F2C-9026-3BCDAC327723}" dt="2020-04-11T18:25:47.689" v="914" actId="478"/>
          <ac:cxnSpMkLst>
            <pc:docMk/>
            <pc:sldMk cId="1290517198" sldId="312"/>
            <ac:cxnSpMk id="26" creationId="{5189F6EF-1DA1-43BD-9005-42A2FFCB03D7}"/>
          </ac:cxnSpMkLst>
        </pc:cxnChg>
        <pc:cxnChg chg="del">
          <ac:chgData name="Gabriele Ostuni" userId="b6a0a9bd2ef8212d" providerId="LiveId" clId="{3015813A-06BD-4F2C-9026-3BCDAC327723}" dt="2020-04-11T18:25:47.689" v="914" actId="478"/>
          <ac:cxnSpMkLst>
            <pc:docMk/>
            <pc:sldMk cId="1290517198" sldId="312"/>
            <ac:cxnSpMk id="31" creationId="{B7C57B7B-0AE0-4840-ACC8-57FAFE2F1742}"/>
          </ac:cxnSpMkLst>
        </pc:cxnChg>
        <pc:cxnChg chg="del">
          <ac:chgData name="Gabriele Ostuni" userId="b6a0a9bd2ef8212d" providerId="LiveId" clId="{3015813A-06BD-4F2C-9026-3BCDAC327723}" dt="2020-04-11T18:25:47.689" v="914" actId="478"/>
          <ac:cxnSpMkLst>
            <pc:docMk/>
            <pc:sldMk cId="1290517198" sldId="312"/>
            <ac:cxnSpMk id="32" creationId="{A64FB098-AD01-474E-A103-6334ED7C98CB}"/>
          </ac:cxnSpMkLst>
        </pc:cxnChg>
        <pc:cxnChg chg="del">
          <ac:chgData name="Gabriele Ostuni" userId="b6a0a9bd2ef8212d" providerId="LiveId" clId="{3015813A-06BD-4F2C-9026-3BCDAC327723}" dt="2020-04-11T18:25:47.689" v="914" actId="478"/>
          <ac:cxnSpMkLst>
            <pc:docMk/>
            <pc:sldMk cId="1290517198" sldId="312"/>
            <ac:cxnSpMk id="33" creationId="{35D6DED1-E36E-49F8-AE55-2DA18FFBD5DF}"/>
          </ac:cxnSpMkLst>
        </pc:cxnChg>
        <pc:cxnChg chg="del">
          <ac:chgData name="Gabriele Ostuni" userId="b6a0a9bd2ef8212d" providerId="LiveId" clId="{3015813A-06BD-4F2C-9026-3BCDAC327723}" dt="2020-04-11T18:25:47.689" v="914" actId="478"/>
          <ac:cxnSpMkLst>
            <pc:docMk/>
            <pc:sldMk cId="1290517198" sldId="312"/>
            <ac:cxnSpMk id="34" creationId="{9394CE93-C6D3-4EB3-95DB-747D57E69FB9}"/>
          </ac:cxnSpMkLst>
        </pc:cxnChg>
        <pc:cxnChg chg="del">
          <ac:chgData name="Gabriele Ostuni" userId="b6a0a9bd2ef8212d" providerId="LiveId" clId="{3015813A-06BD-4F2C-9026-3BCDAC327723}" dt="2020-04-11T18:25:47.689" v="914" actId="478"/>
          <ac:cxnSpMkLst>
            <pc:docMk/>
            <pc:sldMk cId="1290517198" sldId="312"/>
            <ac:cxnSpMk id="35" creationId="{57A88091-61EB-49DD-8AA2-FF5D349B03B4}"/>
          </ac:cxnSpMkLst>
        </pc:cxnChg>
        <pc:cxnChg chg="del">
          <ac:chgData name="Gabriele Ostuni" userId="b6a0a9bd2ef8212d" providerId="LiveId" clId="{3015813A-06BD-4F2C-9026-3BCDAC327723}" dt="2020-04-11T18:25:47.689" v="914" actId="478"/>
          <ac:cxnSpMkLst>
            <pc:docMk/>
            <pc:sldMk cId="1290517198" sldId="312"/>
            <ac:cxnSpMk id="36" creationId="{6B09EB42-36C3-4CFF-A815-912B98504BA9}"/>
          </ac:cxnSpMkLst>
        </pc:cxnChg>
        <pc:cxnChg chg="del">
          <ac:chgData name="Gabriele Ostuni" userId="b6a0a9bd2ef8212d" providerId="LiveId" clId="{3015813A-06BD-4F2C-9026-3BCDAC327723}" dt="2020-04-11T18:25:47.689" v="914" actId="478"/>
          <ac:cxnSpMkLst>
            <pc:docMk/>
            <pc:sldMk cId="1290517198" sldId="312"/>
            <ac:cxnSpMk id="37" creationId="{F8406A6C-1D17-4E32-9B5C-148A657BF4D4}"/>
          </ac:cxnSpMkLst>
        </pc:cxnChg>
        <pc:cxnChg chg="del">
          <ac:chgData name="Gabriele Ostuni" userId="b6a0a9bd2ef8212d" providerId="LiveId" clId="{3015813A-06BD-4F2C-9026-3BCDAC327723}" dt="2020-04-11T18:25:47.689" v="914" actId="478"/>
          <ac:cxnSpMkLst>
            <pc:docMk/>
            <pc:sldMk cId="1290517198" sldId="312"/>
            <ac:cxnSpMk id="38" creationId="{73642974-50EF-44DD-88D0-E3596B9EE341}"/>
          </ac:cxnSpMkLst>
        </pc:cxnChg>
        <pc:cxnChg chg="del">
          <ac:chgData name="Gabriele Ostuni" userId="b6a0a9bd2ef8212d" providerId="LiveId" clId="{3015813A-06BD-4F2C-9026-3BCDAC327723}" dt="2020-04-11T18:25:47.689" v="914" actId="478"/>
          <ac:cxnSpMkLst>
            <pc:docMk/>
            <pc:sldMk cId="1290517198" sldId="312"/>
            <ac:cxnSpMk id="39" creationId="{D4A2D80F-9919-4041-BE74-3FAF66F0171F}"/>
          </ac:cxnSpMkLst>
        </pc:cxnChg>
        <pc:cxnChg chg="del">
          <ac:chgData name="Gabriele Ostuni" userId="b6a0a9bd2ef8212d" providerId="LiveId" clId="{3015813A-06BD-4F2C-9026-3BCDAC327723}" dt="2020-04-11T18:25:47.689" v="914" actId="478"/>
          <ac:cxnSpMkLst>
            <pc:docMk/>
            <pc:sldMk cId="1290517198" sldId="312"/>
            <ac:cxnSpMk id="40" creationId="{681F05FD-A3B2-4C49-8D93-DBF2670472AF}"/>
          </ac:cxnSpMkLst>
        </pc:cxnChg>
        <pc:cxnChg chg="del">
          <ac:chgData name="Gabriele Ostuni" userId="b6a0a9bd2ef8212d" providerId="LiveId" clId="{3015813A-06BD-4F2C-9026-3BCDAC327723}" dt="2020-04-11T18:25:47.689" v="914" actId="478"/>
          <ac:cxnSpMkLst>
            <pc:docMk/>
            <pc:sldMk cId="1290517198" sldId="312"/>
            <ac:cxnSpMk id="41" creationId="{3FB2BF48-5F6F-48A3-8B68-DA3F31A54335}"/>
          </ac:cxnSpMkLst>
        </pc:cxnChg>
        <pc:cxnChg chg="del">
          <ac:chgData name="Gabriele Ostuni" userId="b6a0a9bd2ef8212d" providerId="LiveId" clId="{3015813A-06BD-4F2C-9026-3BCDAC327723}" dt="2020-04-11T18:25:47.689" v="914" actId="478"/>
          <ac:cxnSpMkLst>
            <pc:docMk/>
            <pc:sldMk cId="1290517198" sldId="312"/>
            <ac:cxnSpMk id="42" creationId="{A7FD10A9-8775-4FAF-B686-2FAD27FEA2A8}"/>
          </ac:cxnSpMkLst>
        </pc:cxnChg>
        <pc:cxnChg chg="del">
          <ac:chgData name="Gabriele Ostuni" userId="b6a0a9bd2ef8212d" providerId="LiveId" clId="{3015813A-06BD-4F2C-9026-3BCDAC327723}" dt="2020-04-11T18:25:47.689" v="914" actId="478"/>
          <ac:cxnSpMkLst>
            <pc:docMk/>
            <pc:sldMk cId="1290517198" sldId="312"/>
            <ac:cxnSpMk id="43" creationId="{99E28C55-AD71-4464-96BA-A03D7E825D38}"/>
          </ac:cxnSpMkLst>
        </pc:cxnChg>
        <pc:cxnChg chg="del">
          <ac:chgData name="Gabriele Ostuni" userId="b6a0a9bd2ef8212d" providerId="LiveId" clId="{3015813A-06BD-4F2C-9026-3BCDAC327723}" dt="2020-04-11T18:25:47.689" v="914" actId="478"/>
          <ac:cxnSpMkLst>
            <pc:docMk/>
            <pc:sldMk cId="1290517198" sldId="312"/>
            <ac:cxnSpMk id="52" creationId="{8C9BF509-F24F-4DF6-9929-D6AA345550D3}"/>
          </ac:cxnSpMkLst>
        </pc:cxnChg>
        <pc:cxnChg chg="del">
          <ac:chgData name="Gabriele Ostuni" userId="b6a0a9bd2ef8212d" providerId="LiveId" clId="{3015813A-06BD-4F2C-9026-3BCDAC327723}" dt="2020-04-11T18:25:47.689" v="914" actId="478"/>
          <ac:cxnSpMkLst>
            <pc:docMk/>
            <pc:sldMk cId="1290517198" sldId="312"/>
            <ac:cxnSpMk id="53" creationId="{3ACD8CA2-101A-4179-BFEA-C7B07EE8E94E}"/>
          </ac:cxnSpMkLst>
        </pc:cxnChg>
        <pc:cxnChg chg="del">
          <ac:chgData name="Gabriele Ostuni" userId="b6a0a9bd2ef8212d" providerId="LiveId" clId="{3015813A-06BD-4F2C-9026-3BCDAC327723}" dt="2020-04-11T18:25:47.689" v="914" actId="478"/>
          <ac:cxnSpMkLst>
            <pc:docMk/>
            <pc:sldMk cId="1290517198" sldId="312"/>
            <ac:cxnSpMk id="54" creationId="{64B9197E-8FB7-434B-A122-E7A90151DA15}"/>
          </ac:cxnSpMkLst>
        </pc:cxnChg>
        <pc:cxnChg chg="del">
          <ac:chgData name="Gabriele Ostuni" userId="b6a0a9bd2ef8212d" providerId="LiveId" clId="{3015813A-06BD-4F2C-9026-3BCDAC327723}" dt="2020-04-11T18:25:47.689" v="914" actId="478"/>
          <ac:cxnSpMkLst>
            <pc:docMk/>
            <pc:sldMk cId="1290517198" sldId="312"/>
            <ac:cxnSpMk id="57" creationId="{8D236142-C0D2-4ABF-AEE1-8C18D2686DB0}"/>
          </ac:cxnSpMkLst>
        </pc:cxnChg>
        <pc:cxnChg chg="del">
          <ac:chgData name="Gabriele Ostuni" userId="b6a0a9bd2ef8212d" providerId="LiveId" clId="{3015813A-06BD-4F2C-9026-3BCDAC327723}" dt="2020-04-11T18:25:47.689" v="914" actId="478"/>
          <ac:cxnSpMkLst>
            <pc:docMk/>
            <pc:sldMk cId="1290517198" sldId="312"/>
            <ac:cxnSpMk id="60" creationId="{B2AEBF75-4F06-49CA-B35F-8D5D39FD6578}"/>
          </ac:cxnSpMkLst>
        </pc:cxnChg>
        <pc:cxnChg chg="del">
          <ac:chgData name="Gabriele Ostuni" userId="b6a0a9bd2ef8212d" providerId="LiveId" clId="{3015813A-06BD-4F2C-9026-3BCDAC327723}" dt="2020-04-11T18:25:47.689" v="914" actId="478"/>
          <ac:cxnSpMkLst>
            <pc:docMk/>
            <pc:sldMk cId="1290517198" sldId="312"/>
            <ac:cxnSpMk id="62" creationId="{59C2E213-A2CC-4641-9963-56557C12E151}"/>
          </ac:cxnSpMkLst>
        </pc:cxnChg>
        <pc:cxnChg chg="del">
          <ac:chgData name="Gabriele Ostuni" userId="b6a0a9bd2ef8212d" providerId="LiveId" clId="{3015813A-06BD-4F2C-9026-3BCDAC327723}" dt="2020-04-11T18:25:47.689" v="914" actId="478"/>
          <ac:cxnSpMkLst>
            <pc:docMk/>
            <pc:sldMk cId="1290517198" sldId="312"/>
            <ac:cxnSpMk id="63" creationId="{933F7179-9778-4D12-9929-FECC36F637C3}"/>
          </ac:cxnSpMkLst>
        </pc:cxnChg>
        <pc:cxnChg chg="add">
          <ac:chgData name="Gabriele Ostuni" userId="b6a0a9bd2ef8212d" providerId="LiveId" clId="{3015813A-06BD-4F2C-9026-3BCDAC327723}" dt="2020-04-11T18:25:48.705" v="915"/>
          <ac:cxnSpMkLst>
            <pc:docMk/>
            <pc:sldMk cId="1290517198" sldId="312"/>
            <ac:cxnSpMk id="83" creationId="{2150CB70-2C4B-4AAF-8A7C-9607A7D536B9}"/>
          </ac:cxnSpMkLst>
        </pc:cxnChg>
        <pc:cxnChg chg="add">
          <ac:chgData name="Gabriele Ostuni" userId="b6a0a9bd2ef8212d" providerId="LiveId" clId="{3015813A-06BD-4F2C-9026-3BCDAC327723}" dt="2020-04-11T18:25:48.705" v="915"/>
          <ac:cxnSpMkLst>
            <pc:docMk/>
            <pc:sldMk cId="1290517198" sldId="312"/>
            <ac:cxnSpMk id="84" creationId="{595A963F-2A61-4150-9CDF-9694E15583FA}"/>
          </ac:cxnSpMkLst>
        </pc:cxnChg>
        <pc:cxnChg chg="add">
          <ac:chgData name="Gabriele Ostuni" userId="b6a0a9bd2ef8212d" providerId="LiveId" clId="{3015813A-06BD-4F2C-9026-3BCDAC327723}" dt="2020-04-11T18:25:48.705" v="915"/>
          <ac:cxnSpMkLst>
            <pc:docMk/>
            <pc:sldMk cId="1290517198" sldId="312"/>
            <ac:cxnSpMk id="85" creationId="{B20382D9-A657-465E-B3E9-86C40CC696BF}"/>
          </ac:cxnSpMkLst>
        </pc:cxnChg>
        <pc:cxnChg chg="add">
          <ac:chgData name="Gabriele Ostuni" userId="b6a0a9bd2ef8212d" providerId="LiveId" clId="{3015813A-06BD-4F2C-9026-3BCDAC327723}" dt="2020-04-11T18:25:48.705" v="915"/>
          <ac:cxnSpMkLst>
            <pc:docMk/>
            <pc:sldMk cId="1290517198" sldId="312"/>
            <ac:cxnSpMk id="86" creationId="{16793385-BAB8-4F6E-8B4D-C130029F8C2D}"/>
          </ac:cxnSpMkLst>
        </pc:cxnChg>
        <pc:cxnChg chg="add">
          <ac:chgData name="Gabriele Ostuni" userId="b6a0a9bd2ef8212d" providerId="LiveId" clId="{3015813A-06BD-4F2C-9026-3BCDAC327723}" dt="2020-04-11T18:25:48.705" v="915"/>
          <ac:cxnSpMkLst>
            <pc:docMk/>
            <pc:sldMk cId="1290517198" sldId="312"/>
            <ac:cxnSpMk id="88" creationId="{CB0DA1DE-6D08-43F1-97F0-3E6BEEB4F04F}"/>
          </ac:cxnSpMkLst>
        </pc:cxnChg>
        <pc:cxnChg chg="add">
          <ac:chgData name="Gabriele Ostuni" userId="b6a0a9bd2ef8212d" providerId="LiveId" clId="{3015813A-06BD-4F2C-9026-3BCDAC327723}" dt="2020-04-11T18:25:48.705" v="915"/>
          <ac:cxnSpMkLst>
            <pc:docMk/>
            <pc:sldMk cId="1290517198" sldId="312"/>
            <ac:cxnSpMk id="89" creationId="{68B6DCD4-E504-404D-9294-9CC4F18CD5CE}"/>
          </ac:cxnSpMkLst>
        </pc:cxnChg>
        <pc:cxnChg chg="add">
          <ac:chgData name="Gabriele Ostuni" userId="b6a0a9bd2ef8212d" providerId="LiveId" clId="{3015813A-06BD-4F2C-9026-3BCDAC327723}" dt="2020-04-11T18:25:48.705" v="915"/>
          <ac:cxnSpMkLst>
            <pc:docMk/>
            <pc:sldMk cId="1290517198" sldId="312"/>
            <ac:cxnSpMk id="95" creationId="{36CDB674-84BA-400C-8B89-82AFD63BDC06}"/>
          </ac:cxnSpMkLst>
        </pc:cxnChg>
        <pc:cxnChg chg="add">
          <ac:chgData name="Gabriele Ostuni" userId="b6a0a9bd2ef8212d" providerId="LiveId" clId="{3015813A-06BD-4F2C-9026-3BCDAC327723}" dt="2020-04-11T18:25:48.705" v="915"/>
          <ac:cxnSpMkLst>
            <pc:docMk/>
            <pc:sldMk cId="1290517198" sldId="312"/>
            <ac:cxnSpMk id="96" creationId="{59FA29A2-57E0-4415-9467-C77A72B8B5F0}"/>
          </ac:cxnSpMkLst>
        </pc:cxnChg>
      </pc:sldChg>
      <pc:sldChg chg="addSp delSp modSp add modAnim">
        <pc:chgData name="Gabriele Ostuni" userId="b6a0a9bd2ef8212d" providerId="LiveId" clId="{3015813A-06BD-4F2C-9026-3BCDAC327723}" dt="2020-04-11T18:26:46.703" v="948" actId="207"/>
        <pc:sldMkLst>
          <pc:docMk/>
          <pc:sldMk cId="3074787528" sldId="313"/>
        </pc:sldMkLst>
        <pc:spChg chg="del">
          <ac:chgData name="Gabriele Ostuni" userId="b6a0a9bd2ef8212d" providerId="LiveId" clId="{3015813A-06BD-4F2C-9026-3BCDAC327723}" dt="2020-04-11T18:26:28.032" v="936" actId="478"/>
          <ac:spMkLst>
            <pc:docMk/>
            <pc:sldMk cId="3074787528" sldId="313"/>
            <ac:spMk id="3" creationId="{3E231132-66CD-4C10-82A8-B394C03A9BD7}"/>
          </ac:spMkLst>
        </pc:spChg>
        <pc:spChg chg="del">
          <ac:chgData name="Gabriele Ostuni" userId="b6a0a9bd2ef8212d" providerId="LiveId" clId="{3015813A-06BD-4F2C-9026-3BCDAC327723}" dt="2020-04-11T18:26:28.032" v="936" actId="478"/>
          <ac:spMkLst>
            <pc:docMk/>
            <pc:sldMk cId="3074787528" sldId="313"/>
            <ac:spMk id="4" creationId="{DCDB8117-8FD3-44E0-B57D-1CBB2865E614}"/>
          </ac:spMkLst>
        </pc:spChg>
        <pc:spChg chg="del">
          <ac:chgData name="Gabriele Ostuni" userId="b6a0a9bd2ef8212d" providerId="LiveId" clId="{3015813A-06BD-4F2C-9026-3BCDAC327723}" dt="2020-04-11T18:26:28.032" v="936" actId="478"/>
          <ac:spMkLst>
            <pc:docMk/>
            <pc:sldMk cId="3074787528" sldId="313"/>
            <ac:spMk id="5" creationId="{D9CF3EA6-1538-46C1-AF7C-B99998287B1A}"/>
          </ac:spMkLst>
        </pc:spChg>
        <pc:spChg chg="del">
          <ac:chgData name="Gabriele Ostuni" userId="b6a0a9bd2ef8212d" providerId="LiveId" clId="{3015813A-06BD-4F2C-9026-3BCDAC327723}" dt="2020-04-11T18:26:28.032" v="936" actId="478"/>
          <ac:spMkLst>
            <pc:docMk/>
            <pc:sldMk cId="3074787528" sldId="313"/>
            <ac:spMk id="6" creationId="{34938980-B9DC-47B8-9FB9-ABFD4A254C90}"/>
          </ac:spMkLst>
        </pc:spChg>
        <pc:spChg chg="del">
          <ac:chgData name="Gabriele Ostuni" userId="b6a0a9bd2ef8212d" providerId="LiveId" clId="{3015813A-06BD-4F2C-9026-3BCDAC327723}" dt="2020-04-11T18:26:28.032" v="936" actId="478"/>
          <ac:spMkLst>
            <pc:docMk/>
            <pc:sldMk cId="3074787528" sldId="313"/>
            <ac:spMk id="8" creationId="{A899E85F-5951-4E11-A86B-4E9E71876DBD}"/>
          </ac:spMkLst>
        </pc:spChg>
        <pc:spChg chg="del">
          <ac:chgData name="Gabriele Ostuni" userId="b6a0a9bd2ef8212d" providerId="LiveId" clId="{3015813A-06BD-4F2C-9026-3BCDAC327723}" dt="2020-04-11T18:26:28.032" v="936" actId="478"/>
          <ac:spMkLst>
            <pc:docMk/>
            <pc:sldMk cId="3074787528" sldId="313"/>
            <ac:spMk id="9" creationId="{832B90DC-ACE6-443B-99BD-70A7415C1C8D}"/>
          </ac:spMkLst>
        </pc:spChg>
        <pc:spChg chg="del">
          <ac:chgData name="Gabriele Ostuni" userId="b6a0a9bd2ef8212d" providerId="LiveId" clId="{3015813A-06BD-4F2C-9026-3BCDAC327723}" dt="2020-04-11T18:26:28.032" v="936" actId="478"/>
          <ac:spMkLst>
            <pc:docMk/>
            <pc:sldMk cId="3074787528" sldId="313"/>
            <ac:spMk id="10" creationId="{7E2F6A92-D9B0-4806-B2B2-722B69232632}"/>
          </ac:spMkLst>
        </pc:spChg>
        <pc:spChg chg="del">
          <ac:chgData name="Gabriele Ostuni" userId="b6a0a9bd2ef8212d" providerId="LiveId" clId="{3015813A-06BD-4F2C-9026-3BCDAC327723}" dt="2020-04-11T18:26:28.032" v="936" actId="478"/>
          <ac:spMkLst>
            <pc:docMk/>
            <pc:sldMk cId="3074787528" sldId="313"/>
            <ac:spMk id="11" creationId="{4E690F6C-A074-48D2-BCF2-0970EE0F787F}"/>
          </ac:spMkLst>
        </pc:spChg>
        <pc:spChg chg="del">
          <ac:chgData name="Gabriele Ostuni" userId="b6a0a9bd2ef8212d" providerId="LiveId" clId="{3015813A-06BD-4F2C-9026-3BCDAC327723}" dt="2020-04-11T18:26:28.032" v="936" actId="478"/>
          <ac:spMkLst>
            <pc:docMk/>
            <pc:sldMk cId="3074787528" sldId="313"/>
            <ac:spMk id="12" creationId="{D872B50C-1CE2-4598-A0E5-0E338738868E}"/>
          </ac:spMkLst>
        </pc:spChg>
        <pc:spChg chg="del">
          <ac:chgData name="Gabriele Ostuni" userId="b6a0a9bd2ef8212d" providerId="LiveId" clId="{3015813A-06BD-4F2C-9026-3BCDAC327723}" dt="2020-04-11T18:26:28.032" v="936" actId="478"/>
          <ac:spMkLst>
            <pc:docMk/>
            <pc:sldMk cId="3074787528" sldId="313"/>
            <ac:spMk id="13" creationId="{EDB25BC8-9CAD-4D2C-980C-FFD20701AA2E}"/>
          </ac:spMkLst>
        </pc:spChg>
        <pc:spChg chg="del">
          <ac:chgData name="Gabriele Ostuni" userId="b6a0a9bd2ef8212d" providerId="LiveId" clId="{3015813A-06BD-4F2C-9026-3BCDAC327723}" dt="2020-04-11T18:26:28.032" v="936" actId="478"/>
          <ac:spMkLst>
            <pc:docMk/>
            <pc:sldMk cId="3074787528" sldId="313"/>
            <ac:spMk id="14" creationId="{D73761C6-55A5-4AD4-8060-B2E88C3A9966}"/>
          </ac:spMkLst>
        </pc:spChg>
        <pc:spChg chg="del">
          <ac:chgData name="Gabriele Ostuni" userId="b6a0a9bd2ef8212d" providerId="LiveId" clId="{3015813A-06BD-4F2C-9026-3BCDAC327723}" dt="2020-04-11T18:26:28.032" v="936" actId="478"/>
          <ac:spMkLst>
            <pc:docMk/>
            <pc:sldMk cId="3074787528" sldId="313"/>
            <ac:spMk id="15" creationId="{0D4ADF60-C654-4BDA-AA04-5F5C5D980816}"/>
          </ac:spMkLst>
        </pc:spChg>
        <pc:spChg chg="del">
          <ac:chgData name="Gabriele Ostuni" userId="b6a0a9bd2ef8212d" providerId="LiveId" clId="{3015813A-06BD-4F2C-9026-3BCDAC327723}" dt="2020-04-11T18:26:28.032" v="936" actId="478"/>
          <ac:spMkLst>
            <pc:docMk/>
            <pc:sldMk cId="3074787528" sldId="313"/>
            <ac:spMk id="16" creationId="{71E22AA9-609F-4C87-9B6C-0749D6DEDA4C}"/>
          </ac:spMkLst>
        </pc:spChg>
        <pc:spChg chg="del">
          <ac:chgData name="Gabriele Ostuni" userId="b6a0a9bd2ef8212d" providerId="LiveId" clId="{3015813A-06BD-4F2C-9026-3BCDAC327723}" dt="2020-04-11T18:26:28.032" v="936" actId="478"/>
          <ac:spMkLst>
            <pc:docMk/>
            <pc:sldMk cId="3074787528" sldId="313"/>
            <ac:spMk id="17" creationId="{E1FA8B88-9DA2-4094-AB14-68815A33206D}"/>
          </ac:spMkLst>
        </pc:spChg>
        <pc:spChg chg="del">
          <ac:chgData name="Gabriele Ostuni" userId="b6a0a9bd2ef8212d" providerId="LiveId" clId="{3015813A-06BD-4F2C-9026-3BCDAC327723}" dt="2020-04-11T18:26:28.032" v="936" actId="478"/>
          <ac:spMkLst>
            <pc:docMk/>
            <pc:sldMk cId="3074787528" sldId="313"/>
            <ac:spMk id="18" creationId="{4B094DBC-8EA8-49A6-8523-5BF4DAA95C38}"/>
          </ac:spMkLst>
        </pc:spChg>
        <pc:spChg chg="del">
          <ac:chgData name="Gabriele Ostuni" userId="b6a0a9bd2ef8212d" providerId="LiveId" clId="{3015813A-06BD-4F2C-9026-3BCDAC327723}" dt="2020-04-11T18:26:28.032" v="936" actId="478"/>
          <ac:spMkLst>
            <pc:docMk/>
            <pc:sldMk cId="3074787528" sldId="313"/>
            <ac:spMk id="19" creationId="{2547BAAD-955D-4996-8CE1-26FCCD43D8C6}"/>
          </ac:spMkLst>
        </pc:spChg>
        <pc:spChg chg="del">
          <ac:chgData name="Gabriele Ostuni" userId="b6a0a9bd2ef8212d" providerId="LiveId" clId="{3015813A-06BD-4F2C-9026-3BCDAC327723}" dt="2020-04-11T18:26:28.032" v="936" actId="478"/>
          <ac:spMkLst>
            <pc:docMk/>
            <pc:sldMk cId="3074787528" sldId="313"/>
            <ac:spMk id="20" creationId="{62087ED1-4B1C-449A-9A21-40683CD05B38}"/>
          </ac:spMkLst>
        </pc:spChg>
        <pc:spChg chg="del">
          <ac:chgData name="Gabriele Ostuni" userId="b6a0a9bd2ef8212d" providerId="LiveId" clId="{3015813A-06BD-4F2C-9026-3BCDAC327723}" dt="2020-04-11T18:26:28.032" v="936" actId="478"/>
          <ac:spMkLst>
            <pc:docMk/>
            <pc:sldMk cId="3074787528" sldId="313"/>
            <ac:spMk id="21" creationId="{8EB45EDC-10A3-4D44-B95F-C61EC441F9F8}"/>
          </ac:spMkLst>
        </pc:spChg>
        <pc:spChg chg="del">
          <ac:chgData name="Gabriele Ostuni" userId="b6a0a9bd2ef8212d" providerId="LiveId" clId="{3015813A-06BD-4F2C-9026-3BCDAC327723}" dt="2020-04-11T18:26:28.032" v="936" actId="478"/>
          <ac:spMkLst>
            <pc:docMk/>
            <pc:sldMk cId="3074787528" sldId="313"/>
            <ac:spMk id="22" creationId="{5A28A7B9-9D5E-49BC-B619-03377D40E120}"/>
          </ac:spMkLst>
        </pc:spChg>
        <pc:spChg chg="del">
          <ac:chgData name="Gabriele Ostuni" userId="b6a0a9bd2ef8212d" providerId="LiveId" clId="{3015813A-06BD-4F2C-9026-3BCDAC327723}" dt="2020-04-11T18:26:28.032" v="936" actId="478"/>
          <ac:spMkLst>
            <pc:docMk/>
            <pc:sldMk cId="3074787528" sldId="313"/>
            <ac:spMk id="27" creationId="{CC64D7CC-9C1A-4CD0-A880-033C75EF3D01}"/>
          </ac:spMkLst>
        </pc:spChg>
        <pc:spChg chg="del">
          <ac:chgData name="Gabriele Ostuni" userId="b6a0a9bd2ef8212d" providerId="LiveId" clId="{3015813A-06BD-4F2C-9026-3BCDAC327723}" dt="2020-04-11T18:26:28.032" v="936" actId="478"/>
          <ac:spMkLst>
            <pc:docMk/>
            <pc:sldMk cId="3074787528" sldId="313"/>
            <ac:spMk id="28" creationId="{8193317E-8330-4AC5-80E9-401E1CC307BE}"/>
          </ac:spMkLst>
        </pc:spChg>
        <pc:spChg chg="del">
          <ac:chgData name="Gabriele Ostuni" userId="b6a0a9bd2ef8212d" providerId="LiveId" clId="{3015813A-06BD-4F2C-9026-3BCDAC327723}" dt="2020-04-11T18:26:28.032" v="936" actId="478"/>
          <ac:spMkLst>
            <pc:docMk/>
            <pc:sldMk cId="3074787528" sldId="313"/>
            <ac:spMk id="29" creationId="{C6D39D6A-F49D-4FB7-B12D-E30AD3A904AC}"/>
          </ac:spMkLst>
        </pc:spChg>
        <pc:spChg chg="del">
          <ac:chgData name="Gabriele Ostuni" userId="b6a0a9bd2ef8212d" providerId="LiveId" clId="{3015813A-06BD-4F2C-9026-3BCDAC327723}" dt="2020-04-11T18:26:28.032" v="936" actId="478"/>
          <ac:spMkLst>
            <pc:docMk/>
            <pc:sldMk cId="3074787528" sldId="313"/>
            <ac:spMk id="30" creationId="{FA53086F-0DD3-4884-8694-E7491979A45A}"/>
          </ac:spMkLst>
        </pc:spChg>
        <pc:spChg chg="del">
          <ac:chgData name="Gabriele Ostuni" userId="b6a0a9bd2ef8212d" providerId="LiveId" clId="{3015813A-06BD-4F2C-9026-3BCDAC327723}" dt="2020-04-11T18:26:28.032" v="936" actId="478"/>
          <ac:spMkLst>
            <pc:docMk/>
            <pc:sldMk cId="3074787528" sldId="313"/>
            <ac:spMk id="44" creationId="{598CC50F-F1B7-4631-AC76-537104F724D9}"/>
          </ac:spMkLst>
        </pc:spChg>
        <pc:spChg chg="del">
          <ac:chgData name="Gabriele Ostuni" userId="b6a0a9bd2ef8212d" providerId="LiveId" clId="{3015813A-06BD-4F2C-9026-3BCDAC327723}" dt="2020-04-11T18:26:28.032" v="936" actId="478"/>
          <ac:spMkLst>
            <pc:docMk/>
            <pc:sldMk cId="3074787528" sldId="313"/>
            <ac:spMk id="45" creationId="{C4888DCD-30BF-44C2-B703-C716F27E6C70}"/>
          </ac:spMkLst>
        </pc:spChg>
        <pc:spChg chg="del">
          <ac:chgData name="Gabriele Ostuni" userId="b6a0a9bd2ef8212d" providerId="LiveId" clId="{3015813A-06BD-4F2C-9026-3BCDAC327723}" dt="2020-04-11T18:26:28.032" v="936" actId="478"/>
          <ac:spMkLst>
            <pc:docMk/>
            <pc:sldMk cId="3074787528" sldId="313"/>
            <ac:spMk id="46" creationId="{1980EB95-8FBF-41BD-B672-A8C56063E7D3}"/>
          </ac:spMkLst>
        </pc:spChg>
        <pc:spChg chg="del">
          <ac:chgData name="Gabriele Ostuni" userId="b6a0a9bd2ef8212d" providerId="LiveId" clId="{3015813A-06BD-4F2C-9026-3BCDAC327723}" dt="2020-04-11T18:26:28.032" v="936" actId="478"/>
          <ac:spMkLst>
            <pc:docMk/>
            <pc:sldMk cId="3074787528" sldId="313"/>
            <ac:spMk id="47" creationId="{AC106713-E7E4-4408-BD0B-73B840681B60}"/>
          </ac:spMkLst>
        </pc:spChg>
        <pc:spChg chg="del">
          <ac:chgData name="Gabriele Ostuni" userId="b6a0a9bd2ef8212d" providerId="LiveId" clId="{3015813A-06BD-4F2C-9026-3BCDAC327723}" dt="2020-04-11T18:26:28.032" v="936" actId="478"/>
          <ac:spMkLst>
            <pc:docMk/>
            <pc:sldMk cId="3074787528" sldId="313"/>
            <ac:spMk id="48" creationId="{510020E7-FEC2-4E48-9245-0969984AE265}"/>
          </ac:spMkLst>
        </pc:spChg>
        <pc:spChg chg="del">
          <ac:chgData name="Gabriele Ostuni" userId="b6a0a9bd2ef8212d" providerId="LiveId" clId="{3015813A-06BD-4F2C-9026-3BCDAC327723}" dt="2020-04-11T18:26:28.032" v="936" actId="478"/>
          <ac:spMkLst>
            <pc:docMk/>
            <pc:sldMk cId="3074787528" sldId="313"/>
            <ac:spMk id="49" creationId="{42004D2B-E267-4DB8-B36C-91C9EC3B9396}"/>
          </ac:spMkLst>
        </pc:spChg>
        <pc:spChg chg="del">
          <ac:chgData name="Gabriele Ostuni" userId="b6a0a9bd2ef8212d" providerId="LiveId" clId="{3015813A-06BD-4F2C-9026-3BCDAC327723}" dt="2020-04-11T18:26:28.032" v="936" actId="478"/>
          <ac:spMkLst>
            <pc:docMk/>
            <pc:sldMk cId="3074787528" sldId="313"/>
            <ac:spMk id="50" creationId="{BE06D4B3-998B-4000-989A-02F416BFB33B}"/>
          </ac:spMkLst>
        </pc:spChg>
        <pc:spChg chg="del">
          <ac:chgData name="Gabriele Ostuni" userId="b6a0a9bd2ef8212d" providerId="LiveId" clId="{3015813A-06BD-4F2C-9026-3BCDAC327723}" dt="2020-04-11T18:26:28.032" v="936" actId="478"/>
          <ac:spMkLst>
            <pc:docMk/>
            <pc:sldMk cId="3074787528" sldId="313"/>
            <ac:spMk id="51" creationId="{23BA491E-D647-4ECE-AC15-828E9D479504}"/>
          </ac:spMkLst>
        </pc:spChg>
        <pc:spChg chg="del">
          <ac:chgData name="Gabriele Ostuni" userId="b6a0a9bd2ef8212d" providerId="LiveId" clId="{3015813A-06BD-4F2C-9026-3BCDAC327723}" dt="2020-04-11T18:26:28.032" v="936" actId="478"/>
          <ac:spMkLst>
            <pc:docMk/>
            <pc:sldMk cId="3074787528" sldId="313"/>
            <ac:spMk id="55" creationId="{19F05B3C-D78E-4F02-A909-0ED44CD7DB13}"/>
          </ac:spMkLst>
        </pc:spChg>
        <pc:spChg chg="del">
          <ac:chgData name="Gabriele Ostuni" userId="b6a0a9bd2ef8212d" providerId="LiveId" clId="{3015813A-06BD-4F2C-9026-3BCDAC327723}" dt="2020-04-11T18:26:28.032" v="936" actId="478"/>
          <ac:spMkLst>
            <pc:docMk/>
            <pc:sldMk cId="3074787528" sldId="313"/>
            <ac:spMk id="56" creationId="{A446DF13-B4D8-4807-AEFD-E7E3FFD3DCD6}"/>
          </ac:spMkLst>
        </pc:spChg>
        <pc:spChg chg="del">
          <ac:chgData name="Gabriele Ostuni" userId="b6a0a9bd2ef8212d" providerId="LiveId" clId="{3015813A-06BD-4F2C-9026-3BCDAC327723}" dt="2020-04-11T18:26:28.032" v="936" actId="478"/>
          <ac:spMkLst>
            <pc:docMk/>
            <pc:sldMk cId="3074787528" sldId="313"/>
            <ac:spMk id="58" creationId="{3518A801-BAF9-4444-BFAC-3ABB38C214EC}"/>
          </ac:spMkLst>
        </pc:spChg>
        <pc:spChg chg="del">
          <ac:chgData name="Gabriele Ostuni" userId="b6a0a9bd2ef8212d" providerId="LiveId" clId="{3015813A-06BD-4F2C-9026-3BCDAC327723}" dt="2020-04-11T18:26:28.032" v="936" actId="478"/>
          <ac:spMkLst>
            <pc:docMk/>
            <pc:sldMk cId="3074787528" sldId="313"/>
            <ac:spMk id="59" creationId="{F6C5EF24-6D2F-4655-B4CB-A1DB619D16AE}"/>
          </ac:spMkLst>
        </pc:spChg>
        <pc:spChg chg="del">
          <ac:chgData name="Gabriele Ostuni" userId="b6a0a9bd2ef8212d" providerId="LiveId" clId="{3015813A-06BD-4F2C-9026-3BCDAC327723}" dt="2020-04-11T18:26:28.032" v="936" actId="478"/>
          <ac:spMkLst>
            <pc:docMk/>
            <pc:sldMk cId="3074787528" sldId="313"/>
            <ac:spMk id="61" creationId="{743DF19C-6B07-47F0-ABE8-C593415CAE93}"/>
          </ac:spMkLst>
        </pc:spChg>
        <pc:spChg chg="del">
          <ac:chgData name="Gabriele Ostuni" userId="b6a0a9bd2ef8212d" providerId="LiveId" clId="{3015813A-06BD-4F2C-9026-3BCDAC327723}" dt="2020-04-11T18:26:28.032" v="936" actId="478"/>
          <ac:spMkLst>
            <pc:docMk/>
            <pc:sldMk cId="3074787528" sldId="313"/>
            <ac:spMk id="64" creationId="{EB4AC3D3-A8CB-44A6-B0D2-C4F1655CF7E6}"/>
          </ac:spMkLst>
        </pc:spChg>
        <pc:spChg chg="del">
          <ac:chgData name="Gabriele Ostuni" userId="b6a0a9bd2ef8212d" providerId="LiveId" clId="{3015813A-06BD-4F2C-9026-3BCDAC327723}" dt="2020-04-11T18:26:28.032" v="936" actId="478"/>
          <ac:spMkLst>
            <pc:docMk/>
            <pc:sldMk cId="3074787528" sldId="313"/>
            <ac:spMk id="68" creationId="{84F2A6C0-024D-4D16-8500-BAD36F9E3DB0}"/>
          </ac:spMkLst>
        </pc:spChg>
        <pc:spChg chg="add">
          <ac:chgData name="Gabriele Ostuni" userId="b6a0a9bd2ef8212d" providerId="LiveId" clId="{3015813A-06BD-4F2C-9026-3BCDAC327723}" dt="2020-04-11T18:26:36.766" v="937"/>
          <ac:spMkLst>
            <pc:docMk/>
            <pc:sldMk cId="3074787528" sldId="313"/>
            <ac:spMk id="69" creationId="{9B01F5D5-ACEA-4F02-8745-D8E649EB12CA}"/>
          </ac:spMkLst>
        </pc:spChg>
        <pc:spChg chg="add">
          <ac:chgData name="Gabriele Ostuni" userId="b6a0a9bd2ef8212d" providerId="LiveId" clId="{3015813A-06BD-4F2C-9026-3BCDAC327723}" dt="2020-04-11T18:26:36.766" v="937"/>
          <ac:spMkLst>
            <pc:docMk/>
            <pc:sldMk cId="3074787528" sldId="313"/>
            <ac:spMk id="70" creationId="{1A38DBA0-86C4-4714-9DD6-99E4447C484A}"/>
          </ac:spMkLst>
        </pc:spChg>
        <pc:spChg chg="add">
          <ac:chgData name="Gabriele Ostuni" userId="b6a0a9bd2ef8212d" providerId="LiveId" clId="{3015813A-06BD-4F2C-9026-3BCDAC327723}" dt="2020-04-11T18:26:36.766" v="937"/>
          <ac:spMkLst>
            <pc:docMk/>
            <pc:sldMk cId="3074787528" sldId="313"/>
            <ac:spMk id="71" creationId="{51106298-BAA0-45F8-91E3-0914458400A3}"/>
          </ac:spMkLst>
        </pc:spChg>
        <pc:spChg chg="add">
          <ac:chgData name="Gabriele Ostuni" userId="b6a0a9bd2ef8212d" providerId="LiveId" clId="{3015813A-06BD-4F2C-9026-3BCDAC327723}" dt="2020-04-11T18:26:36.766" v="937"/>
          <ac:spMkLst>
            <pc:docMk/>
            <pc:sldMk cId="3074787528" sldId="313"/>
            <ac:spMk id="72" creationId="{1C1EB131-3FD8-4A9A-8446-ABC372BD8C50}"/>
          </ac:spMkLst>
        </pc:spChg>
        <pc:spChg chg="add">
          <ac:chgData name="Gabriele Ostuni" userId="b6a0a9bd2ef8212d" providerId="LiveId" clId="{3015813A-06BD-4F2C-9026-3BCDAC327723}" dt="2020-04-11T18:26:36.766" v="937"/>
          <ac:spMkLst>
            <pc:docMk/>
            <pc:sldMk cId="3074787528" sldId="313"/>
            <ac:spMk id="73" creationId="{B25EAA67-1971-48EB-896F-44DDF216E012}"/>
          </ac:spMkLst>
        </pc:spChg>
        <pc:spChg chg="add">
          <ac:chgData name="Gabriele Ostuni" userId="b6a0a9bd2ef8212d" providerId="LiveId" clId="{3015813A-06BD-4F2C-9026-3BCDAC327723}" dt="2020-04-11T18:26:36.766" v="937"/>
          <ac:spMkLst>
            <pc:docMk/>
            <pc:sldMk cId="3074787528" sldId="313"/>
            <ac:spMk id="74" creationId="{8F707673-0D1C-4B2A-B6BD-9211F23AD98B}"/>
          </ac:spMkLst>
        </pc:spChg>
        <pc:spChg chg="add">
          <ac:chgData name="Gabriele Ostuni" userId="b6a0a9bd2ef8212d" providerId="LiveId" clId="{3015813A-06BD-4F2C-9026-3BCDAC327723}" dt="2020-04-11T18:26:36.766" v="937"/>
          <ac:spMkLst>
            <pc:docMk/>
            <pc:sldMk cId="3074787528" sldId="313"/>
            <ac:spMk id="75" creationId="{1E076087-F76F-44C4-B5D4-DA0AAC365FBF}"/>
          </ac:spMkLst>
        </pc:spChg>
        <pc:spChg chg="add">
          <ac:chgData name="Gabriele Ostuni" userId="b6a0a9bd2ef8212d" providerId="LiveId" clId="{3015813A-06BD-4F2C-9026-3BCDAC327723}" dt="2020-04-11T18:26:36.766" v="937"/>
          <ac:spMkLst>
            <pc:docMk/>
            <pc:sldMk cId="3074787528" sldId="313"/>
            <ac:spMk id="76" creationId="{AE485AEF-422A-435F-9C68-54404165B7A6}"/>
          </ac:spMkLst>
        </pc:spChg>
        <pc:spChg chg="add">
          <ac:chgData name="Gabriele Ostuni" userId="b6a0a9bd2ef8212d" providerId="LiveId" clId="{3015813A-06BD-4F2C-9026-3BCDAC327723}" dt="2020-04-11T18:26:36.766" v="937"/>
          <ac:spMkLst>
            <pc:docMk/>
            <pc:sldMk cId="3074787528" sldId="313"/>
            <ac:spMk id="80" creationId="{BCF3D4D5-3EE5-4BE4-B718-D79547AE6881}"/>
          </ac:spMkLst>
        </pc:spChg>
        <pc:spChg chg="add">
          <ac:chgData name="Gabriele Ostuni" userId="b6a0a9bd2ef8212d" providerId="LiveId" clId="{3015813A-06BD-4F2C-9026-3BCDAC327723}" dt="2020-04-11T18:26:36.766" v="937"/>
          <ac:spMkLst>
            <pc:docMk/>
            <pc:sldMk cId="3074787528" sldId="313"/>
            <ac:spMk id="81" creationId="{574C5851-3B0A-4B6B-9B44-B11676F3AFD5}"/>
          </ac:spMkLst>
        </pc:spChg>
        <pc:spChg chg="add">
          <ac:chgData name="Gabriele Ostuni" userId="b6a0a9bd2ef8212d" providerId="LiveId" clId="{3015813A-06BD-4F2C-9026-3BCDAC327723}" dt="2020-04-11T18:26:36.766" v="937"/>
          <ac:spMkLst>
            <pc:docMk/>
            <pc:sldMk cId="3074787528" sldId="313"/>
            <ac:spMk id="82" creationId="{028B56EA-9DF6-49C9-BC23-C3F679353E07}"/>
          </ac:spMkLst>
        </pc:spChg>
        <pc:spChg chg="add mod">
          <ac:chgData name="Gabriele Ostuni" userId="b6a0a9bd2ef8212d" providerId="LiveId" clId="{3015813A-06BD-4F2C-9026-3BCDAC327723}" dt="2020-04-11T18:26:46.703" v="948" actId="207"/>
          <ac:spMkLst>
            <pc:docMk/>
            <pc:sldMk cId="3074787528" sldId="313"/>
            <ac:spMk id="87" creationId="{7852963C-2179-461B-B6C5-C762DE14E163}"/>
          </ac:spMkLst>
        </pc:spChg>
        <pc:spChg chg="add">
          <ac:chgData name="Gabriele Ostuni" userId="b6a0a9bd2ef8212d" providerId="LiveId" clId="{3015813A-06BD-4F2C-9026-3BCDAC327723}" dt="2020-04-11T18:26:36.766" v="937"/>
          <ac:spMkLst>
            <pc:docMk/>
            <pc:sldMk cId="3074787528" sldId="313"/>
            <ac:spMk id="90" creationId="{57227F64-BE8E-49D3-8C09-648F2964E8A1}"/>
          </ac:spMkLst>
        </pc:spChg>
        <pc:spChg chg="add">
          <ac:chgData name="Gabriele Ostuni" userId="b6a0a9bd2ef8212d" providerId="LiveId" clId="{3015813A-06BD-4F2C-9026-3BCDAC327723}" dt="2020-04-11T18:26:36.766" v="937"/>
          <ac:spMkLst>
            <pc:docMk/>
            <pc:sldMk cId="3074787528" sldId="313"/>
            <ac:spMk id="91" creationId="{CDA60F8B-6356-4E4F-B78A-1424F10891F1}"/>
          </ac:spMkLst>
        </pc:spChg>
        <pc:spChg chg="add">
          <ac:chgData name="Gabriele Ostuni" userId="b6a0a9bd2ef8212d" providerId="LiveId" clId="{3015813A-06BD-4F2C-9026-3BCDAC327723}" dt="2020-04-11T18:26:36.766" v="937"/>
          <ac:spMkLst>
            <pc:docMk/>
            <pc:sldMk cId="3074787528" sldId="313"/>
            <ac:spMk id="92" creationId="{83CCE516-210E-40BD-A0F7-3229EF1610C0}"/>
          </ac:spMkLst>
        </pc:spChg>
        <pc:spChg chg="add">
          <ac:chgData name="Gabriele Ostuni" userId="b6a0a9bd2ef8212d" providerId="LiveId" clId="{3015813A-06BD-4F2C-9026-3BCDAC327723}" dt="2020-04-11T18:26:36.766" v="937"/>
          <ac:spMkLst>
            <pc:docMk/>
            <pc:sldMk cId="3074787528" sldId="313"/>
            <ac:spMk id="93" creationId="{5D23A1E6-E4DD-4813-8F2F-7CA9ABB093EC}"/>
          </ac:spMkLst>
        </pc:spChg>
        <pc:grpChg chg="del">
          <ac:chgData name="Gabriele Ostuni" userId="b6a0a9bd2ef8212d" providerId="LiveId" clId="{3015813A-06BD-4F2C-9026-3BCDAC327723}" dt="2020-04-11T18:26:28.032" v="936" actId="478"/>
          <ac:grpSpMkLst>
            <pc:docMk/>
            <pc:sldMk cId="3074787528" sldId="313"/>
            <ac:grpSpMk id="65" creationId="{33F63BF2-E7B4-4A83-BAB5-1E4373A61B8E}"/>
          </ac:grpSpMkLst>
        </pc:grpChg>
        <pc:grpChg chg="add">
          <ac:chgData name="Gabriele Ostuni" userId="b6a0a9bd2ef8212d" providerId="LiveId" clId="{3015813A-06BD-4F2C-9026-3BCDAC327723}" dt="2020-04-11T18:26:36.766" v="937"/>
          <ac:grpSpMkLst>
            <pc:docMk/>
            <pc:sldMk cId="3074787528" sldId="313"/>
            <ac:grpSpMk id="77" creationId="{B8136CB4-6541-483F-8621-2512E4B3F416}"/>
          </ac:grpSpMkLst>
        </pc:grpChg>
        <pc:cxnChg chg="del">
          <ac:chgData name="Gabriele Ostuni" userId="b6a0a9bd2ef8212d" providerId="LiveId" clId="{3015813A-06BD-4F2C-9026-3BCDAC327723}" dt="2020-04-11T18:26:28.032" v="936" actId="478"/>
          <ac:cxnSpMkLst>
            <pc:docMk/>
            <pc:sldMk cId="3074787528" sldId="313"/>
            <ac:cxnSpMk id="23" creationId="{F8CC8B83-449C-4E94-9A34-48D5160B8C58}"/>
          </ac:cxnSpMkLst>
        </pc:cxnChg>
        <pc:cxnChg chg="del">
          <ac:chgData name="Gabriele Ostuni" userId="b6a0a9bd2ef8212d" providerId="LiveId" clId="{3015813A-06BD-4F2C-9026-3BCDAC327723}" dt="2020-04-11T18:26:28.032" v="936" actId="478"/>
          <ac:cxnSpMkLst>
            <pc:docMk/>
            <pc:sldMk cId="3074787528" sldId="313"/>
            <ac:cxnSpMk id="24" creationId="{615F91C4-D974-4634-850E-D5FD42B85D2F}"/>
          </ac:cxnSpMkLst>
        </pc:cxnChg>
        <pc:cxnChg chg="del">
          <ac:chgData name="Gabriele Ostuni" userId="b6a0a9bd2ef8212d" providerId="LiveId" clId="{3015813A-06BD-4F2C-9026-3BCDAC327723}" dt="2020-04-11T18:26:28.032" v="936" actId="478"/>
          <ac:cxnSpMkLst>
            <pc:docMk/>
            <pc:sldMk cId="3074787528" sldId="313"/>
            <ac:cxnSpMk id="25" creationId="{8A788BA2-9570-4E54-B85E-1045A25ABB74}"/>
          </ac:cxnSpMkLst>
        </pc:cxnChg>
        <pc:cxnChg chg="del">
          <ac:chgData name="Gabriele Ostuni" userId="b6a0a9bd2ef8212d" providerId="LiveId" clId="{3015813A-06BD-4F2C-9026-3BCDAC327723}" dt="2020-04-11T18:26:28.032" v="936" actId="478"/>
          <ac:cxnSpMkLst>
            <pc:docMk/>
            <pc:sldMk cId="3074787528" sldId="313"/>
            <ac:cxnSpMk id="26" creationId="{5189F6EF-1DA1-43BD-9005-42A2FFCB03D7}"/>
          </ac:cxnSpMkLst>
        </pc:cxnChg>
        <pc:cxnChg chg="del">
          <ac:chgData name="Gabriele Ostuni" userId="b6a0a9bd2ef8212d" providerId="LiveId" clId="{3015813A-06BD-4F2C-9026-3BCDAC327723}" dt="2020-04-11T18:26:28.032" v="936" actId="478"/>
          <ac:cxnSpMkLst>
            <pc:docMk/>
            <pc:sldMk cId="3074787528" sldId="313"/>
            <ac:cxnSpMk id="31" creationId="{B7C57B7B-0AE0-4840-ACC8-57FAFE2F1742}"/>
          </ac:cxnSpMkLst>
        </pc:cxnChg>
        <pc:cxnChg chg="del">
          <ac:chgData name="Gabriele Ostuni" userId="b6a0a9bd2ef8212d" providerId="LiveId" clId="{3015813A-06BD-4F2C-9026-3BCDAC327723}" dt="2020-04-11T18:26:28.032" v="936" actId="478"/>
          <ac:cxnSpMkLst>
            <pc:docMk/>
            <pc:sldMk cId="3074787528" sldId="313"/>
            <ac:cxnSpMk id="32" creationId="{A64FB098-AD01-474E-A103-6334ED7C98CB}"/>
          </ac:cxnSpMkLst>
        </pc:cxnChg>
        <pc:cxnChg chg="del">
          <ac:chgData name="Gabriele Ostuni" userId="b6a0a9bd2ef8212d" providerId="LiveId" clId="{3015813A-06BD-4F2C-9026-3BCDAC327723}" dt="2020-04-11T18:26:28.032" v="936" actId="478"/>
          <ac:cxnSpMkLst>
            <pc:docMk/>
            <pc:sldMk cId="3074787528" sldId="313"/>
            <ac:cxnSpMk id="33" creationId="{35D6DED1-E36E-49F8-AE55-2DA18FFBD5DF}"/>
          </ac:cxnSpMkLst>
        </pc:cxnChg>
        <pc:cxnChg chg="del">
          <ac:chgData name="Gabriele Ostuni" userId="b6a0a9bd2ef8212d" providerId="LiveId" clId="{3015813A-06BD-4F2C-9026-3BCDAC327723}" dt="2020-04-11T18:26:28.032" v="936" actId="478"/>
          <ac:cxnSpMkLst>
            <pc:docMk/>
            <pc:sldMk cId="3074787528" sldId="313"/>
            <ac:cxnSpMk id="34" creationId="{9394CE93-C6D3-4EB3-95DB-747D57E69FB9}"/>
          </ac:cxnSpMkLst>
        </pc:cxnChg>
        <pc:cxnChg chg="del">
          <ac:chgData name="Gabriele Ostuni" userId="b6a0a9bd2ef8212d" providerId="LiveId" clId="{3015813A-06BD-4F2C-9026-3BCDAC327723}" dt="2020-04-11T18:26:28.032" v="936" actId="478"/>
          <ac:cxnSpMkLst>
            <pc:docMk/>
            <pc:sldMk cId="3074787528" sldId="313"/>
            <ac:cxnSpMk id="35" creationId="{57A88091-61EB-49DD-8AA2-FF5D349B03B4}"/>
          </ac:cxnSpMkLst>
        </pc:cxnChg>
        <pc:cxnChg chg="del">
          <ac:chgData name="Gabriele Ostuni" userId="b6a0a9bd2ef8212d" providerId="LiveId" clId="{3015813A-06BD-4F2C-9026-3BCDAC327723}" dt="2020-04-11T18:26:28.032" v="936" actId="478"/>
          <ac:cxnSpMkLst>
            <pc:docMk/>
            <pc:sldMk cId="3074787528" sldId="313"/>
            <ac:cxnSpMk id="36" creationId="{6B09EB42-36C3-4CFF-A815-912B98504BA9}"/>
          </ac:cxnSpMkLst>
        </pc:cxnChg>
        <pc:cxnChg chg="del">
          <ac:chgData name="Gabriele Ostuni" userId="b6a0a9bd2ef8212d" providerId="LiveId" clId="{3015813A-06BD-4F2C-9026-3BCDAC327723}" dt="2020-04-11T18:26:28.032" v="936" actId="478"/>
          <ac:cxnSpMkLst>
            <pc:docMk/>
            <pc:sldMk cId="3074787528" sldId="313"/>
            <ac:cxnSpMk id="37" creationId="{F8406A6C-1D17-4E32-9B5C-148A657BF4D4}"/>
          </ac:cxnSpMkLst>
        </pc:cxnChg>
        <pc:cxnChg chg="del">
          <ac:chgData name="Gabriele Ostuni" userId="b6a0a9bd2ef8212d" providerId="LiveId" clId="{3015813A-06BD-4F2C-9026-3BCDAC327723}" dt="2020-04-11T18:26:28.032" v="936" actId="478"/>
          <ac:cxnSpMkLst>
            <pc:docMk/>
            <pc:sldMk cId="3074787528" sldId="313"/>
            <ac:cxnSpMk id="38" creationId="{73642974-50EF-44DD-88D0-E3596B9EE341}"/>
          </ac:cxnSpMkLst>
        </pc:cxnChg>
        <pc:cxnChg chg="del">
          <ac:chgData name="Gabriele Ostuni" userId="b6a0a9bd2ef8212d" providerId="LiveId" clId="{3015813A-06BD-4F2C-9026-3BCDAC327723}" dt="2020-04-11T18:26:28.032" v="936" actId="478"/>
          <ac:cxnSpMkLst>
            <pc:docMk/>
            <pc:sldMk cId="3074787528" sldId="313"/>
            <ac:cxnSpMk id="39" creationId="{D4A2D80F-9919-4041-BE74-3FAF66F0171F}"/>
          </ac:cxnSpMkLst>
        </pc:cxnChg>
        <pc:cxnChg chg="del">
          <ac:chgData name="Gabriele Ostuni" userId="b6a0a9bd2ef8212d" providerId="LiveId" clId="{3015813A-06BD-4F2C-9026-3BCDAC327723}" dt="2020-04-11T18:26:28.032" v="936" actId="478"/>
          <ac:cxnSpMkLst>
            <pc:docMk/>
            <pc:sldMk cId="3074787528" sldId="313"/>
            <ac:cxnSpMk id="40" creationId="{681F05FD-A3B2-4C49-8D93-DBF2670472AF}"/>
          </ac:cxnSpMkLst>
        </pc:cxnChg>
        <pc:cxnChg chg="del">
          <ac:chgData name="Gabriele Ostuni" userId="b6a0a9bd2ef8212d" providerId="LiveId" clId="{3015813A-06BD-4F2C-9026-3BCDAC327723}" dt="2020-04-11T18:26:28.032" v="936" actId="478"/>
          <ac:cxnSpMkLst>
            <pc:docMk/>
            <pc:sldMk cId="3074787528" sldId="313"/>
            <ac:cxnSpMk id="41" creationId="{3FB2BF48-5F6F-48A3-8B68-DA3F31A54335}"/>
          </ac:cxnSpMkLst>
        </pc:cxnChg>
        <pc:cxnChg chg="del">
          <ac:chgData name="Gabriele Ostuni" userId="b6a0a9bd2ef8212d" providerId="LiveId" clId="{3015813A-06BD-4F2C-9026-3BCDAC327723}" dt="2020-04-11T18:26:28.032" v="936" actId="478"/>
          <ac:cxnSpMkLst>
            <pc:docMk/>
            <pc:sldMk cId="3074787528" sldId="313"/>
            <ac:cxnSpMk id="42" creationId="{A7FD10A9-8775-4FAF-B686-2FAD27FEA2A8}"/>
          </ac:cxnSpMkLst>
        </pc:cxnChg>
        <pc:cxnChg chg="del">
          <ac:chgData name="Gabriele Ostuni" userId="b6a0a9bd2ef8212d" providerId="LiveId" clId="{3015813A-06BD-4F2C-9026-3BCDAC327723}" dt="2020-04-11T18:26:28.032" v="936" actId="478"/>
          <ac:cxnSpMkLst>
            <pc:docMk/>
            <pc:sldMk cId="3074787528" sldId="313"/>
            <ac:cxnSpMk id="43" creationId="{99E28C55-AD71-4464-96BA-A03D7E825D38}"/>
          </ac:cxnSpMkLst>
        </pc:cxnChg>
        <pc:cxnChg chg="del">
          <ac:chgData name="Gabriele Ostuni" userId="b6a0a9bd2ef8212d" providerId="LiveId" clId="{3015813A-06BD-4F2C-9026-3BCDAC327723}" dt="2020-04-11T18:26:28.032" v="936" actId="478"/>
          <ac:cxnSpMkLst>
            <pc:docMk/>
            <pc:sldMk cId="3074787528" sldId="313"/>
            <ac:cxnSpMk id="52" creationId="{8C9BF509-F24F-4DF6-9929-D6AA345550D3}"/>
          </ac:cxnSpMkLst>
        </pc:cxnChg>
        <pc:cxnChg chg="del">
          <ac:chgData name="Gabriele Ostuni" userId="b6a0a9bd2ef8212d" providerId="LiveId" clId="{3015813A-06BD-4F2C-9026-3BCDAC327723}" dt="2020-04-11T18:26:28.032" v="936" actId="478"/>
          <ac:cxnSpMkLst>
            <pc:docMk/>
            <pc:sldMk cId="3074787528" sldId="313"/>
            <ac:cxnSpMk id="53" creationId="{3ACD8CA2-101A-4179-BFEA-C7B07EE8E94E}"/>
          </ac:cxnSpMkLst>
        </pc:cxnChg>
        <pc:cxnChg chg="del">
          <ac:chgData name="Gabriele Ostuni" userId="b6a0a9bd2ef8212d" providerId="LiveId" clId="{3015813A-06BD-4F2C-9026-3BCDAC327723}" dt="2020-04-11T18:26:28.032" v="936" actId="478"/>
          <ac:cxnSpMkLst>
            <pc:docMk/>
            <pc:sldMk cId="3074787528" sldId="313"/>
            <ac:cxnSpMk id="54" creationId="{64B9197E-8FB7-434B-A122-E7A90151DA15}"/>
          </ac:cxnSpMkLst>
        </pc:cxnChg>
        <pc:cxnChg chg="del">
          <ac:chgData name="Gabriele Ostuni" userId="b6a0a9bd2ef8212d" providerId="LiveId" clId="{3015813A-06BD-4F2C-9026-3BCDAC327723}" dt="2020-04-11T18:26:28.032" v="936" actId="478"/>
          <ac:cxnSpMkLst>
            <pc:docMk/>
            <pc:sldMk cId="3074787528" sldId="313"/>
            <ac:cxnSpMk id="57" creationId="{8D236142-C0D2-4ABF-AEE1-8C18D2686DB0}"/>
          </ac:cxnSpMkLst>
        </pc:cxnChg>
        <pc:cxnChg chg="del">
          <ac:chgData name="Gabriele Ostuni" userId="b6a0a9bd2ef8212d" providerId="LiveId" clId="{3015813A-06BD-4F2C-9026-3BCDAC327723}" dt="2020-04-11T18:26:28.032" v="936" actId="478"/>
          <ac:cxnSpMkLst>
            <pc:docMk/>
            <pc:sldMk cId="3074787528" sldId="313"/>
            <ac:cxnSpMk id="60" creationId="{B2AEBF75-4F06-49CA-B35F-8D5D39FD6578}"/>
          </ac:cxnSpMkLst>
        </pc:cxnChg>
        <pc:cxnChg chg="del">
          <ac:chgData name="Gabriele Ostuni" userId="b6a0a9bd2ef8212d" providerId="LiveId" clId="{3015813A-06BD-4F2C-9026-3BCDAC327723}" dt="2020-04-11T18:26:28.032" v="936" actId="478"/>
          <ac:cxnSpMkLst>
            <pc:docMk/>
            <pc:sldMk cId="3074787528" sldId="313"/>
            <ac:cxnSpMk id="62" creationId="{59C2E213-A2CC-4641-9963-56557C12E151}"/>
          </ac:cxnSpMkLst>
        </pc:cxnChg>
        <pc:cxnChg chg="del">
          <ac:chgData name="Gabriele Ostuni" userId="b6a0a9bd2ef8212d" providerId="LiveId" clId="{3015813A-06BD-4F2C-9026-3BCDAC327723}" dt="2020-04-11T18:26:28.032" v="936" actId="478"/>
          <ac:cxnSpMkLst>
            <pc:docMk/>
            <pc:sldMk cId="3074787528" sldId="313"/>
            <ac:cxnSpMk id="63" creationId="{933F7179-9778-4D12-9929-FECC36F637C3}"/>
          </ac:cxnSpMkLst>
        </pc:cxnChg>
        <pc:cxnChg chg="add">
          <ac:chgData name="Gabriele Ostuni" userId="b6a0a9bd2ef8212d" providerId="LiveId" clId="{3015813A-06BD-4F2C-9026-3BCDAC327723}" dt="2020-04-11T18:26:36.766" v="937"/>
          <ac:cxnSpMkLst>
            <pc:docMk/>
            <pc:sldMk cId="3074787528" sldId="313"/>
            <ac:cxnSpMk id="83" creationId="{D6DE3D8C-4D03-494D-9434-DAF63EC7D796}"/>
          </ac:cxnSpMkLst>
        </pc:cxnChg>
        <pc:cxnChg chg="add">
          <ac:chgData name="Gabriele Ostuni" userId="b6a0a9bd2ef8212d" providerId="LiveId" clId="{3015813A-06BD-4F2C-9026-3BCDAC327723}" dt="2020-04-11T18:26:36.766" v="937"/>
          <ac:cxnSpMkLst>
            <pc:docMk/>
            <pc:sldMk cId="3074787528" sldId="313"/>
            <ac:cxnSpMk id="84" creationId="{267F88CB-7288-4857-A0D0-7330CDB2672A}"/>
          </ac:cxnSpMkLst>
        </pc:cxnChg>
        <pc:cxnChg chg="add">
          <ac:chgData name="Gabriele Ostuni" userId="b6a0a9bd2ef8212d" providerId="LiveId" clId="{3015813A-06BD-4F2C-9026-3BCDAC327723}" dt="2020-04-11T18:26:36.766" v="937"/>
          <ac:cxnSpMkLst>
            <pc:docMk/>
            <pc:sldMk cId="3074787528" sldId="313"/>
            <ac:cxnSpMk id="85" creationId="{8DC4F6E7-BEE8-4B67-B612-1EAE277B8A4C}"/>
          </ac:cxnSpMkLst>
        </pc:cxnChg>
        <pc:cxnChg chg="add">
          <ac:chgData name="Gabriele Ostuni" userId="b6a0a9bd2ef8212d" providerId="LiveId" clId="{3015813A-06BD-4F2C-9026-3BCDAC327723}" dt="2020-04-11T18:26:36.766" v="937"/>
          <ac:cxnSpMkLst>
            <pc:docMk/>
            <pc:sldMk cId="3074787528" sldId="313"/>
            <ac:cxnSpMk id="86" creationId="{8B024312-D289-4FC6-9815-9E16776A77A2}"/>
          </ac:cxnSpMkLst>
        </pc:cxnChg>
        <pc:cxnChg chg="add">
          <ac:chgData name="Gabriele Ostuni" userId="b6a0a9bd2ef8212d" providerId="LiveId" clId="{3015813A-06BD-4F2C-9026-3BCDAC327723}" dt="2020-04-11T18:26:36.766" v="937"/>
          <ac:cxnSpMkLst>
            <pc:docMk/>
            <pc:sldMk cId="3074787528" sldId="313"/>
            <ac:cxnSpMk id="88" creationId="{B0949C86-E213-411B-90B2-DAFF08E55044}"/>
          </ac:cxnSpMkLst>
        </pc:cxnChg>
        <pc:cxnChg chg="add">
          <ac:chgData name="Gabriele Ostuni" userId="b6a0a9bd2ef8212d" providerId="LiveId" clId="{3015813A-06BD-4F2C-9026-3BCDAC327723}" dt="2020-04-11T18:26:36.766" v="937"/>
          <ac:cxnSpMkLst>
            <pc:docMk/>
            <pc:sldMk cId="3074787528" sldId="313"/>
            <ac:cxnSpMk id="89" creationId="{054216B7-2177-4CA9-B8CD-CFFA9A538676}"/>
          </ac:cxnSpMkLst>
        </pc:cxnChg>
      </pc:sldChg>
      <pc:sldChg chg="addSp delSp modSp add modAnim">
        <pc:chgData name="Gabriele Ostuni" userId="b6a0a9bd2ef8212d" providerId="LiveId" clId="{3015813A-06BD-4F2C-9026-3BCDAC327723}" dt="2020-04-11T18:27:35.321" v="961" actId="20577"/>
        <pc:sldMkLst>
          <pc:docMk/>
          <pc:sldMk cId="3606634406" sldId="314"/>
        </pc:sldMkLst>
        <pc:spChg chg="del">
          <ac:chgData name="Gabriele Ostuni" userId="b6a0a9bd2ef8212d" providerId="LiveId" clId="{3015813A-06BD-4F2C-9026-3BCDAC327723}" dt="2020-04-11T18:26:51.312" v="949" actId="478"/>
          <ac:spMkLst>
            <pc:docMk/>
            <pc:sldMk cId="3606634406" sldId="314"/>
            <ac:spMk id="3" creationId="{3E231132-66CD-4C10-82A8-B394C03A9BD7}"/>
          </ac:spMkLst>
        </pc:spChg>
        <pc:spChg chg="del">
          <ac:chgData name="Gabriele Ostuni" userId="b6a0a9bd2ef8212d" providerId="LiveId" clId="{3015813A-06BD-4F2C-9026-3BCDAC327723}" dt="2020-04-11T18:26:51.312" v="949" actId="478"/>
          <ac:spMkLst>
            <pc:docMk/>
            <pc:sldMk cId="3606634406" sldId="314"/>
            <ac:spMk id="4" creationId="{DCDB8117-8FD3-44E0-B57D-1CBB2865E614}"/>
          </ac:spMkLst>
        </pc:spChg>
        <pc:spChg chg="del">
          <ac:chgData name="Gabriele Ostuni" userId="b6a0a9bd2ef8212d" providerId="LiveId" clId="{3015813A-06BD-4F2C-9026-3BCDAC327723}" dt="2020-04-11T18:26:51.312" v="949" actId="478"/>
          <ac:spMkLst>
            <pc:docMk/>
            <pc:sldMk cId="3606634406" sldId="314"/>
            <ac:spMk id="5" creationId="{D9CF3EA6-1538-46C1-AF7C-B99998287B1A}"/>
          </ac:spMkLst>
        </pc:spChg>
        <pc:spChg chg="del">
          <ac:chgData name="Gabriele Ostuni" userId="b6a0a9bd2ef8212d" providerId="LiveId" clId="{3015813A-06BD-4F2C-9026-3BCDAC327723}" dt="2020-04-11T18:26:51.312" v="949" actId="478"/>
          <ac:spMkLst>
            <pc:docMk/>
            <pc:sldMk cId="3606634406" sldId="314"/>
            <ac:spMk id="6" creationId="{34938980-B9DC-47B8-9FB9-ABFD4A254C90}"/>
          </ac:spMkLst>
        </pc:spChg>
        <pc:spChg chg="del">
          <ac:chgData name="Gabriele Ostuni" userId="b6a0a9bd2ef8212d" providerId="LiveId" clId="{3015813A-06BD-4F2C-9026-3BCDAC327723}" dt="2020-04-11T18:26:51.312" v="949" actId="478"/>
          <ac:spMkLst>
            <pc:docMk/>
            <pc:sldMk cId="3606634406" sldId="314"/>
            <ac:spMk id="8" creationId="{A899E85F-5951-4E11-A86B-4E9E71876DBD}"/>
          </ac:spMkLst>
        </pc:spChg>
        <pc:spChg chg="del">
          <ac:chgData name="Gabriele Ostuni" userId="b6a0a9bd2ef8212d" providerId="LiveId" clId="{3015813A-06BD-4F2C-9026-3BCDAC327723}" dt="2020-04-11T18:26:51.312" v="949" actId="478"/>
          <ac:spMkLst>
            <pc:docMk/>
            <pc:sldMk cId="3606634406" sldId="314"/>
            <ac:spMk id="9" creationId="{832B90DC-ACE6-443B-99BD-70A7415C1C8D}"/>
          </ac:spMkLst>
        </pc:spChg>
        <pc:spChg chg="del">
          <ac:chgData name="Gabriele Ostuni" userId="b6a0a9bd2ef8212d" providerId="LiveId" clId="{3015813A-06BD-4F2C-9026-3BCDAC327723}" dt="2020-04-11T18:26:51.312" v="949" actId="478"/>
          <ac:spMkLst>
            <pc:docMk/>
            <pc:sldMk cId="3606634406" sldId="314"/>
            <ac:spMk id="10" creationId="{7E2F6A92-D9B0-4806-B2B2-722B69232632}"/>
          </ac:spMkLst>
        </pc:spChg>
        <pc:spChg chg="del">
          <ac:chgData name="Gabriele Ostuni" userId="b6a0a9bd2ef8212d" providerId="LiveId" clId="{3015813A-06BD-4F2C-9026-3BCDAC327723}" dt="2020-04-11T18:26:51.312" v="949" actId="478"/>
          <ac:spMkLst>
            <pc:docMk/>
            <pc:sldMk cId="3606634406" sldId="314"/>
            <ac:spMk id="11" creationId="{4E690F6C-A074-48D2-BCF2-0970EE0F787F}"/>
          </ac:spMkLst>
        </pc:spChg>
        <pc:spChg chg="del">
          <ac:chgData name="Gabriele Ostuni" userId="b6a0a9bd2ef8212d" providerId="LiveId" clId="{3015813A-06BD-4F2C-9026-3BCDAC327723}" dt="2020-04-11T18:26:51.312" v="949" actId="478"/>
          <ac:spMkLst>
            <pc:docMk/>
            <pc:sldMk cId="3606634406" sldId="314"/>
            <ac:spMk id="12" creationId="{D872B50C-1CE2-4598-A0E5-0E338738868E}"/>
          </ac:spMkLst>
        </pc:spChg>
        <pc:spChg chg="del">
          <ac:chgData name="Gabriele Ostuni" userId="b6a0a9bd2ef8212d" providerId="LiveId" clId="{3015813A-06BD-4F2C-9026-3BCDAC327723}" dt="2020-04-11T18:26:51.312" v="949" actId="478"/>
          <ac:spMkLst>
            <pc:docMk/>
            <pc:sldMk cId="3606634406" sldId="314"/>
            <ac:spMk id="13" creationId="{EDB25BC8-9CAD-4D2C-980C-FFD20701AA2E}"/>
          </ac:spMkLst>
        </pc:spChg>
        <pc:spChg chg="del">
          <ac:chgData name="Gabriele Ostuni" userId="b6a0a9bd2ef8212d" providerId="LiveId" clId="{3015813A-06BD-4F2C-9026-3BCDAC327723}" dt="2020-04-11T18:26:51.312" v="949" actId="478"/>
          <ac:spMkLst>
            <pc:docMk/>
            <pc:sldMk cId="3606634406" sldId="314"/>
            <ac:spMk id="14" creationId="{D73761C6-55A5-4AD4-8060-B2E88C3A9966}"/>
          </ac:spMkLst>
        </pc:spChg>
        <pc:spChg chg="del">
          <ac:chgData name="Gabriele Ostuni" userId="b6a0a9bd2ef8212d" providerId="LiveId" clId="{3015813A-06BD-4F2C-9026-3BCDAC327723}" dt="2020-04-11T18:26:51.312" v="949" actId="478"/>
          <ac:spMkLst>
            <pc:docMk/>
            <pc:sldMk cId="3606634406" sldId="314"/>
            <ac:spMk id="15" creationId="{0D4ADF60-C654-4BDA-AA04-5F5C5D980816}"/>
          </ac:spMkLst>
        </pc:spChg>
        <pc:spChg chg="del">
          <ac:chgData name="Gabriele Ostuni" userId="b6a0a9bd2ef8212d" providerId="LiveId" clId="{3015813A-06BD-4F2C-9026-3BCDAC327723}" dt="2020-04-11T18:26:51.312" v="949" actId="478"/>
          <ac:spMkLst>
            <pc:docMk/>
            <pc:sldMk cId="3606634406" sldId="314"/>
            <ac:spMk id="16" creationId="{71E22AA9-609F-4C87-9B6C-0749D6DEDA4C}"/>
          </ac:spMkLst>
        </pc:spChg>
        <pc:spChg chg="del">
          <ac:chgData name="Gabriele Ostuni" userId="b6a0a9bd2ef8212d" providerId="LiveId" clId="{3015813A-06BD-4F2C-9026-3BCDAC327723}" dt="2020-04-11T18:26:51.312" v="949" actId="478"/>
          <ac:spMkLst>
            <pc:docMk/>
            <pc:sldMk cId="3606634406" sldId="314"/>
            <ac:spMk id="17" creationId="{E1FA8B88-9DA2-4094-AB14-68815A33206D}"/>
          </ac:spMkLst>
        </pc:spChg>
        <pc:spChg chg="del">
          <ac:chgData name="Gabriele Ostuni" userId="b6a0a9bd2ef8212d" providerId="LiveId" clId="{3015813A-06BD-4F2C-9026-3BCDAC327723}" dt="2020-04-11T18:26:51.312" v="949" actId="478"/>
          <ac:spMkLst>
            <pc:docMk/>
            <pc:sldMk cId="3606634406" sldId="314"/>
            <ac:spMk id="18" creationId="{4B094DBC-8EA8-49A6-8523-5BF4DAA95C38}"/>
          </ac:spMkLst>
        </pc:spChg>
        <pc:spChg chg="del">
          <ac:chgData name="Gabriele Ostuni" userId="b6a0a9bd2ef8212d" providerId="LiveId" clId="{3015813A-06BD-4F2C-9026-3BCDAC327723}" dt="2020-04-11T18:26:51.312" v="949" actId="478"/>
          <ac:spMkLst>
            <pc:docMk/>
            <pc:sldMk cId="3606634406" sldId="314"/>
            <ac:spMk id="19" creationId="{2547BAAD-955D-4996-8CE1-26FCCD43D8C6}"/>
          </ac:spMkLst>
        </pc:spChg>
        <pc:spChg chg="del">
          <ac:chgData name="Gabriele Ostuni" userId="b6a0a9bd2ef8212d" providerId="LiveId" clId="{3015813A-06BD-4F2C-9026-3BCDAC327723}" dt="2020-04-11T18:26:51.312" v="949" actId="478"/>
          <ac:spMkLst>
            <pc:docMk/>
            <pc:sldMk cId="3606634406" sldId="314"/>
            <ac:spMk id="20" creationId="{62087ED1-4B1C-449A-9A21-40683CD05B38}"/>
          </ac:spMkLst>
        </pc:spChg>
        <pc:spChg chg="del">
          <ac:chgData name="Gabriele Ostuni" userId="b6a0a9bd2ef8212d" providerId="LiveId" clId="{3015813A-06BD-4F2C-9026-3BCDAC327723}" dt="2020-04-11T18:26:51.312" v="949" actId="478"/>
          <ac:spMkLst>
            <pc:docMk/>
            <pc:sldMk cId="3606634406" sldId="314"/>
            <ac:spMk id="21" creationId="{8EB45EDC-10A3-4D44-B95F-C61EC441F9F8}"/>
          </ac:spMkLst>
        </pc:spChg>
        <pc:spChg chg="del">
          <ac:chgData name="Gabriele Ostuni" userId="b6a0a9bd2ef8212d" providerId="LiveId" clId="{3015813A-06BD-4F2C-9026-3BCDAC327723}" dt="2020-04-11T18:26:51.312" v="949" actId="478"/>
          <ac:spMkLst>
            <pc:docMk/>
            <pc:sldMk cId="3606634406" sldId="314"/>
            <ac:spMk id="22" creationId="{5A28A7B9-9D5E-49BC-B619-03377D40E120}"/>
          </ac:spMkLst>
        </pc:spChg>
        <pc:spChg chg="del">
          <ac:chgData name="Gabriele Ostuni" userId="b6a0a9bd2ef8212d" providerId="LiveId" clId="{3015813A-06BD-4F2C-9026-3BCDAC327723}" dt="2020-04-11T18:26:51.312" v="949" actId="478"/>
          <ac:spMkLst>
            <pc:docMk/>
            <pc:sldMk cId="3606634406" sldId="314"/>
            <ac:spMk id="27" creationId="{CC64D7CC-9C1A-4CD0-A880-033C75EF3D01}"/>
          </ac:spMkLst>
        </pc:spChg>
        <pc:spChg chg="del">
          <ac:chgData name="Gabriele Ostuni" userId="b6a0a9bd2ef8212d" providerId="LiveId" clId="{3015813A-06BD-4F2C-9026-3BCDAC327723}" dt="2020-04-11T18:26:51.312" v="949" actId="478"/>
          <ac:spMkLst>
            <pc:docMk/>
            <pc:sldMk cId="3606634406" sldId="314"/>
            <ac:spMk id="28" creationId="{8193317E-8330-4AC5-80E9-401E1CC307BE}"/>
          </ac:spMkLst>
        </pc:spChg>
        <pc:spChg chg="del">
          <ac:chgData name="Gabriele Ostuni" userId="b6a0a9bd2ef8212d" providerId="LiveId" clId="{3015813A-06BD-4F2C-9026-3BCDAC327723}" dt="2020-04-11T18:26:51.312" v="949" actId="478"/>
          <ac:spMkLst>
            <pc:docMk/>
            <pc:sldMk cId="3606634406" sldId="314"/>
            <ac:spMk id="29" creationId="{C6D39D6A-F49D-4FB7-B12D-E30AD3A904AC}"/>
          </ac:spMkLst>
        </pc:spChg>
        <pc:spChg chg="del">
          <ac:chgData name="Gabriele Ostuni" userId="b6a0a9bd2ef8212d" providerId="LiveId" clId="{3015813A-06BD-4F2C-9026-3BCDAC327723}" dt="2020-04-11T18:26:51.312" v="949" actId="478"/>
          <ac:spMkLst>
            <pc:docMk/>
            <pc:sldMk cId="3606634406" sldId="314"/>
            <ac:spMk id="30" creationId="{FA53086F-0DD3-4884-8694-E7491979A45A}"/>
          </ac:spMkLst>
        </pc:spChg>
        <pc:spChg chg="del">
          <ac:chgData name="Gabriele Ostuni" userId="b6a0a9bd2ef8212d" providerId="LiveId" clId="{3015813A-06BD-4F2C-9026-3BCDAC327723}" dt="2020-04-11T18:26:51.312" v="949" actId="478"/>
          <ac:spMkLst>
            <pc:docMk/>
            <pc:sldMk cId="3606634406" sldId="314"/>
            <ac:spMk id="44" creationId="{598CC50F-F1B7-4631-AC76-537104F724D9}"/>
          </ac:spMkLst>
        </pc:spChg>
        <pc:spChg chg="del">
          <ac:chgData name="Gabriele Ostuni" userId="b6a0a9bd2ef8212d" providerId="LiveId" clId="{3015813A-06BD-4F2C-9026-3BCDAC327723}" dt="2020-04-11T18:26:51.312" v="949" actId="478"/>
          <ac:spMkLst>
            <pc:docMk/>
            <pc:sldMk cId="3606634406" sldId="314"/>
            <ac:spMk id="45" creationId="{C4888DCD-30BF-44C2-B703-C716F27E6C70}"/>
          </ac:spMkLst>
        </pc:spChg>
        <pc:spChg chg="del">
          <ac:chgData name="Gabriele Ostuni" userId="b6a0a9bd2ef8212d" providerId="LiveId" clId="{3015813A-06BD-4F2C-9026-3BCDAC327723}" dt="2020-04-11T18:26:51.312" v="949" actId="478"/>
          <ac:spMkLst>
            <pc:docMk/>
            <pc:sldMk cId="3606634406" sldId="314"/>
            <ac:spMk id="46" creationId="{1980EB95-8FBF-41BD-B672-A8C56063E7D3}"/>
          </ac:spMkLst>
        </pc:spChg>
        <pc:spChg chg="del">
          <ac:chgData name="Gabriele Ostuni" userId="b6a0a9bd2ef8212d" providerId="LiveId" clId="{3015813A-06BD-4F2C-9026-3BCDAC327723}" dt="2020-04-11T18:26:51.312" v="949" actId="478"/>
          <ac:spMkLst>
            <pc:docMk/>
            <pc:sldMk cId="3606634406" sldId="314"/>
            <ac:spMk id="47" creationId="{AC106713-E7E4-4408-BD0B-73B840681B60}"/>
          </ac:spMkLst>
        </pc:spChg>
        <pc:spChg chg="del">
          <ac:chgData name="Gabriele Ostuni" userId="b6a0a9bd2ef8212d" providerId="LiveId" clId="{3015813A-06BD-4F2C-9026-3BCDAC327723}" dt="2020-04-11T18:26:51.312" v="949" actId="478"/>
          <ac:spMkLst>
            <pc:docMk/>
            <pc:sldMk cId="3606634406" sldId="314"/>
            <ac:spMk id="48" creationId="{510020E7-FEC2-4E48-9245-0969984AE265}"/>
          </ac:spMkLst>
        </pc:spChg>
        <pc:spChg chg="del">
          <ac:chgData name="Gabriele Ostuni" userId="b6a0a9bd2ef8212d" providerId="LiveId" clId="{3015813A-06BD-4F2C-9026-3BCDAC327723}" dt="2020-04-11T18:26:51.312" v="949" actId="478"/>
          <ac:spMkLst>
            <pc:docMk/>
            <pc:sldMk cId="3606634406" sldId="314"/>
            <ac:spMk id="49" creationId="{42004D2B-E267-4DB8-B36C-91C9EC3B9396}"/>
          </ac:spMkLst>
        </pc:spChg>
        <pc:spChg chg="del">
          <ac:chgData name="Gabriele Ostuni" userId="b6a0a9bd2ef8212d" providerId="LiveId" clId="{3015813A-06BD-4F2C-9026-3BCDAC327723}" dt="2020-04-11T18:26:51.312" v="949" actId="478"/>
          <ac:spMkLst>
            <pc:docMk/>
            <pc:sldMk cId="3606634406" sldId="314"/>
            <ac:spMk id="50" creationId="{BE06D4B3-998B-4000-989A-02F416BFB33B}"/>
          </ac:spMkLst>
        </pc:spChg>
        <pc:spChg chg="del">
          <ac:chgData name="Gabriele Ostuni" userId="b6a0a9bd2ef8212d" providerId="LiveId" clId="{3015813A-06BD-4F2C-9026-3BCDAC327723}" dt="2020-04-11T18:26:51.312" v="949" actId="478"/>
          <ac:spMkLst>
            <pc:docMk/>
            <pc:sldMk cId="3606634406" sldId="314"/>
            <ac:spMk id="51" creationId="{23BA491E-D647-4ECE-AC15-828E9D479504}"/>
          </ac:spMkLst>
        </pc:spChg>
        <pc:spChg chg="del">
          <ac:chgData name="Gabriele Ostuni" userId="b6a0a9bd2ef8212d" providerId="LiveId" clId="{3015813A-06BD-4F2C-9026-3BCDAC327723}" dt="2020-04-11T18:26:51.312" v="949" actId="478"/>
          <ac:spMkLst>
            <pc:docMk/>
            <pc:sldMk cId="3606634406" sldId="314"/>
            <ac:spMk id="55" creationId="{19F05B3C-D78E-4F02-A909-0ED44CD7DB13}"/>
          </ac:spMkLst>
        </pc:spChg>
        <pc:spChg chg="del">
          <ac:chgData name="Gabriele Ostuni" userId="b6a0a9bd2ef8212d" providerId="LiveId" clId="{3015813A-06BD-4F2C-9026-3BCDAC327723}" dt="2020-04-11T18:26:51.312" v="949" actId="478"/>
          <ac:spMkLst>
            <pc:docMk/>
            <pc:sldMk cId="3606634406" sldId="314"/>
            <ac:spMk id="56" creationId="{A446DF13-B4D8-4807-AEFD-E7E3FFD3DCD6}"/>
          </ac:spMkLst>
        </pc:spChg>
        <pc:spChg chg="del">
          <ac:chgData name="Gabriele Ostuni" userId="b6a0a9bd2ef8212d" providerId="LiveId" clId="{3015813A-06BD-4F2C-9026-3BCDAC327723}" dt="2020-04-11T18:26:51.312" v="949" actId="478"/>
          <ac:spMkLst>
            <pc:docMk/>
            <pc:sldMk cId="3606634406" sldId="314"/>
            <ac:spMk id="58" creationId="{3518A801-BAF9-4444-BFAC-3ABB38C214EC}"/>
          </ac:spMkLst>
        </pc:spChg>
        <pc:spChg chg="del">
          <ac:chgData name="Gabriele Ostuni" userId="b6a0a9bd2ef8212d" providerId="LiveId" clId="{3015813A-06BD-4F2C-9026-3BCDAC327723}" dt="2020-04-11T18:26:51.312" v="949" actId="478"/>
          <ac:spMkLst>
            <pc:docMk/>
            <pc:sldMk cId="3606634406" sldId="314"/>
            <ac:spMk id="59" creationId="{F6C5EF24-6D2F-4655-B4CB-A1DB619D16AE}"/>
          </ac:spMkLst>
        </pc:spChg>
        <pc:spChg chg="del">
          <ac:chgData name="Gabriele Ostuni" userId="b6a0a9bd2ef8212d" providerId="LiveId" clId="{3015813A-06BD-4F2C-9026-3BCDAC327723}" dt="2020-04-11T18:26:51.312" v="949" actId="478"/>
          <ac:spMkLst>
            <pc:docMk/>
            <pc:sldMk cId="3606634406" sldId="314"/>
            <ac:spMk id="61" creationId="{743DF19C-6B07-47F0-ABE8-C593415CAE93}"/>
          </ac:spMkLst>
        </pc:spChg>
        <pc:spChg chg="del">
          <ac:chgData name="Gabriele Ostuni" userId="b6a0a9bd2ef8212d" providerId="LiveId" clId="{3015813A-06BD-4F2C-9026-3BCDAC327723}" dt="2020-04-11T18:26:51.312" v="949" actId="478"/>
          <ac:spMkLst>
            <pc:docMk/>
            <pc:sldMk cId="3606634406" sldId="314"/>
            <ac:spMk id="64" creationId="{EB4AC3D3-A8CB-44A6-B0D2-C4F1655CF7E6}"/>
          </ac:spMkLst>
        </pc:spChg>
        <pc:spChg chg="del">
          <ac:chgData name="Gabriele Ostuni" userId="b6a0a9bd2ef8212d" providerId="LiveId" clId="{3015813A-06BD-4F2C-9026-3BCDAC327723}" dt="2020-04-11T18:26:51.312" v="949" actId="478"/>
          <ac:spMkLst>
            <pc:docMk/>
            <pc:sldMk cId="3606634406" sldId="314"/>
            <ac:spMk id="68" creationId="{84F2A6C0-024D-4D16-8500-BAD36F9E3DB0}"/>
          </ac:spMkLst>
        </pc:spChg>
        <pc:spChg chg="add mod">
          <ac:chgData name="Gabriele Ostuni" userId="b6a0a9bd2ef8212d" providerId="LiveId" clId="{3015813A-06BD-4F2C-9026-3BCDAC327723}" dt="2020-04-11T18:27:35.321" v="961" actId="20577"/>
          <ac:spMkLst>
            <pc:docMk/>
            <pc:sldMk cId="3606634406" sldId="314"/>
            <ac:spMk id="69" creationId="{5CF69B31-6F2C-4E1F-B854-3C66DE70BF20}"/>
          </ac:spMkLst>
        </pc:spChg>
        <pc:grpChg chg="del">
          <ac:chgData name="Gabriele Ostuni" userId="b6a0a9bd2ef8212d" providerId="LiveId" clId="{3015813A-06BD-4F2C-9026-3BCDAC327723}" dt="2020-04-11T18:26:51.312" v="949" actId="478"/>
          <ac:grpSpMkLst>
            <pc:docMk/>
            <pc:sldMk cId="3606634406" sldId="314"/>
            <ac:grpSpMk id="65" creationId="{33F63BF2-E7B4-4A83-BAB5-1E4373A61B8E}"/>
          </ac:grpSpMkLst>
        </pc:grpChg>
        <pc:cxnChg chg="del">
          <ac:chgData name="Gabriele Ostuni" userId="b6a0a9bd2ef8212d" providerId="LiveId" clId="{3015813A-06BD-4F2C-9026-3BCDAC327723}" dt="2020-04-11T18:26:51.312" v="949" actId="478"/>
          <ac:cxnSpMkLst>
            <pc:docMk/>
            <pc:sldMk cId="3606634406" sldId="314"/>
            <ac:cxnSpMk id="23" creationId="{F8CC8B83-449C-4E94-9A34-48D5160B8C58}"/>
          </ac:cxnSpMkLst>
        </pc:cxnChg>
        <pc:cxnChg chg="del">
          <ac:chgData name="Gabriele Ostuni" userId="b6a0a9bd2ef8212d" providerId="LiveId" clId="{3015813A-06BD-4F2C-9026-3BCDAC327723}" dt="2020-04-11T18:26:51.312" v="949" actId="478"/>
          <ac:cxnSpMkLst>
            <pc:docMk/>
            <pc:sldMk cId="3606634406" sldId="314"/>
            <ac:cxnSpMk id="24" creationId="{615F91C4-D974-4634-850E-D5FD42B85D2F}"/>
          </ac:cxnSpMkLst>
        </pc:cxnChg>
        <pc:cxnChg chg="del">
          <ac:chgData name="Gabriele Ostuni" userId="b6a0a9bd2ef8212d" providerId="LiveId" clId="{3015813A-06BD-4F2C-9026-3BCDAC327723}" dt="2020-04-11T18:26:51.312" v="949" actId="478"/>
          <ac:cxnSpMkLst>
            <pc:docMk/>
            <pc:sldMk cId="3606634406" sldId="314"/>
            <ac:cxnSpMk id="25" creationId="{8A788BA2-9570-4E54-B85E-1045A25ABB74}"/>
          </ac:cxnSpMkLst>
        </pc:cxnChg>
        <pc:cxnChg chg="del">
          <ac:chgData name="Gabriele Ostuni" userId="b6a0a9bd2ef8212d" providerId="LiveId" clId="{3015813A-06BD-4F2C-9026-3BCDAC327723}" dt="2020-04-11T18:26:51.312" v="949" actId="478"/>
          <ac:cxnSpMkLst>
            <pc:docMk/>
            <pc:sldMk cId="3606634406" sldId="314"/>
            <ac:cxnSpMk id="26" creationId="{5189F6EF-1DA1-43BD-9005-42A2FFCB03D7}"/>
          </ac:cxnSpMkLst>
        </pc:cxnChg>
        <pc:cxnChg chg="del">
          <ac:chgData name="Gabriele Ostuni" userId="b6a0a9bd2ef8212d" providerId="LiveId" clId="{3015813A-06BD-4F2C-9026-3BCDAC327723}" dt="2020-04-11T18:26:51.312" v="949" actId="478"/>
          <ac:cxnSpMkLst>
            <pc:docMk/>
            <pc:sldMk cId="3606634406" sldId="314"/>
            <ac:cxnSpMk id="31" creationId="{B7C57B7B-0AE0-4840-ACC8-57FAFE2F1742}"/>
          </ac:cxnSpMkLst>
        </pc:cxnChg>
        <pc:cxnChg chg="del">
          <ac:chgData name="Gabriele Ostuni" userId="b6a0a9bd2ef8212d" providerId="LiveId" clId="{3015813A-06BD-4F2C-9026-3BCDAC327723}" dt="2020-04-11T18:26:51.312" v="949" actId="478"/>
          <ac:cxnSpMkLst>
            <pc:docMk/>
            <pc:sldMk cId="3606634406" sldId="314"/>
            <ac:cxnSpMk id="32" creationId="{A64FB098-AD01-474E-A103-6334ED7C98CB}"/>
          </ac:cxnSpMkLst>
        </pc:cxnChg>
        <pc:cxnChg chg="del">
          <ac:chgData name="Gabriele Ostuni" userId="b6a0a9bd2ef8212d" providerId="LiveId" clId="{3015813A-06BD-4F2C-9026-3BCDAC327723}" dt="2020-04-11T18:26:51.312" v="949" actId="478"/>
          <ac:cxnSpMkLst>
            <pc:docMk/>
            <pc:sldMk cId="3606634406" sldId="314"/>
            <ac:cxnSpMk id="33" creationId="{35D6DED1-E36E-49F8-AE55-2DA18FFBD5DF}"/>
          </ac:cxnSpMkLst>
        </pc:cxnChg>
        <pc:cxnChg chg="del">
          <ac:chgData name="Gabriele Ostuni" userId="b6a0a9bd2ef8212d" providerId="LiveId" clId="{3015813A-06BD-4F2C-9026-3BCDAC327723}" dt="2020-04-11T18:26:51.312" v="949" actId="478"/>
          <ac:cxnSpMkLst>
            <pc:docMk/>
            <pc:sldMk cId="3606634406" sldId="314"/>
            <ac:cxnSpMk id="34" creationId="{9394CE93-C6D3-4EB3-95DB-747D57E69FB9}"/>
          </ac:cxnSpMkLst>
        </pc:cxnChg>
        <pc:cxnChg chg="del">
          <ac:chgData name="Gabriele Ostuni" userId="b6a0a9bd2ef8212d" providerId="LiveId" clId="{3015813A-06BD-4F2C-9026-3BCDAC327723}" dt="2020-04-11T18:26:51.312" v="949" actId="478"/>
          <ac:cxnSpMkLst>
            <pc:docMk/>
            <pc:sldMk cId="3606634406" sldId="314"/>
            <ac:cxnSpMk id="35" creationId="{57A88091-61EB-49DD-8AA2-FF5D349B03B4}"/>
          </ac:cxnSpMkLst>
        </pc:cxnChg>
        <pc:cxnChg chg="del">
          <ac:chgData name="Gabriele Ostuni" userId="b6a0a9bd2ef8212d" providerId="LiveId" clId="{3015813A-06BD-4F2C-9026-3BCDAC327723}" dt="2020-04-11T18:26:51.312" v="949" actId="478"/>
          <ac:cxnSpMkLst>
            <pc:docMk/>
            <pc:sldMk cId="3606634406" sldId="314"/>
            <ac:cxnSpMk id="36" creationId="{6B09EB42-36C3-4CFF-A815-912B98504BA9}"/>
          </ac:cxnSpMkLst>
        </pc:cxnChg>
        <pc:cxnChg chg="del">
          <ac:chgData name="Gabriele Ostuni" userId="b6a0a9bd2ef8212d" providerId="LiveId" clId="{3015813A-06BD-4F2C-9026-3BCDAC327723}" dt="2020-04-11T18:26:51.312" v="949" actId="478"/>
          <ac:cxnSpMkLst>
            <pc:docMk/>
            <pc:sldMk cId="3606634406" sldId="314"/>
            <ac:cxnSpMk id="37" creationId="{F8406A6C-1D17-4E32-9B5C-148A657BF4D4}"/>
          </ac:cxnSpMkLst>
        </pc:cxnChg>
        <pc:cxnChg chg="del">
          <ac:chgData name="Gabriele Ostuni" userId="b6a0a9bd2ef8212d" providerId="LiveId" clId="{3015813A-06BD-4F2C-9026-3BCDAC327723}" dt="2020-04-11T18:26:51.312" v="949" actId="478"/>
          <ac:cxnSpMkLst>
            <pc:docMk/>
            <pc:sldMk cId="3606634406" sldId="314"/>
            <ac:cxnSpMk id="38" creationId="{73642974-50EF-44DD-88D0-E3596B9EE341}"/>
          </ac:cxnSpMkLst>
        </pc:cxnChg>
        <pc:cxnChg chg="del">
          <ac:chgData name="Gabriele Ostuni" userId="b6a0a9bd2ef8212d" providerId="LiveId" clId="{3015813A-06BD-4F2C-9026-3BCDAC327723}" dt="2020-04-11T18:26:51.312" v="949" actId="478"/>
          <ac:cxnSpMkLst>
            <pc:docMk/>
            <pc:sldMk cId="3606634406" sldId="314"/>
            <ac:cxnSpMk id="39" creationId="{D4A2D80F-9919-4041-BE74-3FAF66F0171F}"/>
          </ac:cxnSpMkLst>
        </pc:cxnChg>
        <pc:cxnChg chg="del">
          <ac:chgData name="Gabriele Ostuni" userId="b6a0a9bd2ef8212d" providerId="LiveId" clId="{3015813A-06BD-4F2C-9026-3BCDAC327723}" dt="2020-04-11T18:26:51.312" v="949" actId="478"/>
          <ac:cxnSpMkLst>
            <pc:docMk/>
            <pc:sldMk cId="3606634406" sldId="314"/>
            <ac:cxnSpMk id="40" creationId="{681F05FD-A3B2-4C49-8D93-DBF2670472AF}"/>
          </ac:cxnSpMkLst>
        </pc:cxnChg>
        <pc:cxnChg chg="del">
          <ac:chgData name="Gabriele Ostuni" userId="b6a0a9bd2ef8212d" providerId="LiveId" clId="{3015813A-06BD-4F2C-9026-3BCDAC327723}" dt="2020-04-11T18:26:51.312" v="949" actId="478"/>
          <ac:cxnSpMkLst>
            <pc:docMk/>
            <pc:sldMk cId="3606634406" sldId="314"/>
            <ac:cxnSpMk id="41" creationId="{3FB2BF48-5F6F-48A3-8B68-DA3F31A54335}"/>
          </ac:cxnSpMkLst>
        </pc:cxnChg>
        <pc:cxnChg chg="del">
          <ac:chgData name="Gabriele Ostuni" userId="b6a0a9bd2ef8212d" providerId="LiveId" clId="{3015813A-06BD-4F2C-9026-3BCDAC327723}" dt="2020-04-11T18:26:51.312" v="949" actId="478"/>
          <ac:cxnSpMkLst>
            <pc:docMk/>
            <pc:sldMk cId="3606634406" sldId="314"/>
            <ac:cxnSpMk id="42" creationId="{A7FD10A9-8775-4FAF-B686-2FAD27FEA2A8}"/>
          </ac:cxnSpMkLst>
        </pc:cxnChg>
        <pc:cxnChg chg="del">
          <ac:chgData name="Gabriele Ostuni" userId="b6a0a9bd2ef8212d" providerId="LiveId" clId="{3015813A-06BD-4F2C-9026-3BCDAC327723}" dt="2020-04-11T18:26:51.312" v="949" actId="478"/>
          <ac:cxnSpMkLst>
            <pc:docMk/>
            <pc:sldMk cId="3606634406" sldId="314"/>
            <ac:cxnSpMk id="43" creationId="{99E28C55-AD71-4464-96BA-A03D7E825D38}"/>
          </ac:cxnSpMkLst>
        </pc:cxnChg>
        <pc:cxnChg chg="del">
          <ac:chgData name="Gabriele Ostuni" userId="b6a0a9bd2ef8212d" providerId="LiveId" clId="{3015813A-06BD-4F2C-9026-3BCDAC327723}" dt="2020-04-11T18:26:51.312" v="949" actId="478"/>
          <ac:cxnSpMkLst>
            <pc:docMk/>
            <pc:sldMk cId="3606634406" sldId="314"/>
            <ac:cxnSpMk id="52" creationId="{8C9BF509-F24F-4DF6-9929-D6AA345550D3}"/>
          </ac:cxnSpMkLst>
        </pc:cxnChg>
        <pc:cxnChg chg="del">
          <ac:chgData name="Gabriele Ostuni" userId="b6a0a9bd2ef8212d" providerId="LiveId" clId="{3015813A-06BD-4F2C-9026-3BCDAC327723}" dt="2020-04-11T18:26:51.312" v="949" actId="478"/>
          <ac:cxnSpMkLst>
            <pc:docMk/>
            <pc:sldMk cId="3606634406" sldId="314"/>
            <ac:cxnSpMk id="53" creationId="{3ACD8CA2-101A-4179-BFEA-C7B07EE8E94E}"/>
          </ac:cxnSpMkLst>
        </pc:cxnChg>
        <pc:cxnChg chg="del">
          <ac:chgData name="Gabriele Ostuni" userId="b6a0a9bd2ef8212d" providerId="LiveId" clId="{3015813A-06BD-4F2C-9026-3BCDAC327723}" dt="2020-04-11T18:26:51.312" v="949" actId="478"/>
          <ac:cxnSpMkLst>
            <pc:docMk/>
            <pc:sldMk cId="3606634406" sldId="314"/>
            <ac:cxnSpMk id="54" creationId="{64B9197E-8FB7-434B-A122-E7A90151DA15}"/>
          </ac:cxnSpMkLst>
        </pc:cxnChg>
        <pc:cxnChg chg="del">
          <ac:chgData name="Gabriele Ostuni" userId="b6a0a9bd2ef8212d" providerId="LiveId" clId="{3015813A-06BD-4F2C-9026-3BCDAC327723}" dt="2020-04-11T18:26:51.312" v="949" actId="478"/>
          <ac:cxnSpMkLst>
            <pc:docMk/>
            <pc:sldMk cId="3606634406" sldId="314"/>
            <ac:cxnSpMk id="57" creationId="{8D236142-C0D2-4ABF-AEE1-8C18D2686DB0}"/>
          </ac:cxnSpMkLst>
        </pc:cxnChg>
        <pc:cxnChg chg="del">
          <ac:chgData name="Gabriele Ostuni" userId="b6a0a9bd2ef8212d" providerId="LiveId" clId="{3015813A-06BD-4F2C-9026-3BCDAC327723}" dt="2020-04-11T18:26:51.312" v="949" actId="478"/>
          <ac:cxnSpMkLst>
            <pc:docMk/>
            <pc:sldMk cId="3606634406" sldId="314"/>
            <ac:cxnSpMk id="60" creationId="{B2AEBF75-4F06-49CA-B35F-8D5D39FD6578}"/>
          </ac:cxnSpMkLst>
        </pc:cxnChg>
        <pc:cxnChg chg="del">
          <ac:chgData name="Gabriele Ostuni" userId="b6a0a9bd2ef8212d" providerId="LiveId" clId="{3015813A-06BD-4F2C-9026-3BCDAC327723}" dt="2020-04-11T18:26:51.312" v="949" actId="478"/>
          <ac:cxnSpMkLst>
            <pc:docMk/>
            <pc:sldMk cId="3606634406" sldId="314"/>
            <ac:cxnSpMk id="62" creationId="{59C2E213-A2CC-4641-9963-56557C12E151}"/>
          </ac:cxnSpMkLst>
        </pc:cxnChg>
        <pc:cxnChg chg="del">
          <ac:chgData name="Gabriele Ostuni" userId="b6a0a9bd2ef8212d" providerId="LiveId" clId="{3015813A-06BD-4F2C-9026-3BCDAC327723}" dt="2020-04-11T18:26:51.312" v="949" actId="478"/>
          <ac:cxnSpMkLst>
            <pc:docMk/>
            <pc:sldMk cId="3606634406" sldId="314"/>
            <ac:cxnSpMk id="63" creationId="{933F7179-9778-4D12-9929-FECC36F637C3}"/>
          </ac:cxnSpMkLst>
        </pc:cxnChg>
      </pc:sldChg>
      <pc:sldChg chg="add del">
        <pc:chgData name="Gabriele Ostuni" userId="b6a0a9bd2ef8212d" providerId="LiveId" clId="{3015813A-06BD-4F2C-9026-3BCDAC327723}" dt="2020-04-11T18:27:38.040" v="962" actId="47"/>
        <pc:sldMkLst>
          <pc:docMk/>
          <pc:sldMk cId="1329126955" sldId="315"/>
        </pc:sldMkLst>
      </pc:sldChg>
      <pc:sldChg chg="addSp delSp modSp add">
        <pc:chgData name="Gabriele Ostuni" userId="b6a0a9bd2ef8212d" providerId="LiveId" clId="{3015813A-06BD-4F2C-9026-3BCDAC327723}" dt="2020-04-11T18:30:05.488" v="1137" actId="20577"/>
        <pc:sldMkLst>
          <pc:docMk/>
          <pc:sldMk cId="3093908200" sldId="315"/>
        </pc:sldMkLst>
        <pc:spChg chg="add">
          <ac:chgData name="Gabriele Ostuni" userId="b6a0a9bd2ef8212d" providerId="LiveId" clId="{3015813A-06BD-4F2C-9026-3BCDAC327723}" dt="2020-04-11T18:28:04.289" v="967"/>
          <ac:spMkLst>
            <pc:docMk/>
            <pc:sldMk cId="3093908200" sldId="315"/>
            <ac:spMk id="4" creationId="{87C6DF25-D020-42AB-B015-078605C18AC0}"/>
          </ac:spMkLst>
        </pc:spChg>
        <pc:spChg chg="add">
          <ac:chgData name="Gabriele Ostuni" userId="b6a0a9bd2ef8212d" providerId="LiveId" clId="{3015813A-06BD-4F2C-9026-3BCDAC327723}" dt="2020-04-11T18:28:04.289" v="967"/>
          <ac:spMkLst>
            <pc:docMk/>
            <pc:sldMk cId="3093908200" sldId="315"/>
            <ac:spMk id="5" creationId="{437B52CF-3A56-4F81-B997-81C88B0E6959}"/>
          </ac:spMkLst>
        </pc:spChg>
        <pc:spChg chg="mod">
          <ac:chgData name="Gabriele Ostuni" userId="b6a0a9bd2ef8212d" providerId="LiveId" clId="{3015813A-06BD-4F2C-9026-3BCDAC327723}" dt="2020-04-11T18:30:05.488" v="1137" actId="20577"/>
          <ac:spMkLst>
            <pc:docMk/>
            <pc:sldMk cId="3093908200" sldId="315"/>
            <ac:spMk id="7" creationId="{00000000-0000-0000-0000-000000000000}"/>
          </ac:spMkLst>
        </pc:spChg>
        <pc:spChg chg="add mod">
          <ac:chgData name="Gabriele Ostuni" userId="b6a0a9bd2ef8212d" providerId="LiveId" clId="{3015813A-06BD-4F2C-9026-3BCDAC327723}" dt="2020-04-11T18:29:02.975" v="1025" actId="1076"/>
          <ac:spMkLst>
            <pc:docMk/>
            <pc:sldMk cId="3093908200" sldId="315"/>
            <ac:spMk id="18" creationId="{5DEE29D6-4F45-4E85-8D95-B87B9BF70695}"/>
          </ac:spMkLst>
        </pc:spChg>
        <pc:spChg chg="add mod">
          <ac:chgData name="Gabriele Ostuni" userId="b6a0a9bd2ef8212d" providerId="LiveId" clId="{3015813A-06BD-4F2C-9026-3BCDAC327723}" dt="2020-04-11T18:29:00.818" v="1024" actId="1076"/>
          <ac:spMkLst>
            <pc:docMk/>
            <pc:sldMk cId="3093908200" sldId="315"/>
            <ac:spMk id="19" creationId="{38A1D45E-2F72-497A-9D79-585D055CD51A}"/>
          </ac:spMkLst>
        </pc:spChg>
        <pc:spChg chg="add mod">
          <ac:chgData name="Gabriele Ostuni" userId="b6a0a9bd2ef8212d" providerId="LiveId" clId="{3015813A-06BD-4F2C-9026-3BCDAC327723}" dt="2020-04-11T18:29:07.287" v="1039" actId="20577"/>
          <ac:spMkLst>
            <pc:docMk/>
            <pc:sldMk cId="3093908200" sldId="315"/>
            <ac:spMk id="20" creationId="{63CE10E6-3119-4B0C-A977-0E645596A3E8}"/>
          </ac:spMkLst>
        </pc:spChg>
        <pc:spChg chg="add mod">
          <ac:chgData name="Gabriele Ostuni" userId="b6a0a9bd2ef8212d" providerId="LiveId" clId="{3015813A-06BD-4F2C-9026-3BCDAC327723}" dt="2020-04-11T18:29:16.521" v="1052" actId="14100"/>
          <ac:spMkLst>
            <pc:docMk/>
            <pc:sldMk cId="3093908200" sldId="315"/>
            <ac:spMk id="21" creationId="{3C098B6B-75E5-4D33-9186-A75C5649548B}"/>
          </ac:spMkLst>
        </pc:spChg>
        <pc:spChg chg="add mod">
          <ac:chgData name="Gabriele Ostuni" userId="b6a0a9bd2ef8212d" providerId="LiveId" clId="{3015813A-06BD-4F2C-9026-3BCDAC327723}" dt="2020-04-11T18:29:18.740" v="1058" actId="20577"/>
          <ac:spMkLst>
            <pc:docMk/>
            <pc:sldMk cId="3093908200" sldId="315"/>
            <ac:spMk id="22" creationId="{C707041A-A202-4E0B-87E0-E4B6AA8E9D47}"/>
          </ac:spMkLst>
        </pc:spChg>
        <pc:spChg chg="add">
          <ac:chgData name="Gabriele Ostuni" userId="b6a0a9bd2ef8212d" providerId="LiveId" clId="{3015813A-06BD-4F2C-9026-3BCDAC327723}" dt="2020-04-11T18:28:04.289" v="967"/>
          <ac:spMkLst>
            <pc:docMk/>
            <pc:sldMk cId="3093908200" sldId="315"/>
            <ac:spMk id="24" creationId="{DCC9F19B-DD4F-4179-83AE-ABD8F5BC3A55}"/>
          </ac:spMkLst>
        </pc:spChg>
        <pc:spChg chg="add">
          <ac:chgData name="Gabriele Ostuni" userId="b6a0a9bd2ef8212d" providerId="LiveId" clId="{3015813A-06BD-4F2C-9026-3BCDAC327723}" dt="2020-04-11T18:28:04.289" v="967"/>
          <ac:spMkLst>
            <pc:docMk/>
            <pc:sldMk cId="3093908200" sldId="315"/>
            <ac:spMk id="26" creationId="{6AD81E37-AA3A-4B35-B4E6-DEB005CFD7C1}"/>
          </ac:spMkLst>
        </pc:spChg>
        <pc:spChg chg="add">
          <ac:chgData name="Gabriele Ostuni" userId="b6a0a9bd2ef8212d" providerId="LiveId" clId="{3015813A-06BD-4F2C-9026-3BCDAC327723}" dt="2020-04-11T18:28:04.289" v="967"/>
          <ac:spMkLst>
            <pc:docMk/>
            <pc:sldMk cId="3093908200" sldId="315"/>
            <ac:spMk id="28" creationId="{7B97F7B4-4C95-45F1-8F1B-EABF80E86934}"/>
          </ac:spMkLst>
        </pc:spChg>
        <pc:spChg chg="add">
          <ac:chgData name="Gabriele Ostuni" userId="b6a0a9bd2ef8212d" providerId="LiveId" clId="{3015813A-06BD-4F2C-9026-3BCDAC327723}" dt="2020-04-11T18:28:04.289" v="967"/>
          <ac:spMkLst>
            <pc:docMk/>
            <pc:sldMk cId="3093908200" sldId="315"/>
            <ac:spMk id="30" creationId="{4E48BB77-44A3-425C-B805-71DE69FE40CE}"/>
          </ac:spMkLst>
        </pc:spChg>
        <pc:spChg chg="add">
          <ac:chgData name="Gabriele Ostuni" userId="b6a0a9bd2ef8212d" providerId="LiveId" clId="{3015813A-06BD-4F2C-9026-3BCDAC327723}" dt="2020-04-11T18:28:04.289" v="967"/>
          <ac:spMkLst>
            <pc:docMk/>
            <pc:sldMk cId="3093908200" sldId="315"/>
            <ac:spMk id="32" creationId="{CF741EB1-18C0-4CED-8917-94506E29DDA9}"/>
          </ac:spMkLst>
        </pc:spChg>
        <pc:spChg chg="add">
          <ac:chgData name="Gabriele Ostuni" userId="b6a0a9bd2ef8212d" providerId="LiveId" clId="{3015813A-06BD-4F2C-9026-3BCDAC327723}" dt="2020-04-11T18:28:04.289" v="967"/>
          <ac:spMkLst>
            <pc:docMk/>
            <pc:sldMk cId="3093908200" sldId="315"/>
            <ac:spMk id="33" creationId="{B97636CB-DF26-45D7-A28E-8EBDBD8B72E7}"/>
          </ac:spMkLst>
        </pc:spChg>
        <pc:spChg chg="add">
          <ac:chgData name="Gabriele Ostuni" userId="b6a0a9bd2ef8212d" providerId="LiveId" clId="{3015813A-06BD-4F2C-9026-3BCDAC327723}" dt="2020-04-11T18:28:04.289" v="967"/>
          <ac:spMkLst>
            <pc:docMk/>
            <pc:sldMk cId="3093908200" sldId="315"/>
            <ac:spMk id="35" creationId="{D8A40ABF-5314-4734-BBCA-B8C764C2EED3}"/>
          </ac:spMkLst>
        </pc:spChg>
        <pc:spChg chg="add">
          <ac:chgData name="Gabriele Ostuni" userId="b6a0a9bd2ef8212d" providerId="LiveId" clId="{3015813A-06BD-4F2C-9026-3BCDAC327723}" dt="2020-04-11T18:28:04.289" v="967"/>
          <ac:spMkLst>
            <pc:docMk/>
            <pc:sldMk cId="3093908200" sldId="315"/>
            <ac:spMk id="37" creationId="{4B9461B9-A79E-4CC6-AB22-8CFE826C947A}"/>
          </ac:spMkLst>
        </pc:spChg>
        <pc:spChg chg="del">
          <ac:chgData name="Gabriele Ostuni" userId="b6a0a9bd2ef8212d" providerId="LiveId" clId="{3015813A-06BD-4F2C-9026-3BCDAC327723}" dt="2020-04-11T18:28:03.507" v="966" actId="478"/>
          <ac:spMkLst>
            <pc:docMk/>
            <pc:sldMk cId="3093908200" sldId="315"/>
            <ac:spMk id="69" creationId="{5CF69B31-6F2C-4E1F-B854-3C66DE70BF20}"/>
          </ac:spMkLst>
        </pc:spChg>
        <pc:grpChg chg="add">
          <ac:chgData name="Gabriele Ostuni" userId="b6a0a9bd2ef8212d" providerId="LiveId" clId="{3015813A-06BD-4F2C-9026-3BCDAC327723}" dt="2020-04-11T18:28:04.289" v="967"/>
          <ac:grpSpMkLst>
            <pc:docMk/>
            <pc:sldMk cId="3093908200" sldId="315"/>
            <ac:grpSpMk id="9" creationId="{32DF9332-110A-44FE-ACC0-92B69A800F20}"/>
          </ac:grpSpMkLst>
        </pc:grpChg>
        <pc:grpChg chg="add">
          <ac:chgData name="Gabriele Ostuni" userId="b6a0a9bd2ef8212d" providerId="LiveId" clId="{3015813A-06BD-4F2C-9026-3BCDAC327723}" dt="2020-04-11T18:28:04.289" v="967"/>
          <ac:grpSpMkLst>
            <pc:docMk/>
            <pc:sldMk cId="3093908200" sldId="315"/>
            <ac:grpSpMk id="12" creationId="{6961CB8A-482B-4B92-9D10-D4C0B3D8AE02}"/>
          </ac:grpSpMkLst>
        </pc:grpChg>
        <pc:grpChg chg="add">
          <ac:chgData name="Gabriele Ostuni" userId="b6a0a9bd2ef8212d" providerId="LiveId" clId="{3015813A-06BD-4F2C-9026-3BCDAC327723}" dt="2020-04-11T18:28:04.289" v="967"/>
          <ac:grpSpMkLst>
            <pc:docMk/>
            <pc:sldMk cId="3093908200" sldId="315"/>
            <ac:grpSpMk id="15" creationId="{1A652856-776F-4E78-9B51-49AB83EC7C16}"/>
          </ac:grpSpMkLst>
        </pc:grpChg>
        <pc:picChg chg="add">
          <ac:chgData name="Gabriele Ostuni" userId="b6a0a9bd2ef8212d" providerId="LiveId" clId="{3015813A-06BD-4F2C-9026-3BCDAC327723}" dt="2020-04-11T18:28:04.289" v="967"/>
          <ac:picMkLst>
            <pc:docMk/>
            <pc:sldMk cId="3093908200" sldId="315"/>
            <ac:picMk id="6" creationId="{7DE892C9-31E0-4F54-836B-C597B3F828BA}"/>
          </ac:picMkLst>
        </pc:picChg>
        <pc:picChg chg="add">
          <ac:chgData name="Gabriele Ostuni" userId="b6a0a9bd2ef8212d" providerId="LiveId" clId="{3015813A-06BD-4F2C-9026-3BCDAC327723}" dt="2020-04-11T18:28:04.289" v="967"/>
          <ac:picMkLst>
            <pc:docMk/>
            <pc:sldMk cId="3093908200" sldId="315"/>
            <ac:picMk id="8" creationId="{516FEF25-CAE9-4DAB-8B9B-E47DAB74E7B2}"/>
          </ac:picMkLst>
        </pc:picChg>
        <pc:cxnChg chg="add">
          <ac:chgData name="Gabriele Ostuni" userId="b6a0a9bd2ef8212d" providerId="LiveId" clId="{3015813A-06BD-4F2C-9026-3BCDAC327723}" dt="2020-04-11T18:28:04.289" v="967"/>
          <ac:cxnSpMkLst>
            <pc:docMk/>
            <pc:sldMk cId="3093908200" sldId="315"/>
            <ac:cxnSpMk id="23" creationId="{03217B1D-3162-46E3-B9F7-F489A7BC0FF5}"/>
          </ac:cxnSpMkLst>
        </pc:cxnChg>
        <pc:cxnChg chg="add">
          <ac:chgData name="Gabriele Ostuni" userId="b6a0a9bd2ef8212d" providerId="LiveId" clId="{3015813A-06BD-4F2C-9026-3BCDAC327723}" dt="2020-04-11T18:28:04.289" v="967"/>
          <ac:cxnSpMkLst>
            <pc:docMk/>
            <pc:sldMk cId="3093908200" sldId="315"/>
            <ac:cxnSpMk id="25" creationId="{2445A9C0-88D7-4322-AA07-15E0F723FE4A}"/>
          </ac:cxnSpMkLst>
        </pc:cxnChg>
        <pc:cxnChg chg="add">
          <ac:chgData name="Gabriele Ostuni" userId="b6a0a9bd2ef8212d" providerId="LiveId" clId="{3015813A-06BD-4F2C-9026-3BCDAC327723}" dt="2020-04-11T18:28:04.289" v="967"/>
          <ac:cxnSpMkLst>
            <pc:docMk/>
            <pc:sldMk cId="3093908200" sldId="315"/>
            <ac:cxnSpMk id="27" creationId="{73B07E93-319D-43C5-BC5A-098895C0FAB9}"/>
          </ac:cxnSpMkLst>
        </pc:cxnChg>
        <pc:cxnChg chg="add">
          <ac:chgData name="Gabriele Ostuni" userId="b6a0a9bd2ef8212d" providerId="LiveId" clId="{3015813A-06BD-4F2C-9026-3BCDAC327723}" dt="2020-04-11T18:28:04.289" v="967"/>
          <ac:cxnSpMkLst>
            <pc:docMk/>
            <pc:sldMk cId="3093908200" sldId="315"/>
            <ac:cxnSpMk id="29" creationId="{BA6B4E11-E6BE-43DF-863E-EA5E2C002F71}"/>
          </ac:cxnSpMkLst>
        </pc:cxnChg>
        <pc:cxnChg chg="add">
          <ac:chgData name="Gabriele Ostuni" userId="b6a0a9bd2ef8212d" providerId="LiveId" clId="{3015813A-06BD-4F2C-9026-3BCDAC327723}" dt="2020-04-11T18:28:04.289" v="967"/>
          <ac:cxnSpMkLst>
            <pc:docMk/>
            <pc:sldMk cId="3093908200" sldId="315"/>
            <ac:cxnSpMk id="31" creationId="{F4796050-8361-403B-90F8-79B9C0D88BF0}"/>
          </ac:cxnSpMkLst>
        </pc:cxnChg>
        <pc:cxnChg chg="add">
          <ac:chgData name="Gabriele Ostuni" userId="b6a0a9bd2ef8212d" providerId="LiveId" clId="{3015813A-06BD-4F2C-9026-3BCDAC327723}" dt="2020-04-11T18:28:04.289" v="967"/>
          <ac:cxnSpMkLst>
            <pc:docMk/>
            <pc:sldMk cId="3093908200" sldId="315"/>
            <ac:cxnSpMk id="34" creationId="{26D6680A-C825-490E-B3CB-5910F0E77D82}"/>
          </ac:cxnSpMkLst>
        </pc:cxnChg>
        <pc:cxnChg chg="add">
          <ac:chgData name="Gabriele Ostuni" userId="b6a0a9bd2ef8212d" providerId="LiveId" clId="{3015813A-06BD-4F2C-9026-3BCDAC327723}" dt="2020-04-11T18:28:04.289" v="967"/>
          <ac:cxnSpMkLst>
            <pc:docMk/>
            <pc:sldMk cId="3093908200" sldId="315"/>
            <ac:cxnSpMk id="36" creationId="{9F9F228E-B972-420C-8FA0-9397DDFABD53}"/>
          </ac:cxnSpMkLst>
        </pc:cxnChg>
      </pc:sldChg>
      <pc:sldChg chg="modSp add">
        <pc:chgData name="Gabriele Ostuni" userId="b6a0a9bd2ef8212d" providerId="LiveId" clId="{3015813A-06BD-4F2C-9026-3BCDAC327723}" dt="2020-04-14T18:06:36.534" v="1511" actId="313"/>
        <pc:sldMkLst>
          <pc:docMk/>
          <pc:sldMk cId="1906167730" sldId="316"/>
        </pc:sldMkLst>
        <pc:spChg chg="mod">
          <ac:chgData name="Gabriele Ostuni" userId="b6a0a9bd2ef8212d" providerId="LiveId" clId="{3015813A-06BD-4F2C-9026-3BCDAC327723}" dt="2020-04-14T18:06:36.534" v="1511" actId="313"/>
          <ac:spMkLst>
            <pc:docMk/>
            <pc:sldMk cId="1906167730" sldId="316"/>
            <ac:spMk id="7" creationId="{00000000-0000-0000-0000-000000000000}"/>
          </ac:spMkLst>
        </pc:spChg>
        <pc:spChg chg="mod">
          <ac:chgData name="Gabriele Ostuni" userId="b6a0a9bd2ef8212d" providerId="LiveId" clId="{3015813A-06BD-4F2C-9026-3BCDAC327723}" dt="2020-04-14T18:06:29.565" v="1510" actId="790"/>
          <ac:spMkLst>
            <pc:docMk/>
            <pc:sldMk cId="1906167730" sldId="316"/>
            <ac:spMk id="69" creationId="{5CF69B31-6F2C-4E1F-B854-3C66DE70BF20}"/>
          </ac:spMkLst>
        </pc:spChg>
      </pc:sldChg>
      <pc:sldChg chg="modSp add">
        <pc:chgData name="Gabriele Ostuni" userId="b6a0a9bd2ef8212d" providerId="LiveId" clId="{3015813A-06BD-4F2C-9026-3BCDAC327723}" dt="2020-04-14T18:07:34.017" v="1512" actId="790"/>
        <pc:sldMkLst>
          <pc:docMk/>
          <pc:sldMk cId="1265432320" sldId="317"/>
        </pc:sldMkLst>
        <pc:spChg chg="mod">
          <ac:chgData name="Gabriele Ostuni" userId="b6a0a9bd2ef8212d" providerId="LiveId" clId="{3015813A-06BD-4F2C-9026-3BCDAC327723}" dt="2020-04-14T18:07:34.017" v="1512" actId="790"/>
          <ac:spMkLst>
            <pc:docMk/>
            <pc:sldMk cId="1265432320" sldId="317"/>
            <ac:spMk id="7" creationId="{00000000-0000-0000-0000-000000000000}"/>
          </ac:spMkLst>
        </pc:spChg>
        <pc:spChg chg="mod">
          <ac:chgData name="Gabriele Ostuni" userId="b6a0a9bd2ef8212d" providerId="LiveId" clId="{3015813A-06BD-4F2C-9026-3BCDAC327723}" dt="2020-04-14T18:07:34.017" v="1512" actId="790"/>
          <ac:spMkLst>
            <pc:docMk/>
            <pc:sldMk cId="1265432320" sldId="317"/>
            <ac:spMk id="69" creationId="{5CF69B31-6F2C-4E1F-B854-3C66DE70BF20}"/>
          </ac:spMkLst>
        </pc:spChg>
      </pc:sldChg>
      <pc:sldChg chg="add del">
        <pc:chgData name="Gabriele Ostuni" userId="b6a0a9bd2ef8212d" providerId="LiveId" clId="{3015813A-06BD-4F2C-9026-3BCDAC327723}" dt="2020-04-11T18:35:58.079" v="1181" actId="47"/>
        <pc:sldMkLst>
          <pc:docMk/>
          <pc:sldMk cId="2849291355" sldId="317"/>
        </pc:sldMkLst>
      </pc:sldChg>
      <pc:sldChg chg="modSp add">
        <pc:chgData name="Gabriele Ostuni" userId="b6a0a9bd2ef8212d" providerId="LiveId" clId="{3015813A-06BD-4F2C-9026-3BCDAC327723}" dt="2020-04-14T18:07:39.313" v="1513" actId="790"/>
        <pc:sldMkLst>
          <pc:docMk/>
          <pc:sldMk cId="54113942" sldId="318"/>
        </pc:sldMkLst>
        <pc:spChg chg="mod">
          <ac:chgData name="Gabriele Ostuni" userId="b6a0a9bd2ef8212d" providerId="LiveId" clId="{3015813A-06BD-4F2C-9026-3BCDAC327723}" dt="2020-04-14T18:07:39.313" v="1513" actId="790"/>
          <ac:spMkLst>
            <pc:docMk/>
            <pc:sldMk cId="54113942" sldId="318"/>
            <ac:spMk id="7" creationId="{00000000-0000-0000-0000-000000000000}"/>
          </ac:spMkLst>
        </pc:spChg>
        <pc:spChg chg="mod">
          <ac:chgData name="Gabriele Ostuni" userId="b6a0a9bd2ef8212d" providerId="LiveId" clId="{3015813A-06BD-4F2C-9026-3BCDAC327723}" dt="2020-04-14T18:07:39.313" v="1513" actId="790"/>
          <ac:spMkLst>
            <pc:docMk/>
            <pc:sldMk cId="54113942" sldId="318"/>
            <ac:spMk id="69" creationId="{5CF69B31-6F2C-4E1F-B854-3C66DE70BF20}"/>
          </ac:spMkLst>
        </pc:spChg>
      </pc:sldChg>
      <pc:sldChg chg="addSp delSp new del">
        <pc:chgData name="Gabriele Ostuni" userId="b6a0a9bd2ef8212d" providerId="LiveId" clId="{3015813A-06BD-4F2C-9026-3BCDAC327723}" dt="2020-04-11T18:35:55.939" v="1180" actId="47"/>
        <pc:sldMkLst>
          <pc:docMk/>
          <pc:sldMk cId="1642907013" sldId="318"/>
        </pc:sldMkLst>
        <pc:spChg chg="add del">
          <ac:chgData name="Gabriele Ostuni" userId="b6a0a9bd2ef8212d" providerId="LiveId" clId="{3015813A-06BD-4F2C-9026-3BCDAC327723}" dt="2020-04-11T18:35:52.158" v="1178"/>
          <ac:spMkLst>
            <pc:docMk/>
            <pc:sldMk cId="1642907013" sldId="318"/>
            <ac:spMk id="2" creationId="{D9A8CA68-EBA3-4D82-A444-BEAC95D9C39A}"/>
          </ac:spMkLst>
        </pc:spChg>
      </pc:sldChg>
      <pc:sldChg chg="addSp modSp add modNotesTx">
        <pc:chgData name="Gabriele Ostuni" userId="b6a0a9bd2ef8212d" providerId="LiveId" clId="{3015813A-06BD-4F2C-9026-3BCDAC327723}" dt="2020-04-11T18:52:01.246" v="1312" actId="20577"/>
        <pc:sldMkLst>
          <pc:docMk/>
          <pc:sldMk cId="2035066828" sldId="319"/>
        </pc:sldMkLst>
        <pc:spChg chg="mod">
          <ac:chgData name="Gabriele Ostuni" userId="b6a0a9bd2ef8212d" providerId="LiveId" clId="{3015813A-06BD-4F2C-9026-3BCDAC327723}" dt="2020-04-11T18:52:01.246" v="1312" actId="20577"/>
          <ac:spMkLst>
            <pc:docMk/>
            <pc:sldMk cId="2035066828" sldId="319"/>
            <ac:spMk id="7" creationId="{00000000-0000-0000-0000-000000000000}"/>
          </ac:spMkLst>
        </pc:spChg>
        <pc:spChg chg="mod">
          <ac:chgData name="Gabriele Ostuni" userId="b6a0a9bd2ef8212d" providerId="LiveId" clId="{3015813A-06BD-4F2C-9026-3BCDAC327723}" dt="2020-04-11T18:51:37.388" v="1273" actId="255"/>
          <ac:spMkLst>
            <pc:docMk/>
            <pc:sldMk cId="2035066828" sldId="319"/>
            <ac:spMk id="69" creationId="{5CF69B31-6F2C-4E1F-B854-3C66DE70BF20}"/>
          </ac:spMkLst>
        </pc:spChg>
        <pc:picChg chg="add">
          <ac:chgData name="Gabriele Ostuni" userId="b6a0a9bd2ef8212d" providerId="LiveId" clId="{3015813A-06BD-4F2C-9026-3BCDAC327723}" dt="2020-04-11T18:51:20.123" v="1271"/>
          <ac:picMkLst>
            <pc:docMk/>
            <pc:sldMk cId="2035066828" sldId="319"/>
            <ac:picMk id="4" creationId="{BAE9294E-71D8-4608-B017-D993FE1A6BFD}"/>
          </ac:picMkLst>
        </pc:picChg>
        <pc:picChg chg="add">
          <ac:chgData name="Gabriele Ostuni" userId="b6a0a9bd2ef8212d" providerId="LiveId" clId="{3015813A-06BD-4F2C-9026-3BCDAC327723}" dt="2020-04-11T18:51:20.123" v="1271"/>
          <ac:picMkLst>
            <pc:docMk/>
            <pc:sldMk cId="2035066828" sldId="319"/>
            <ac:picMk id="5" creationId="{C9B17385-8CAA-4C11-A1C8-B3CB4275E2DE}"/>
          </ac:picMkLst>
        </pc:picChg>
      </pc:sldChg>
      <pc:sldChg chg="addSp delSp modSp add">
        <pc:chgData name="Gabriele Ostuni" userId="b6a0a9bd2ef8212d" providerId="LiveId" clId="{3015813A-06BD-4F2C-9026-3BCDAC327723}" dt="2020-04-11T18:52:35.402" v="1320"/>
        <pc:sldMkLst>
          <pc:docMk/>
          <pc:sldMk cId="1989027778" sldId="320"/>
        </pc:sldMkLst>
        <pc:spChg chg="add del">
          <ac:chgData name="Gabriele Ostuni" userId="b6a0a9bd2ef8212d" providerId="LiveId" clId="{3015813A-06BD-4F2C-9026-3BCDAC327723}" dt="2020-04-11T18:52:35.402" v="1320"/>
          <ac:spMkLst>
            <pc:docMk/>
            <pc:sldMk cId="1989027778" sldId="320"/>
            <ac:spMk id="8" creationId="{45362A50-4EE2-484E-BFD7-48636CC08478}"/>
          </ac:spMkLst>
        </pc:spChg>
        <pc:spChg chg="mod">
          <ac:chgData name="Gabriele Ostuni" userId="b6a0a9bd2ef8212d" providerId="LiveId" clId="{3015813A-06BD-4F2C-9026-3BCDAC327723}" dt="2020-04-11T18:52:29.089" v="1318" actId="14100"/>
          <ac:spMkLst>
            <pc:docMk/>
            <pc:sldMk cId="1989027778" sldId="320"/>
            <ac:spMk id="69" creationId="{5CF69B31-6F2C-4E1F-B854-3C66DE70BF20}"/>
          </ac:spMkLst>
        </pc:spChg>
        <pc:picChg chg="del">
          <ac:chgData name="Gabriele Ostuni" userId="b6a0a9bd2ef8212d" providerId="LiveId" clId="{3015813A-06BD-4F2C-9026-3BCDAC327723}" dt="2020-04-11T18:52:13.434" v="1314" actId="478"/>
          <ac:picMkLst>
            <pc:docMk/>
            <pc:sldMk cId="1989027778" sldId="320"/>
            <ac:picMk id="4" creationId="{BAE9294E-71D8-4608-B017-D993FE1A6BFD}"/>
          </ac:picMkLst>
        </pc:picChg>
        <pc:picChg chg="del">
          <ac:chgData name="Gabriele Ostuni" userId="b6a0a9bd2ef8212d" providerId="LiveId" clId="{3015813A-06BD-4F2C-9026-3BCDAC327723}" dt="2020-04-11T18:52:14.215" v="1315" actId="478"/>
          <ac:picMkLst>
            <pc:docMk/>
            <pc:sldMk cId="1989027778" sldId="320"/>
            <ac:picMk id="5" creationId="{C9B17385-8CAA-4C11-A1C8-B3CB4275E2DE}"/>
          </ac:picMkLst>
        </pc:picChg>
        <pc:picChg chg="add">
          <ac:chgData name="Gabriele Ostuni" userId="b6a0a9bd2ef8212d" providerId="LiveId" clId="{3015813A-06BD-4F2C-9026-3BCDAC327723}" dt="2020-04-11T18:52:17.480" v="1316"/>
          <ac:picMkLst>
            <pc:docMk/>
            <pc:sldMk cId="1989027778" sldId="320"/>
            <ac:picMk id="6" creationId="{0329567C-4C29-4AC2-9985-F3E73BABA133}"/>
          </ac:picMkLst>
        </pc:picChg>
      </pc:sldChg>
      <pc:sldChg chg="delSp modSp add">
        <pc:chgData name="Gabriele Ostuni" userId="b6a0a9bd2ef8212d" providerId="LiveId" clId="{3015813A-06BD-4F2C-9026-3BCDAC327723}" dt="2020-04-14T18:07:54.141" v="1514" actId="790"/>
        <pc:sldMkLst>
          <pc:docMk/>
          <pc:sldMk cId="895453379" sldId="321"/>
        </pc:sldMkLst>
        <pc:spChg chg="mod">
          <ac:chgData name="Gabriele Ostuni" userId="b6a0a9bd2ef8212d" providerId="LiveId" clId="{3015813A-06BD-4F2C-9026-3BCDAC327723}" dt="2020-04-14T18:07:54.141" v="1514" actId="790"/>
          <ac:spMkLst>
            <pc:docMk/>
            <pc:sldMk cId="895453379" sldId="321"/>
            <ac:spMk id="7" creationId="{00000000-0000-0000-0000-000000000000}"/>
          </ac:spMkLst>
        </pc:spChg>
        <pc:spChg chg="mod">
          <ac:chgData name="Gabriele Ostuni" userId="b6a0a9bd2ef8212d" providerId="LiveId" clId="{3015813A-06BD-4F2C-9026-3BCDAC327723}" dt="2020-04-14T18:07:54.141" v="1514" actId="790"/>
          <ac:spMkLst>
            <pc:docMk/>
            <pc:sldMk cId="895453379" sldId="321"/>
            <ac:spMk id="69" creationId="{5CF69B31-6F2C-4E1F-B854-3C66DE70BF20}"/>
          </ac:spMkLst>
        </pc:spChg>
        <pc:picChg chg="del">
          <ac:chgData name="Gabriele Ostuni" userId="b6a0a9bd2ef8212d" providerId="LiveId" clId="{3015813A-06BD-4F2C-9026-3BCDAC327723}" dt="2020-04-11T18:52:42.730" v="1322" actId="478"/>
          <ac:picMkLst>
            <pc:docMk/>
            <pc:sldMk cId="895453379" sldId="321"/>
            <ac:picMk id="6" creationId="{0329567C-4C29-4AC2-9985-F3E73BABA133}"/>
          </ac:picMkLst>
        </pc:picChg>
      </pc:sldChg>
      <pc:sldChg chg="addSp delSp modSp add">
        <pc:chgData name="Gabriele Ostuni" userId="b6a0a9bd2ef8212d" providerId="LiveId" clId="{3015813A-06BD-4F2C-9026-3BCDAC327723}" dt="2020-04-11T18:55:39.943" v="1376" actId="20577"/>
        <pc:sldMkLst>
          <pc:docMk/>
          <pc:sldMk cId="2023054754" sldId="322"/>
        </pc:sldMkLst>
        <pc:spChg chg="mod">
          <ac:chgData name="Gabriele Ostuni" userId="b6a0a9bd2ef8212d" providerId="LiveId" clId="{3015813A-06BD-4F2C-9026-3BCDAC327723}" dt="2020-04-11T18:55:39.943" v="1376" actId="20577"/>
          <ac:spMkLst>
            <pc:docMk/>
            <pc:sldMk cId="2023054754" sldId="322"/>
            <ac:spMk id="7" creationId="{00000000-0000-0000-0000-000000000000}"/>
          </ac:spMkLst>
        </pc:spChg>
        <pc:spChg chg="del">
          <ac:chgData name="Gabriele Ostuni" userId="b6a0a9bd2ef8212d" providerId="LiveId" clId="{3015813A-06BD-4F2C-9026-3BCDAC327723}" dt="2020-04-11T18:55:31.115" v="1349" actId="478"/>
          <ac:spMkLst>
            <pc:docMk/>
            <pc:sldMk cId="2023054754" sldId="322"/>
            <ac:spMk id="69" creationId="{5CF69B31-6F2C-4E1F-B854-3C66DE70BF20}"/>
          </ac:spMkLst>
        </pc:spChg>
        <pc:picChg chg="add">
          <ac:chgData name="Gabriele Ostuni" userId="b6a0a9bd2ef8212d" providerId="LiveId" clId="{3015813A-06BD-4F2C-9026-3BCDAC327723}" dt="2020-04-11T18:55:31.459" v="1350"/>
          <ac:picMkLst>
            <pc:docMk/>
            <pc:sldMk cId="2023054754" sldId="322"/>
            <ac:picMk id="4" creationId="{FC4AB8FF-244E-4119-A8C5-A6D927CCA918}"/>
          </ac:picMkLst>
        </pc:picChg>
      </pc:sldChg>
      <pc:sldChg chg="addSp delSp modSp add">
        <pc:chgData name="Gabriele Ostuni" userId="b6a0a9bd2ef8212d" providerId="LiveId" clId="{3015813A-06BD-4F2C-9026-3BCDAC327723}" dt="2020-04-11T18:57:37.252" v="1417"/>
        <pc:sldMkLst>
          <pc:docMk/>
          <pc:sldMk cId="617538918" sldId="323"/>
        </pc:sldMkLst>
        <pc:spChg chg="mod">
          <ac:chgData name="Gabriele Ostuni" userId="b6a0a9bd2ef8212d" providerId="LiveId" clId="{3015813A-06BD-4F2C-9026-3BCDAC327723}" dt="2020-04-11T18:57:32.940" v="1416" actId="27636"/>
          <ac:spMkLst>
            <pc:docMk/>
            <pc:sldMk cId="617538918" sldId="323"/>
            <ac:spMk id="7" creationId="{00000000-0000-0000-0000-000000000000}"/>
          </ac:spMkLst>
        </pc:spChg>
        <pc:picChg chg="del">
          <ac:chgData name="Gabriele Ostuni" userId="b6a0a9bd2ef8212d" providerId="LiveId" clId="{3015813A-06BD-4F2C-9026-3BCDAC327723}" dt="2020-04-11T18:57:19.190" v="1378" actId="478"/>
          <ac:picMkLst>
            <pc:docMk/>
            <pc:sldMk cId="617538918" sldId="323"/>
            <ac:picMk id="4" creationId="{FC4AB8FF-244E-4119-A8C5-A6D927CCA918}"/>
          </ac:picMkLst>
        </pc:picChg>
        <pc:picChg chg="add">
          <ac:chgData name="Gabriele Ostuni" userId="b6a0a9bd2ef8212d" providerId="LiveId" clId="{3015813A-06BD-4F2C-9026-3BCDAC327723}" dt="2020-04-11T18:57:37.252" v="1417"/>
          <ac:picMkLst>
            <pc:docMk/>
            <pc:sldMk cId="617538918" sldId="323"/>
            <ac:picMk id="5" creationId="{846E0BCC-1941-40CA-8740-8D40D744781D}"/>
          </ac:picMkLst>
        </pc:picChg>
      </pc:sldChg>
      <pc:sldChg chg="addSp delSp modSp add modNotesTx">
        <pc:chgData name="Gabriele Ostuni" userId="b6a0a9bd2ef8212d" providerId="LiveId" clId="{3015813A-06BD-4F2C-9026-3BCDAC327723}" dt="2020-04-11T19:00:57.832" v="1434" actId="20577"/>
        <pc:sldMkLst>
          <pc:docMk/>
          <pc:sldMk cId="2683757317" sldId="324"/>
        </pc:sldMkLst>
        <pc:spChg chg="add mod">
          <ac:chgData name="Gabriele Ostuni" userId="b6a0a9bd2ef8212d" providerId="LiveId" clId="{3015813A-06BD-4F2C-9026-3BCDAC327723}" dt="2020-04-11T19:00:54.536" v="1433" actId="5793"/>
          <ac:spMkLst>
            <pc:docMk/>
            <pc:sldMk cId="2683757317" sldId="324"/>
            <ac:spMk id="6" creationId="{2A498FB9-3B47-49EC-83B1-9DC5930824C7}"/>
          </ac:spMkLst>
        </pc:spChg>
        <pc:picChg chg="add mod">
          <ac:chgData name="Gabriele Ostuni" userId="b6a0a9bd2ef8212d" providerId="LiveId" clId="{3015813A-06BD-4F2C-9026-3BCDAC327723}" dt="2020-04-11T19:00:47.192" v="1427" actId="1076"/>
          <ac:picMkLst>
            <pc:docMk/>
            <pc:sldMk cId="2683757317" sldId="324"/>
            <ac:picMk id="4" creationId="{002B92C1-EE6A-404B-9817-470BE70F10A2}"/>
          </ac:picMkLst>
        </pc:picChg>
        <pc:picChg chg="del">
          <ac:chgData name="Gabriele Ostuni" userId="b6a0a9bd2ef8212d" providerId="LiveId" clId="{3015813A-06BD-4F2C-9026-3BCDAC327723}" dt="2020-04-11T19:00:17.287" v="1421" actId="478"/>
          <ac:picMkLst>
            <pc:docMk/>
            <pc:sldMk cId="2683757317" sldId="324"/>
            <ac:picMk id="5" creationId="{846E0BCC-1941-40CA-8740-8D40D744781D}"/>
          </ac:picMkLst>
        </pc:picChg>
      </pc:sldChg>
      <pc:sldChg chg="addSp delSp modSp add">
        <pc:chgData name="Gabriele Ostuni" userId="b6a0a9bd2ef8212d" providerId="LiveId" clId="{3015813A-06BD-4F2C-9026-3BCDAC327723}" dt="2020-04-14T18:08:25.812" v="1515" actId="790"/>
        <pc:sldMkLst>
          <pc:docMk/>
          <pc:sldMk cId="2065060650" sldId="325"/>
        </pc:sldMkLst>
        <pc:spChg chg="add mod">
          <ac:chgData name="Gabriele Ostuni" userId="b6a0a9bd2ef8212d" providerId="LiveId" clId="{3015813A-06BD-4F2C-9026-3BCDAC327723}" dt="2020-04-14T18:08:25.812" v="1515" actId="790"/>
          <ac:spMkLst>
            <pc:docMk/>
            <pc:sldMk cId="2065060650" sldId="325"/>
            <ac:spMk id="4" creationId="{4391F271-ABED-44A1-ABCB-EE60C3965BD8}"/>
          </ac:spMkLst>
        </pc:spChg>
        <pc:spChg chg="mod">
          <ac:chgData name="Gabriele Ostuni" userId="b6a0a9bd2ef8212d" providerId="LiveId" clId="{3015813A-06BD-4F2C-9026-3BCDAC327723}" dt="2020-04-14T18:08:25.812" v="1515" actId="790"/>
          <ac:spMkLst>
            <pc:docMk/>
            <pc:sldMk cId="2065060650" sldId="325"/>
            <ac:spMk id="7" creationId="{00000000-0000-0000-0000-000000000000}"/>
          </ac:spMkLst>
        </pc:spChg>
        <pc:picChg chg="del">
          <ac:chgData name="Gabriele Ostuni" userId="b6a0a9bd2ef8212d" providerId="LiveId" clId="{3015813A-06BD-4F2C-9026-3BCDAC327723}" dt="2020-04-11T19:00:18.521" v="1422" actId="478"/>
          <ac:picMkLst>
            <pc:docMk/>
            <pc:sldMk cId="2065060650" sldId="325"/>
            <ac:picMk id="5" creationId="{846E0BCC-1941-40CA-8740-8D40D744781D}"/>
          </ac:picMkLst>
        </pc:picChg>
      </pc:sldChg>
      <pc:sldChg chg="addSp delSp modSp add">
        <pc:chgData name="Gabriele Ostuni" userId="b6a0a9bd2ef8212d" providerId="LiveId" clId="{3015813A-06BD-4F2C-9026-3BCDAC327723}" dt="2020-04-14T18:08:30.296" v="1516" actId="790"/>
        <pc:sldMkLst>
          <pc:docMk/>
          <pc:sldMk cId="3533280975" sldId="326"/>
        </pc:sldMkLst>
        <pc:spChg chg="add mod">
          <ac:chgData name="Gabriele Ostuni" userId="b6a0a9bd2ef8212d" providerId="LiveId" clId="{3015813A-06BD-4F2C-9026-3BCDAC327723}" dt="2020-04-14T18:08:30.296" v="1516" actId="790"/>
          <ac:spMkLst>
            <pc:docMk/>
            <pc:sldMk cId="3533280975" sldId="326"/>
            <ac:spMk id="4" creationId="{A6562013-C193-4EB2-ADE6-BB2D893EB239}"/>
          </ac:spMkLst>
        </pc:spChg>
        <pc:spChg chg="mod">
          <ac:chgData name="Gabriele Ostuni" userId="b6a0a9bd2ef8212d" providerId="LiveId" clId="{3015813A-06BD-4F2C-9026-3BCDAC327723}" dt="2020-04-14T18:08:30.296" v="1516" actId="790"/>
          <ac:spMkLst>
            <pc:docMk/>
            <pc:sldMk cId="3533280975" sldId="326"/>
            <ac:spMk id="7" creationId="{00000000-0000-0000-0000-000000000000}"/>
          </ac:spMkLst>
        </pc:spChg>
        <pc:picChg chg="del">
          <ac:chgData name="Gabriele Ostuni" userId="b6a0a9bd2ef8212d" providerId="LiveId" clId="{3015813A-06BD-4F2C-9026-3BCDAC327723}" dt="2020-04-11T19:00:19.833" v="1423" actId="478"/>
          <ac:picMkLst>
            <pc:docMk/>
            <pc:sldMk cId="3533280975" sldId="326"/>
            <ac:picMk id="5" creationId="{846E0BCC-1941-40CA-8740-8D40D744781D}"/>
          </ac:picMkLst>
        </pc:picChg>
      </pc:sldChg>
    </pc:docChg>
  </pc:docChgLst>
  <pc:docChgLst>
    <pc:chgData name="Gabriele Ostuni" userId="b6a0a9bd2ef8212d" providerId="LiveId" clId="{7434FF95-9E96-4432-A9AF-0B558318405D}"/>
    <pc:docChg chg="undo custSel addSld delSld modSld sldOrd">
      <pc:chgData name="Gabriele Ostuni" userId="b6a0a9bd2ef8212d" providerId="LiveId" clId="{7434FF95-9E96-4432-A9AF-0B558318405D}" dt="2020-04-08T17:00:48.460" v="1117" actId="20577"/>
      <pc:docMkLst>
        <pc:docMk/>
      </pc:docMkLst>
      <pc:sldChg chg="addSp delSp modSp modAnim">
        <pc:chgData name="Gabriele Ostuni" userId="b6a0a9bd2ef8212d" providerId="LiveId" clId="{7434FF95-9E96-4432-A9AF-0B558318405D}" dt="2020-04-08T16:33:25.320" v="15" actId="20577"/>
        <pc:sldMkLst>
          <pc:docMk/>
          <pc:sldMk cId="1058055028" sldId="257"/>
        </pc:sldMkLst>
        <pc:spChg chg="mod">
          <ac:chgData name="Gabriele Ostuni" userId="b6a0a9bd2ef8212d" providerId="LiveId" clId="{7434FF95-9E96-4432-A9AF-0B558318405D}" dt="2020-04-08T16:33:25.320" v="15" actId="20577"/>
          <ac:spMkLst>
            <pc:docMk/>
            <pc:sldMk cId="1058055028" sldId="257"/>
            <ac:spMk id="2" creationId="{9744E3F6-107A-41EA-8D79-DF203A64FB00}"/>
          </ac:spMkLst>
        </pc:spChg>
        <pc:spChg chg="mod">
          <ac:chgData name="Gabriele Ostuni" userId="b6a0a9bd2ef8212d" providerId="LiveId" clId="{7434FF95-9E96-4432-A9AF-0B558318405D}" dt="2020-04-08T16:30:01.120" v="5" actId="20577"/>
          <ac:spMkLst>
            <pc:docMk/>
            <pc:sldMk cId="1058055028" sldId="257"/>
            <ac:spMk id="7" creationId="{EFADB564-366C-4F38-9A56-42084F304C21}"/>
          </ac:spMkLst>
        </pc:spChg>
        <pc:picChg chg="add mod">
          <ac:chgData name="Gabriele Ostuni" userId="b6a0a9bd2ef8212d" providerId="LiveId" clId="{7434FF95-9E96-4432-A9AF-0B558318405D}" dt="2020-04-08T16:30:52.993" v="10" actId="1076"/>
          <ac:picMkLst>
            <pc:docMk/>
            <pc:sldMk cId="1058055028" sldId="257"/>
            <ac:picMk id="8" creationId="{457C7471-D1A1-4A76-A5EA-6D8DEA56355C}"/>
          </ac:picMkLst>
        </pc:picChg>
        <pc:picChg chg="del">
          <ac:chgData name="Gabriele Ostuni" userId="b6a0a9bd2ef8212d" providerId="LiveId" clId="{7434FF95-9E96-4432-A9AF-0B558318405D}" dt="2020-04-08T16:30:43.055" v="6" actId="478"/>
          <ac:picMkLst>
            <pc:docMk/>
            <pc:sldMk cId="1058055028" sldId="257"/>
            <ac:picMk id="9" creationId="{7AE08902-8F00-4188-97CE-0B7C214C0BD9}"/>
          </ac:picMkLst>
        </pc:picChg>
        <pc:picChg chg="add mod">
          <ac:chgData name="Gabriele Ostuni" userId="b6a0a9bd2ef8212d" providerId="LiveId" clId="{7434FF95-9E96-4432-A9AF-0B558318405D}" dt="2020-04-08T16:30:50.180" v="9" actId="1076"/>
          <ac:picMkLst>
            <pc:docMk/>
            <pc:sldMk cId="1058055028" sldId="257"/>
            <ac:picMk id="11" creationId="{C2B4571F-C4CA-4F08-AB18-C68E383293D8}"/>
          </ac:picMkLst>
        </pc:picChg>
        <pc:picChg chg="add mod">
          <ac:chgData name="Gabriele Ostuni" userId="b6a0a9bd2ef8212d" providerId="LiveId" clId="{7434FF95-9E96-4432-A9AF-0B558318405D}" dt="2020-04-08T16:31:00.399" v="12" actId="1076"/>
          <ac:picMkLst>
            <pc:docMk/>
            <pc:sldMk cId="1058055028" sldId="257"/>
            <ac:picMk id="12" creationId="{C900CE43-7B24-4693-8461-E464A2EB4158}"/>
          </ac:picMkLst>
        </pc:picChg>
        <pc:picChg chg="add del mod">
          <ac:chgData name="Gabriele Ostuni" userId="b6a0a9bd2ef8212d" providerId="LiveId" clId="{7434FF95-9E96-4432-A9AF-0B558318405D}" dt="2020-04-08T16:31:03.539" v="13" actId="478"/>
          <ac:picMkLst>
            <pc:docMk/>
            <pc:sldMk cId="1058055028" sldId="257"/>
            <ac:picMk id="13" creationId="{499BF798-DB36-4834-A52D-DED6A24F3303}"/>
          </ac:picMkLst>
        </pc:picChg>
        <pc:picChg chg="add mod">
          <ac:chgData name="Gabriele Ostuni" userId="b6a0a9bd2ef8212d" providerId="LiveId" clId="{7434FF95-9E96-4432-A9AF-0B558318405D}" dt="2020-04-08T16:30:55.243" v="11" actId="1076"/>
          <ac:picMkLst>
            <pc:docMk/>
            <pc:sldMk cId="1058055028" sldId="257"/>
            <ac:picMk id="14" creationId="{F238A1CF-B25B-4FBA-942D-F3258CFAF5DA}"/>
          </ac:picMkLst>
        </pc:picChg>
      </pc:sldChg>
      <pc:sldChg chg="addSp delSp modSp modAnim">
        <pc:chgData name="Gabriele Ostuni" userId="b6a0a9bd2ef8212d" providerId="LiveId" clId="{7434FF95-9E96-4432-A9AF-0B558318405D}" dt="2020-04-08T16:35:58.870" v="139" actId="14100"/>
        <pc:sldMkLst>
          <pc:docMk/>
          <pc:sldMk cId="1042277148" sldId="258"/>
        </pc:sldMkLst>
        <pc:spChg chg="mod">
          <ac:chgData name="Gabriele Ostuni" userId="b6a0a9bd2ef8212d" providerId="LiveId" clId="{7434FF95-9E96-4432-A9AF-0B558318405D}" dt="2020-04-08T16:35:58.870" v="139" actId="14100"/>
          <ac:spMkLst>
            <pc:docMk/>
            <pc:sldMk cId="1042277148" sldId="258"/>
            <ac:spMk id="3" creationId="{15C7BE4B-1345-4AE0-880A-13B2425CCE8A}"/>
          </ac:spMkLst>
        </pc:spChg>
        <pc:spChg chg="mod">
          <ac:chgData name="Gabriele Ostuni" userId="b6a0a9bd2ef8212d" providerId="LiveId" clId="{7434FF95-9E96-4432-A9AF-0B558318405D}" dt="2020-04-08T16:34:00.382" v="17" actId="20577"/>
          <ac:spMkLst>
            <pc:docMk/>
            <pc:sldMk cId="1042277148" sldId="258"/>
            <ac:spMk id="7" creationId="{00000000-0000-0000-0000-000000000000}"/>
          </ac:spMkLst>
        </pc:spChg>
        <pc:spChg chg="mod">
          <ac:chgData name="Gabriele Ostuni" userId="b6a0a9bd2ef8212d" providerId="LiveId" clId="{7434FF95-9E96-4432-A9AF-0B558318405D}" dt="2020-04-08T16:35:24.277" v="98" actId="20577"/>
          <ac:spMkLst>
            <pc:docMk/>
            <pc:sldMk cId="1042277148" sldId="258"/>
            <ac:spMk id="14" creationId="{6F70F8A8-37F4-44EB-B4FB-A3CFB9FB4F98}"/>
          </ac:spMkLst>
        </pc:spChg>
        <pc:picChg chg="add mod">
          <ac:chgData name="Gabriele Ostuni" userId="b6a0a9bd2ef8212d" providerId="LiveId" clId="{7434FF95-9E96-4432-A9AF-0B558318405D}" dt="2020-04-08T16:34:29.016" v="30" actId="1036"/>
          <ac:picMkLst>
            <pc:docMk/>
            <pc:sldMk cId="1042277148" sldId="258"/>
            <ac:picMk id="8" creationId="{CDFA78B3-FE05-4FF1-B13D-7A44F7B25B74}"/>
          </ac:picMkLst>
        </pc:picChg>
        <pc:picChg chg="add mod">
          <ac:chgData name="Gabriele Ostuni" userId="b6a0a9bd2ef8212d" providerId="LiveId" clId="{7434FF95-9E96-4432-A9AF-0B558318405D}" dt="2020-04-08T16:34:29.016" v="30" actId="1036"/>
          <ac:picMkLst>
            <pc:docMk/>
            <pc:sldMk cId="1042277148" sldId="258"/>
            <ac:picMk id="9" creationId="{68E5E444-512F-4404-8E92-325B58520915}"/>
          </ac:picMkLst>
        </pc:picChg>
        <pc:picChg chg="add mod">
          <ac:chgData name="Gabriele Ostuni" userId="b6a0a9bd2ef8212d" providerId="LiveId" clId="{7434FF95-9E96-4432-A9AF-0B558318405D}" dt="2020-04-08T16:34:29.016" v="30" actId="1036"/>
          <ac:picMkLst>
            <pc:docMk/>
            <pc:sldMk cId="1042277148" sldId="258"/>
            <ac:picMk id="10" creationId="{0D23688C-DAB6-49DF-8F4E-E692EB025D32}"/>
          </ac:picMkLst>
        </pc:picChg>
        <pc:picChg chg="add mod">
          <ac:chgData name="Gabriele Ostuni" userId="b6a0a9bd2ef8212d" providerId="LiveId" clId="{7434FF95-9E96-4432-A9AF-0B558318405D}" dt="2020-04-08T16:34:29.016" v="30" actId="1036"/>
          <ac:picMkLst>
            <pc:docMk/>
            <pc:sldMk cId="1042277148" sldId="258"/>
            <ac:picMk id="11" creationId="{ED25B743-C64F-426C-9CD1-CC5BFEF42CD5}"/>
          </ac:picMkLst>
        </pc:picChg>
        <pc:picChg chg="del">
          <ac:chgData name="Gabriele Ostuni" userId="b6a0a9bd2ef8212d" providerId="LiveId" clId="{7434FF95-9E96-4432-A9AF-0B558318405D}" dt="2020-04-08T16:34:04.148" v="18" actId="478"/>
          <ac:picMkLst>
            <pc:docMk/>
            <pc:sldMk cId="1042277148" sldId="258"/>
            <ac:picMk id="12" creationId="{9E974833-B7EE-4467-855F-EABA031E0273}"/>
          </ac:picMkLst>
        </pc:picChg>
        <pc:picChg chg="add mod">
          <ac:chgData name="Gabriele Ostuni" userId="b6a0a9bd2ef8212d" providerId="LiveId" clId="{7434FF95-9E96-4432-A9AF-0B558318405D}" dt="2020-04-08T16:34:29.016" v="30" actId="1036"/>
          <ac:picMkLst>
            <pc:docMk/>
            <pc:sldMk cId="1042277148" sldId="258"/>
            <ac:picMk id="15" creationId="{E5888250-7C32-4395-9B22-4EEF6C9FB752}"/>
          </ac:picMkLst>
        </pc:picChg>
      </pc:sldChg>
      <pc:sldChg chg="delSp modSp">
        <pc:chgData name="Gabriele Ostuni" userId="b6a0a9bd2ef8212d" providerId="LiveId" clId="{7434FF95-9E96-4432-A9AF-0B558318405D}" dt="2020-04-08T16:46:57.595" v="676" actId="14100"/>
        <pc:sldMkLst>
          <pc:docMk/>
          <pc:sldMk cId="231967230" sldId="259"/>
        </pc:sldMkLst>
        <pc:spChg chg="mod">
          <ac:chgData name="Gabriele Ostuni" userId="b6a0a9bd2ef8212d" providerId="LiveId" clId="{7434FF95-9E96-4432-A9AF-0B558318405D}" dt="2020-04-08T16:42:54.834" v="549" actId="20577"/>
          <ac:spMkLst>
            <pc:docMk/>
            <pc:sldMk cId="231967230" sldId="259"/>
            <ac:spMk id="2" creationId="{00000000-0000-0000-0000-000000000000}"/>
          </ac:spMkLst>
        </pc:spChg>
        <pc:spChg chg="mod">
          <ac:chgData name="Gabriele Ostuni" userId="b6a0a9bd2ef8212d" providerId="LiveId" clId="{7434FF95-9E96-4432-A9AF-0B558318405D}" dt="2020-04-08T16:46:57.595" v="676" actId="14100"/>
          <ac:spMkLst>
            <pc:docMk/>
            <pc:sldMk cId="231967230" sldId="259"/>
            <ac:spMk id="3" creationId="{21B37E9D-5AAD-47C6-A952-06F99F1F70F7}"/>
          </ac:spMkLst>
        </pc:spChg>
        <pc:spChg chg="del">
          <ac:chgData name="Gabriele Ostuni" userId="b6a0a9bd2ef8212d" providerId="LiveId" clId="{7434FF95-9E96-4432-A9AF-0B558318405D}" dt="2020-04-08T16:46:55.694" v="675" actId="478"/>
          <ac:spMkLst>
            <pc:docMk/>
            <pc:sldMk cId="231967230" sldId="259"/>
            <ac:spMk id="9" creationId="{8C2A9025-CDBC-4D10-BB04-35E937C00391}"/>
          </ac:spMkLst>
        </pc:spChg>
        <pc:picChg chg="del">
          <ac:chgData name="Gabriele Ostuni" userId="b6a0a9bd2ef8212d" providerId="LiveId" clId="{7434FF95-9E96-4432-A9AF-0B558318405D}" dt="2020-04-08T16:45:53.345" v="555" actId="478"/>
          <ac:picMkLst>
            <pc:docMk/>
            <pc:sldMk cId="231967230" sldId="259"/>
            <ac:picMk id="8" creationId="{512643EE-02C4-4F83-8F3B-C5F611065BAE}"/>
          </ac:picMkLst>
        </pc:picChg>
      </pc:sldChg>
      <pc:sldChg chg="addSp delSp modSp delAnim modAnim">
        <pc:chgData name="Gabriele Ostuni" userId="b6a0a9bd2ef8212d" providerId="LiveId" clId="{7434FF95-9E96-4432-A9AF-0B558318405D}" dt="2020-04-08T16:59:34.471" v="1084" actId="20577"/>
        <pc:sldMkLst>
          <pc:docMk/>
          <pc:sldMk cId="1629226035" sldId="261"/>
        </pc:sldMkLst>
        <pc:spChg chg="mod">
          <ac:chgData name="Gabriele Ostuni" userId="b6a0a9bd2ef8212d" providerId="LiveId" clId="{7434FF95-9E96-4432-A9AF-0B558318405D}" dt="2020-04-08T16:59:34.471" v="1084" actId="20577"/>
          <ac:spMkLst>
            <pc:docMk/>
            <pc:sldMk cId="1629226035" sldId="261"/>
            <ac:spMk id="17" creationId="{B0F7AC14-4801-4A81-96B0-D1C3AE3680F8}"/>
          </ac:spMkLst>
        </pc:spChg>
        <pc:picChg chg="mod">
          <ac:chgData name="Gabriele Ostuni" userId="b6a0a9bd2ef8212d" providerId="LiveId" clId="{7434FF95-9E96-4432-A9AF-0B558318405D}" dt="2020-04-08T16:59:11.261" v="1058" actId="1076"/>
          <ac:picMkLst>
            <pc:docMk/>
            <pc:sldMk cId="1629226035" sldId="261"/>
            <ac:picMk id="7" creationId="{B10A4747-76B6-4841-8D3E-3470A69AA723}"/>
          </ac:picMkLst>
        </pc:picChg>
        <pc:picChg chg="del">
          <ac:chgData name="Gabriele Ostuni" userId="b6a0a9bd2ef8212d" providerId="LiveId" clId="{7434FF95-9E96-4432-A9AF-0B558318405D}" dt="2020-04-08T16:58:56.521" v="1053" actId="478"/>
          <ac:picMkLst>
            <pc:docMk/>
            <pc:sldMk cId="1629226035" sldId="261"/>
            <ac:picMk id="8" creationId="{FF3C7A9E-3262-4A2B-B891-E5BFC2DACC82}"/>
          </ac:picMkLst>
        </pc:picChg>
        <pc:picChg chg="add mod">
          <ac:chgData name="Gabriele Ostuni" userId="b6a0a9bd2ef8212d" providerId="LiveId" clId="{7434FF95-9E96-4432-A9AF-0B558318405D}" dt="2020-04-08T16:59:04.061" v="1056" actId="14100"/>
          <ac:picMkLst>
            <pc:docMk/>
            <pc:sldMk cId="1629226035" sldId="261"/>
            <ac:picMk id="10" creationId="{B74D49D6-5A26-4EED-A1B5-AD83E128EE9A}"/>
          </ac:picMkLst>
        </pc:picChg>
        <pc:picChg chg="mod">
          <ac:chgData name="Gabriele Ostuni" userId="b6a0a9bd2ef8212d" providerId="LiveId" clId="{7434FF95-9E96-4432-A9AF-0B558318405D}" dt="2020-04-08T16:59:26.671" v="1064" actId="1076"/>
          <ac:picMkLst>
            <pc:docMk/>
            <pc:sldMk cId="1629226035" sldId="261"/>
            <ac:picMk id="15" creationId="{0BD8FB45-FB26-4CDE-8D6F-E87EACC53516}"/>
          </ac:picMkLst>
        </pc:picChg>
      </pc:sldChg>
      <pc:sldChg chg="modSp">
        <pc:chgData name="Gabriele Ostuni" userId="b6a0a9bd2ef8212d" providerId="LiveId" clId="{7434FF95-9E96-4432-A9AF-0B558318405D}" dt="2020-04-08T17:00:48.460" v="1117" actId="20577"/>
        <pc:sldMkLst>
          <pc:docMk/>
          <pc:sldMk cId="1307730828" sldId="298"/>
        </pc:sldMkLst>
        <pc:spChg chg="mod">
          <ac:chgData name="Gabriele Ostuni" userId="b6a0a9bd2ef8212d" providerId="LiveId" clId="{7434FF95-9E96-4432-A9AF-0B558318405D}" dt="2020-04-08T17:00:48.460" v="1117" actId="20577"/>
          <ac:spMkLst>
            <pc:docMk/>
            <pc:sldMk cId="1307730828" sldId="298"/>
            <ac:spMk id="3" creationId="{52F62651-1416-44B3-921E-0CF2706A8008}"/>
          </ac:spMkLst>
        </pc:spChg>
      </pc:sldChg>
      <pc:sldChg chg="modSp">
        <pc:chgData name="Gabriele Ostuni" userId="b6a0a9bd2ef8212d" providerId="LiveId" clId="{7434FF95-9E96-4432-A9AF-0B558318405D}" dt="2020-04-08T16:45:37.085" v="554" actId="6549"/>
        <pc:sldMkLst>
          <pc:docMk/>
          <pc:sldMk cId="4061742601" sldId="301"/>
        </pc:sldMkLst>
        <pc:spChg chg="mod">
          <ac:chgData name="Gabriele Ostuni" userId="b6a0a9bd2ef8212d" providerId="LiveId" clId="{7434FF95-9E96-4432-A9AF-0B558318405D}" dt="2020-04-08T16:45:37.085" v="554" actId="6549"/>
          <ac:spMkLst>
            <pc:docMk/>
            <pc:sldMk cId="4061742601" sldId="301"/>
            <ac:spMk id="3" creationId="{15C7BE4B-1345-4AE0-880A-13B2425CCE8A}"/>
          </ac:spMkLst>
        </pc:spChg>
        <pc:spChg chg="mod">
          <ac:chgData name="Gabriele Ostuni" userId="b6a0a9bd2ef8212d" providerId="LiveId" clId="{7434FF95-9E96-4432-A9AF-0B558318405D}" dt="2020-04-08T16:36:57.790" v="159" actId="20577"/>
          <ac:spMkLst>
            <pc:docMk/>
            <pc:sldMk cId="4061742601" sldId="301"/>
            <ac:spMk id="7" creationId="{00000000-0000-0000-0000-000000000000}"/>
          </ac:spMkLst>
        </pc:spChg>
      </pc:sldChg>
      <pc:sldChg chg="del">
        <pc:chgData name="Gabriele Ostuni" userId="b6a0a9bd2ef8212d" providerId="LiveId" clId="{7434FF95-9E96-4432-A9AF-0B558318405D}" dt="2020-04-08T16:47:21.439" v="677" actId="47"/>
        <pc:sldMkLst>
          <pc:docMk/>
          <pc:sldMk cId="2002355705" sldId="302"/>
        </pc:sldMkLst>
      </pc:sldChg>
      <pc:sldChg chg="addSp delSp modSp modAnim">
        <pc:chgData name="Gabriele Ostuni" userId="b6a0a9bd2ef8212d" providerId="LiveId" clId="{7434FF95-9E96-4432-A9AF-0B558318405D}" dt="2020-04-08T16:53:42.590" v="880" actId="1076"/>
        <pc:sldMkLst>
          <pc:docMk/>
          <pc:sldMk cId="395388695" sldId="303"/>
        </pc:sldMkLst>
        <pc:spChg chg="mod">
          <ac:chgData name="Gabriele Ostuni" userId="b6a0a9bd2ef8212d" providerId="LiveId" clId="{7434FF95-9E96-4432-A9AF-0B558318405D}" dt="2020-04-08T16:50:21.672" v="721" actId="20577"/>
          <ac:spMkLst>
            <pc:docMk/>
            <pc:sldMk cId="395388695" sldId="303"/>
            <ac:spMk id="2" creationId="{00000000-0000-0000-0000-000000000000}"/>
          </ac:spMkLst>
        </pc:spChg>
        <pc:spChg chg="del">
          <ac:chgData name="Gabriele Ostuni" userId="b6a0a9bd2ef8212d" providerId="LiveId" clId="{7434FF95-9E96-4432-A9AF-0B558318405D}" dt="2020-04-08T16:50:29.272" v="727" actId="478"/>
          <ac:spMkLst>
            <pc:docMk/>
            <pc:sldMk cId="395388695" sldId="303"/>
            <ac:spMk id="8" creationId="{9028F086-6C94-44E5-94EF-3886AA4890BE}"/>
          </ac:spMkLst>
        </pc:spChg>
        <pc:spChg chg="del">
          <ac:chgData name="Gabriele Ostuni" userId="b6a0a9bd2ef8212d" providerId="LiveId" clId="{7434FF95-9E96-4432-A9AF-0B558318405D}" dt="2020-04-08T16:50:30.682" v="728" actId="478"/>
          <ac:spMkLst>
            <pc:docMk/>
            <pc:sldMk cId="395388695" sldId="303"/>
            <ac:spMk id="9" creationId="{A485BB9A-024E-4903-8C2F-350CA725D794}"/>
          </ac:spMkLst>
        </pc:spChg>
        <pc:spChg chg="add mod">
          <ac:chgData name="Gabriele Ostuni" userId="b6a0a9bd2ef8212d" providerId="LiveId" clId="{7434FF95-9E96-4432-A9AF-0B558318405D}" dt="2020-04-08T16:53:42.590" v="880" actId="1076"/>
          <ac:spMkLst>
            <pc:docMk/>
            <pc:sldMk cId="395388695" sldId="303"/>
            <ac:spMk id="16" creationId="{B0FF5AF9-0D1F-4270-8EE8-F44CAA639B67}"/>
          </ac:spMkLst>
        </pc:spChg>
        <pc:picChg chg="del">
          <ac:chgData name="Gabriele Ostuni" userId="b6a0a9bd2ef8212d" providerId="LiveId" clId="{7434FF95-9E96-4432-A9AF-0B558318405D}" dt="2020-04-08T16:48:13.034" v="690" actId="478"/>
          <ac:picMkLst>
            <pc:docMk/>
            <pc:sldMk cId="395388695" sldId="303"/>
            <ac:picMk id="5" creationId="{5F524C93-1C7F-4BDD-9D1A-6B5540B30AD8}"/>
          </ac:picMkLst>
        </pc:picChg>
        <pc:picChg chg="add del mod">
          <ac:chgData name="Gabriele Ostuni" userId="b6a0a9bd2ef8212d" providerId="LiveId" clId="{7434FF95-9E96-4432-A9AF-0B558318405D}" dt="2020-04-08T16:50:24.872" v="722" actId="478"/>
          <ac:picMkLst>
            <pc:docMk/>
            <pc:sldMk cId="395388695" sldId="303"/>
            <ac:picMk id="10" creationId="{7330AAF6-7138-4892-913F-5DB45EF6667F}"/>
          </ac:picMkLst>
        </pc:picChg>
        <pc:picChg chg="del">
          <ac:chgData name="Gabriele Ostuni" userId="b6a0a9bd2ef8212d" providerId="LiveId" clId="{7434FF95-9E96-4432-A9AF-0B558318405D}" dt="2020-04-08T16:50:26.142" v="725" actId="478"/>
          <ac:picMkLst>
            <pc:docMk/>
            <pc:sldMk cId="395388695" sldId="303"/>
            <ac:picMk id="11" creationId="{FFC11F7B-2F8E-47B9-89C7-13D121695D74}"/>
          </ac:picMkLst>
        </pc:picChg>
        <pc:picChg chg="add del">
          <ac:chgData name="Gabriele Ostuni" userId="b6a0a9bd2ef8212d" providerId="LiveId" clId="{7434FF95-9E96-4432-A9AF-0B558318405D}" dt="2020-04-08T16:47:52.349" v="685" actId="478"/>
          <ac:picMkLst>
            <pc:docMk/>
            <pc:sldMk cId="395388695" sldId="303"/>
            <ac:picMk id="12" creationId="{C771731F-5EDD-46F3-9E93-A70CC3DFBA43}"/>
          </ac:picMkLst>
        </pc:picChg>
        <pc:picChg chg="add del mod">
          <ac:chgData name="Gabriele Ostuni" userId="b6a0a9bd2ef8212d" providerId="LiveId" clId="{7434FF95-9E96-4432-A9AF-0B558318405D}" dt="2020-04-08T16:50:27.062" v="726" actId="478"/>
          <ac:picMkLst>
            <pc:docMk/>
            <pc:sldMk cId="395388695" sldId="303"/>
            <ac:picMk id="13" creationId="{84B8A646-AD1F-47E4-B847-24A7D1468FEA}"/>
          </ac:picMkLst>
        </pc:picChg>
        <pc:picChg chg="add del">
          <ac:chgData name="Gabriele Ostuni" userId="b6a0a9bd2ef8212d" providerId="LiveId" clId="{7434FF95-9E96-4432-A9AF-0B558318405D}" dt="2020-04-08T16:50:25.342" v="723" actId="478"/>
          <ac:picMkLst>
            <pc:docMk/>
            <pc:sldMk cId="395388695" sldId="303"/>
            <ac:picMk id="14" creationId="{9A7C19A3-9AEE-44F9-A93D-0F703E9AD0C6}"/>
          </ac:picMkLst>
        </pc:picChg>
        <pc:picChg chg="add del">
          <ac:chgData name="Gabriele Ostuni" userId="b6a0a9bd2ef8212d" providerId="LiveId" clId="{7434FF95-9E96-4432-A9AF-0B558318405D}" dt="2020-04-08T16:50:25.782" v="724" actId="478"/>
          <ac:picMkLst>
            <pc:docMk/>
            <pc:sldMk cId="395388695" sldId="303"/>
            <ac:picMk id="15" creationId="{75BCE306-1111-45BB-9012-175E0F5A5AB3}"/>
          </ac:picMkLst>
        </pc:picChg>
        <pc:picChg chg="add mod">
          <ac:chgData name="Gabriele Ostuni" userId="b6a0a9bd2ef8212d" providerId="LiveId" clId="{7434FF95-9E96-4432-A9AF-0B558318405D}" dt="2020-04-08T16:51:01.822" v="740" actId="1076"/>
          <ac:picMkLst>
            <pc:docMk/>
            <pc:sldMk cId="395388695" sldId="303"/>
            <ac:picMk id="17" creationId="{F7C8B81B-6F6C-472B-8448-398B6C762042}"/>
          </ac:picMkLst>
        </pc:picChg>
        <pc:picChg chg="add mod">
          <ac:chgData name="Gabriele Ostuni" userId="b6a0a9bd2ef8212d" providerId="LiveId" clId="{7434FF95-9E96-4432-A9AF-0B558318405D}" dt="2020-04-08T16:50:58.641" v="739" actId="1076"/>
          <ac:picMkLst>
            <pc:docMk/>
            <pc:sldMk cId="395388695" sldId="303"/>
            <ac:picMk id="18" creationId="{87B09D40-61D5-42C5-AA6D-67E280401B77}"/>
          </ac:picMkLst>
        </pc:picChg>
        <pc:picChg chg="add mod">
          <ac:chgData name="Gabriele Ostuni" userId="b6a0a9bd2ef8212d" providerId="LiveId" clId="{7434FF95-9E96-4432-A9AF-0B558318405D}" dt="2020-04-08T16:51:04.851" v="741" actId="1076"/>
          <ac:picMkLst>
            <pc:docMk/>
            <pc:sldMk cId="395388695" sldId="303"/>
            <ac:picMk id="19" creationId="{00CAC151-F3D6-4619-9E0A-2DFE55F83494}"/>
          </ac:picMkLst>
        </pc:picChg>
      </pc:sldChg>
      <pc:sldChg chg="del">
        <pc:chgData name="Gabriele Ostuni" userId="b6a0a9bd2ef8212d" providerId="LiveId" clId="{7434FF95-9E96-4432-A9AF-0B558318405D}" dt="2020-04-08T16:47:22.219" v="678" actId="47"/>
        <pc:sldMkLst>
          <pc:docMk/>
          <pc:sldMk cId="812736217" sldId="305"/>
        </pc:sldMkLst>
      </pc:sldChg>
      <pc:sldChg chg="delSp modSp add ord">
        <pc:chgData name="Gabriele Ostuni" userId="b6a0a9bd2ef8212d" providerId="LiveId" clId="{7434FF95-9E96-4432-A9AF-0B558318405D}" dt="2020-04-08T16:50:10.967" v="716"/>
        <pc:sldMkLst>
          <pc:docMk/>
          <pc:sldMk cId="2709801992" sldId="305"/>
        </pc:sldMkLst>
        <pc:spChg chg="del">
          <ac:chgData name="Gabriele Ostuni" userId="b6a0a9bd2ef8212d" providerId="LiveId" clId="{7434FF95-9E96-4432-A9AF-0B558318405D}" dt="2020-04-08T16:49:28.282" v="703" actId="478"/>
          <ac:spMkLst>
            <pc:docMk/>
            <pc:sldMk cId="2709801992" sldId="305"/>
            <ac:spMk id="8" creationId="{9028F086-6C94-44E5-94EF-3886AA4890BE}"/>
          </ac:spMkLst>
        </pc:spChg>
        <pc:spChg chg="mod">
          <ac:chgData name="Gabriele Ostuni" userId="b6a0a9bd2ef8212d" providerId="LiveId" clId="{7434FF95-9E96-4432-A9AF-0B558318405D}" dt="2020-04-08T16:50:04.002" v="714" actId="14100"/>
          <ac:spMkLst>
            <pc:docMk/>
            <pc:sldMk cId="2709801992" sldId="305"/>
            <ac:spMk id="9" creationId="{A485BB9A-024E-4903-8C2F-350CA725D794}"/>
          </ac:spMkLst>
        </pc:spChg>
        <pc:picChg chg="mod">
          <ac:chgData name="Gabriele Ostuni" userId="b6a0a9bd2ef8212d" providerId="LiveId" clId="{7434FF95-9E96-4432-A9AF-0B558318405D}" dt="2020-04-08T16:49:34.012" v="706" actId="1076"/>
          <ac:picMkLst>
            <pc:docMk/>
            <pc:sldMk cId="2709801992" sldId="305"/>
            <ac:picMk id="10" creationId="{7330AAF6-7138-4892-913F-5DB45EF6667F}"/>
          </ac:picMkLst>
        </pc:picChg>
        <pc:picChg chg="del">
          <ac:chgData name="Gabriele Ostuni" userId="b6a0a9bd2ef8212d" providerId="LiveId" clId="{7434FF95-9E96-4432-A9AF-0B558318405D}" dt="2020-04-08T16:49:26.872" v="702" actId="478"/>
          <ac:picMkLst>
            <pc:docMk/>
            <pc:sldMk cId="2709801992" sldId="305"/>
            <ac:picMk id="11" creationId="{FFC11F7B-2F8E-47B9-89C7-13D121695D74}"/>
          </ac:picMkLst>
        </pc:picChg>
        <pc:picChg chg="mod">
          <ac:chgData name="Gabriele Ostuni" userId="b6a0a9bd2ef8212d" providerId="LiveId" clId="{7434FF95-9E96-4432-A9AF-0B558318405D}" dt="2020-04-08T16:49:37.097" v="708" actId="14100"/>
          <ac:picMkLst>
            <pc:docMk/>
            <pc:sldMk cId="2709801992" sldId="305"/>
            <ac:picMk id="13" creationId="{84B8A646-AD1F-47E4-B847-24A7D1468FEA}"/>
          </ac:picMkLst>
        </pc:picChg>
        <pc:picChg chg="mod">
          <ac:chgData name="Gabriele Ostuni" userId="b6a0a9bd2ef8212d" providerId="LiveId" clId="{7434FF95-9E96-4432-A9AF-0B558318405D}" dt="2020-04-08T16:49:32.732" v="705" actId="1076"/>
          <ac:picMkLst>
            <pc:docMk/>
            <pc:sldMk cId="2709801992" sldId="305"/>
            <ac:picMk id="14" creationId="{9A7C19A3-9AEE-44F9-A93D-0F703E9AD0C6}"/>
          </ac:picMkLst>
        </pc:picChg>
        <pc:picChg chg="mod">
          <ac:chgData name="Gabriele Ostuni" userId="b6a0a9bd2ef8212d" providerId="LiveId" clId="{7434FF95-9E96-4432-A9AF-0B558318405D}" dt="2020-04-08T16:49:40.792" v="709" actId="1076"/>
          <ac:picMkLst>
            <pc:docMk/>
            <pc:sldMk cId="2709801992" sldId="305"/>
            <ac:picMk id="15" creationId="{75BCE306-1111-45BB-9012-175E0F5A5AB3}"/>
          </ac:picMkLst>
        </pc:picChg>
      </pc:sldChg>
      <pc:sldChg chg="add del">
        <pc:chgData name="Gabriele Ostuni" userId="b6a0a9bd2ef8212d" providerId="LiveId" clId="{7434FF95-9E96-4432-A9AF-0B558318405D}" dt="2020-04-08T16:56:23.807" v="916" actId="47"/>
        <pc:sldMkLst>
          <pc:docMk/>
          <pc:sldMk cId="3495080409" sldId="306"/>
        </pc:sldMkLst>
      </pc:sldChg>
      <pc:sldChg chg="addSp delSp modSp add modAnim">
        <pc:chgData name="Gabriele Ostuni" userId="b6a0a9bd2ef8212d" providerId="LiveId" clId="{7434FF95-9E96-4432-A9AF-0B558318405D}" dt="2020-04-08T16:57:28.882" v="1048" actId="20577"/>
        <pc:sldMkLst>
          <pc:docMk/>
          <pc:sldMk cId="1144023616" sldId="307"/>
        </pc:sldMkLst>
        <pc:spChg chg="mod">
          <ac:chgData name="Gabriele Ostuni" userId="b6a0a9bd2ef8212d" providerId="LiveId" clId="{7434FF95-9E96-4432-A9AF-0B558318405D}" dt="2020-04-08T16:54:12.160" v="896" actId="27636"/>
          <ac:spMkLst>
            <pc:docMk/>
            <pc:sldMk cId="1144023616" sldId="307"/>
            <ac:spMk id="2" creationId="{00000000-0000-0000-0000-000000000000}"/>
          </ac:spMkLst>
        </pc:spChg>
        <pc:spChg chg="mod">
          <ac:chgData name="Gabriele Ostuni" userId="b6a0a9bd2ef8212d" providerId="LiveId" clId="{7434FF95-9E96-4432-A9AF-0B558318405D}" dt="2020-04-08T16:57:28.882" v="1048" actId="20577"/>
          <ac:spMkLst>
            <pc:docMk/>
            <pc:sldMk cId="1144023616" sldId="307"/>
            <ac:spMk id="16" creationId="{B0FF5AF9-0D1F-4270-8EE8-F44CAA639B67}"/>
          </ac:spMkLst>
        </pc:spChg>
        <pc:picChg chg="add mod">
          <ac:chgData name="Gabriele Ostuni" userId="b6a0a9bd2ef8212d" providerId="LiveId" clId="{7434FF95-9E96-4432-A9AF-0B558318405D}" dt="2020-04-08T16:56:04.093" v="915" actId="1076"/>
          <ac:picMkLst>
            <pc:docMk/>
            <pc:sldMk cId="1144023616" sldId="307"/>
            <ac:picMk id="7" creationId="{9149DDF3-6A4E-4F73-90FE-9742215E246B}"/>
          </ac:picMkLst>
        </pc:picChg>
        <pc:picChg chg="add mod">
          <ac:chgData name="Gabriele Ostuni" userId="b6a0a9bd2ef8212d" providerId="LiveId" clId="{7434FF95-9E96-4432-A9AF-0B558318405D}" dt="2020-04-08T16:56:02.412" v="914" actId="1076"/>
          <ac:picMkLst>
            <pc:docMk/>
            <pc:sldMk cId="1144023616" sldId="307"/>
            <ac:picMk id="8" creationId="{597243E0-BA47-4F06-948A-458088DB361C}"/>
          </ac:picMkLst>
        </pc:picChg>
        <pc:picChg chg="add mod">
          <ac:chgData name="Gabriele Ostuni" userId="b6a0a9bd2ef8212d" providerId="LiveId" clId="{7434FF95-9E96-4432-A9AF-0B558318405D}" dt="2020-04-08T16:55:58.036" v="911" actId="1076"/>
          <ac:picMkLst>
            <pc:docMk/>
            <pc:sldMk cId="1144023616" sldId="307"/>
            <ac:picMk id="9" creationId="{DBDD8AE0-6626-444E-B591-ECB353DD8CDA}"/>
          </ac:picMkLst>
        </pc:picChg>
        <pc:picChg chg="del">
          <ac:chgData name="Gabriele Ostuni" userId="b6a0a9bd2ef8212d" providerId="LiveId" clId="{7434FF95-9E96-4432-A9AF-0B558318405D}" dt="2020-04-08T16:55:24.771" v="898" actId="478"/>
          <ac:picMkLst>
            <pc:docMk/>
            <pc:sldMk cId="1144023616" sldId="307"/>
            <ac:picMk id="17" creationId="{F7C8B81B-6F6C-472B-8448-398B6C762042}"/>
          </ac:picMkLst>
        </pc:picChg>
        <pc:picChg chg="del">
          <ac:chgData name="Gabriele Ostuni" userId="b6a0a9bd2ef8212d" providerId="LiveId" clId="{7434FF95-9E96-4432-A9AF-0B558318405D}" dt="2020-04-08T16:55:24.163" v="897" actId="478"/>
          <ac:picMkLst>
            <pc:docMk/>
            <pc:sldMk cId="1144023616" sldId="307"/>
            <ac:picMk id="18" creationId="{87B09D40-61D5-42C5-AA6D-67E280401B77}"/>
          </ac:picMkLst>
        </pc:picChg>
        <pc:picChg chg="del">
          <ac:chgData name="Gabriele Ostuni" userId="b6a0a9bd2ef8212d" providerId="LiveId" clId="{7434FF95-9E96-4432-A9AF-0B558318405D}" dt="2020-04-08T16:55:25.378" v="899" actId="478"/>
          <ac:picMkLst>
            <pc:docMk/>
            <pc:sldMk cId="1144023616" sldId="307"/>
            <ac:picMk id="19" creationId="{00CAC151-F3D6-4619-9E0A-2DFE55F83494}"/>
          </ac:picMkLst>
        </pc:picChg>
      </pc:sldChg>
      <pc:sldChg chg="addSp delSp add del">
        <pc:chgData name="Gabriele Ostuni" userId="b6a0a9bd2ef8212d" providerId="LiveId" clId="{7434FF95-9E96-4432-A9AF-0B558318405D}" dt="2020-04-08T17:00:13.250" v="1092" actId="47"/>
        <pc:sldMkLst>
          <pc:docMk/>
          <pc:sldMk cId="2597870097" sldId="308"/>
        </pc:sldMkLst>
        <pc:picChg chg="add del">
          <ac:chgData name="Gabriele Ostuni" userId="b6a0a9bd2ef8212d" providerId="LiveId" clId="{7434FF95-9E96-4432-A9AF-0B558318405D}" dt="2020-04-08T17:00:10.601" v="1090" actId="21"/>
          <ac:picMkLst>
            <pc:docMk/>
            <pc:sldMk cId="2597870097" sldId="308"/>
            <ac:picMk id="2" creationId="{62B1F103-506B-4F47-813A-CF6896E639DD}"/>
          </ac:picMkLst>
        </pc:picChg>
      </pc:sldChg>
      <pc:sldChg chg="addSp delSp modSp add ord delAnim modAnim">
        <pc:chgData name="Gabriele Ostuni" userId="b6a0a9bd2ef8212d" providerId="LiveId" clId="{7434FF95-9E96-4432-A9AF-0B558318405D}" dt="2020-04-08T17:00:36.434" v="1115"/>
        <pc:sldMkLst>
          <pc:docMk/>
          <pc:sldMk cId="3624238179" sldId="309"/>
        </pc:sldMkLst>
        <pc:spChg chg="mod">
          <ac:chgData name="Gabriele Ostuni" userId="b6a0a9bd2ef8212d" providerId="LiveId" clId="{7434FF95-9E96-4432-A9AF-0B558318405D}" dt="2020-04-08T17:00:30.420" v="1113" actId="20577"/>
          <ac:spMkLst>
            <pc:docMk/>
            <pc:sldMk cId="3624238179" sldId="309"/>
            <ac:spMk id="2" creationId="{00000000-0000-0000-0000-000000000000}"/>
          </ac:spMkLst>
        </pc:spChg>
        <pc:spChg chg="del">
          <ac:chgData name="Gabriele Ostuni" userId="b6a0a9bd2ef8212d" providerId="LiveId" clId="{7434FF95-9E96-4432-A9AF-0B558318405D}" dt="2020-04-08T17:00:07.090" v="1088" actId="478"/>
          <ac:spMkLst>
            <pc:docMk/>
            <pc:sldMk cId="3624238179" sldId="309"/>
            <ac:spMk id="17" creationId="{B0F7AC14-4801-4A81-96B0-D1C3AE3680F8}"/>
          </ac:spMkLst>
        </pc:spChg>
        <pc:picChg chg="del">
          <ac:chgData name="Gabriele Ostuni" userId="b6a0a9bd2ef8212d" providerId="LiveId" clId="{7434FF95-9E96-4432-A9AF-0B558318405D}" dt="2020-04-08T17:00:08.443" v="1089" actId="478"/>
          <ac:picMkLst>
            <pc:docMk/>
            <pc:sldMk cId="3624238179" sldId="309"/>
            <ac:picMk id="7" creationId="{B10A4747-76B6-4841-8D3E-3470A69AA723}"/>
          </ac:picMkLst>
        </pc:picChg>
        <pc:picChg chg="del">
          <ac:chgData name="Gabriele Ostuni" userId="b6a0a9bd2ef8212d" providerId="LiveId" clId="{7434FF95-9E96-4432-A9AF-0B558318405D}" dt="2020-04-08T17:00:07.090" v="1088" actId="478"/>
          <ac:picMkLst>
            <pc:docMk/>
            <pc:sldMk cId="3624238179" sldId="309"/>
            <ac:picMk id="10" creationId="{B74D49D6-5A26-4EED-A1B5-AD83E128EE9A}"/>
          </ac:picMkLst>
        </pc:picChg>
        <pc:picChg chg="add">
          <ac:chgData name="Gabriele Ostuni" userId="b6a0a9bd2ef8212d" providerId="LiveId" clId="{7434FF95-9E96-4432-A9AF-0B558318405D}" dt="2020-04-08T17:00:11.800" v="1091"/>
          <ac:picMkLst>
            <pc:docMk/>
            <pc:sldMk cId="3624238179" sldId="309"/>
            <ac:picMk id="11" creationId="{C150A0AF-B44A-4E51-9912-D8DE84AB0C48}"/>
          </ac:picMkLst>
        </pc:picChg>
        <pc:picChg chg="del">
          <ac:chgData name="Gabriele Ostuni" userId="b6a0a9bd2ef8212d" providerId="LiveId" clId="{7434FF95-9E96-4432-A9AF-0B558318405D}" dt="2020-04-08T17:00:07.090" v="1088" actId="478"/>
          <ac:picMkLst>
            <pc:docMk/>
            <pc:sldMk cId="3624238179" sldId="309"/>
            <ac:picMk id="13" creationId="{F64DD163-8AC0-44CA-8015-0EA56643ABD5}"/>
          </ac:picMkLst>
        </pc:picChg>
        <pc:picChg chg="del">
          <ac:chgData name="Gabriele Ostuni" userId="b6a0a9bd2ef8212d" providerId="LiveId" clId="{7434FF95-9E96-4432-A9AF-0B558318405D}" dt="2020-04-08T17:00:07.090" v="1088" actId="478"/>
          <ac:picMkLst>
            <pc:docMk/>
            <pc:sldMk cId="3624238179" sldId="309"/>
            <ac:picMk id="14" creationId="{EAA19225-735E-429F-9171-6F3CA9EC0D97}"/>
          </ac:picMkLst>
        </pc:picChg>
        <pc:picChg chg="del">
          <ac:chgData name="Gabriele Ostuni" userId="b6a0a9bd2ef8212d" providerId="LiveId" clId="{7434FF95-9E96-4432-A9AF-0B558318405D}" dt="2020-04-08T17:00:07.090" v="1088" actId="478"/>
          <ac:picMkLst>
            <pc:docMk/>
            <pc:sldMk cId="3624238179" sldId="309"/>
            <ac:picMk id="15" creationId="{0BD8FB45-FB26-4CDE-8D6F-E87EACC53516}"/>
          </ac:picMkLst>
        </pc:picChg>
        <pc:picChg chg="del">
          <ac:chgData name="Gabriele Ostuni" userId="b6a0a9bd2ef8212d" providerId="LiveId" clId="{7434FF95-9E96-4432-A9AF-0B558318405D}" dt="2020-04-08T17:00:07.090" v="1088" actId="478"/>
          <ac:picMkLst>
            <pc:docMk/>
            <pc:sldMk cId="3624238179" sldId="309"/>
            <ac:picMk id="16" creationId="{DB42CF57-458F-4429-98FA-98D9FEBD4A97}"/>
          </ac:picMkLst>
        </pc:picChg>
      </pc:sldChg>
    </pc:docChg>
  </pc:docChgLst>
  <pc:docChgLst>
    <pc:chgData name="Gabriele Ostuni" userId="b6a0a9bd2ef8212d" providerId="LiveId" clId="{63D5B6C0-D2BE-4FF1-AECC-9E5911D57489}"/>
    <pc:docChg chg="modSld">
      <pc:chgData name="Gabriele Ostuni" userId="b6a0a9bd2ef8212d" providerId="LiveId" clId="{63D5B6C0-D2BE-4FF1-AECC-9E5911D57489}" dt="2020-04-06T11:35:19.422" v="0"/>
      <pc:docMkLst>
        <pc:docMk/>
      </pc:docMkLst>
      <pc:sldChg chg="modTransition">
        <pc:chgData name="Gabriele Ostuni" userId="b6a0a9bd2ef8212d" providerId="LiveId" clId="{63D5B6C0-D2BE-4FF1-AECC-9E5911D57489}" dt="2020-04-06T11:35:19.422" v="0"/>
        <pc:sldMkLst>
          <pc:docMk/>
          <pc:sldMk cId="1058055028" sldId="257"/>
        </pc:sldMkLst>
      </pc:sldChg>
      <pc:sldChg chg="modTransition">
        <pc:chgData name="Gabriele Ostuni" userId="b6a0a9bd2ef8212d" providerId="LiveId" clId="{63D5B6C0-D2BE-4FF1-AECC-9E5911D57489}" dt="2020-04-06T11:35:19.422" v="0"/>
        <pc:sldMkLst>
          <pc:docMk/>
          <pc:sldMk cId="1042277148" sldId="258"/>
        </pc:sldMkLst>
      </pc:sldChg>
      <pc:sldChg chg="modTransition">
        <pc:chgData name="Gabriele Ostuni" userId="b6a0a9bd2ef8212d" providerId="LiveId" clId="{63D5B6C0-D2BE-4FF1-AECC-9E5911D57489}" dt="2020-04-06T11:35:19.422" v="0"/>
        <pc:sldMkLst>
          <pc:docMk/>
          <pc:sldMk cId="231967230" sldId="259"/>
        </pc:sldMkLst>
      </pc:sldChg>
      <pc:sldChg chg="modTransition">
        <pc:chgData name="Gabriele Ostuni" userId="b6a0a9bd2ef8212d" providerId="LiveId" clId="{63D5B6C0-D2BE-4FF1-AECC-9E5911D57489}" dt="2020-04-06T11:35:19.422" v="0"/>
        <pc:sldMkLst>
          <pc:docMk/>
          <pc:sldMk cId="1490592224" sldId="260"/>
        </pc:sldMkLst>
      </pc:sldChg>
      <pc:sldChg chg="modTransition">
        <pc:chgData name="Gabriele Ostuni" userId="b6a0a9bd2ef8212d" providerId="LiveId" clId="{63D5B6C0-D2BE-4FF1-AECC-9E5911D57489}" dt="2020-04-06T11:35:19.422" v="0"/>
        <pc:sldMkLst>
          <pc:docMk/>
          <pc:sldMk cId="1629226035" sldId="261"/>
        </pc:sldMkLst>
      </pc:sldChg>
      <pc:sldChg chg="modTransition">
        <pc:chgData name="Gabriele Ostuni" userId="b6a0a9bd2ef8212d" providerId="LiveId" clId="{63D5B6C0-D2BE-4FF1-AECC-9E5911D57489}" dt="2020-04-06T11:35:19.422" v="0"/>
        <pc:sldMkLst>
          <pc:docMk/>
          <pc:sldMk cId="4078485691" sldId="262"/>
        </pc:sldMkLst>
      </pc:sldChg>
      <pc:sldChg chg="modTransition">
        <pc:chgData name="Gabriele Ostuni" userId="b6a0a9bd2ef8212d" providerId="LiveId" clId="{63D5B6C0-D2BE-4FF1-AECC-9E5911D57489}" dt="2020-04-06T11:35:19.422" v="0"/>
        <pc:sldMkLst>
          <pc:docMk/>
          <pc:sldMk cId="2720699239" sldId="263"/>
        </pc:sldMkLst>
      </pc:sldChg>
      <pc:sldChg chg="modTransition">
        <pc:chgData name="Gabriele Ostuni" userId="b6a0a9bd2ef8212d" providerId="LiveId" clId="{63D5B6C0-D2BE-4FF1-AECC-9E5911D57489}" dt="2020-04-06T11:35:19.422" v="0"/>
        <pc:sldMkLst>
          <pc:docMk/>
          <pc:sldMk cId="3799908102" sldId="264"/>
        </pc:sldMkLst>
      </pc:sldChg>
      <pc:sldChg chg="modTransition">
        <pc:chgData name="Gabriele Ostuni" userId="b6a0a9bd2ef8212d" providerId="LiveId" clId="{63D5B6C0-D2BE-4FF1-AECC-9E5911D57489}" dt="2020-04-06T11:35:19.422" v="0"/>
        <pc:sldMkLst>
          <pc:docMk/>
          <pc:sldMk cId="3189911502" sldId="265"/>
        </pc:sldMkLst>
      </pc:sldChg>
      <pc:sldChg chg="modTransition">
        <pc:chgData name="Gabriele Ostuni" userId="b6a0a9bd2ef8212d" providerId="LiveId" clId="{63D5B6C0-D2BE-4FF1-AECC-9E5911D57489}" dt="2020-04-06T11:35:19.422" v="0"/>
        <pc:sldMkLst>
          <pc:docMk/>
          <pc:sldMk cId="3346522730" sldId="266"/>
        </pc:sldMkLst>
      </pc:sldChg>
      <pc:sldChg chg="modTransition">
        <pc:chgData name="Gabriele Ostuni" userId="b6a0a9bd2ef8212d" providerId="LiveId" clId="{63D5B6C0-D2BE-4FF1-AECC-9E5911D57489}" dt="2020-04-06T11:35:19.422" v="0"/>
        <pc:sldMkLst>
          <pc:docMk/>
          <pc:sldMk cId="297293057" sldId="267"/>
        </pc:sldMkLst>
      </pc:sldChg>
      <pc:sldChg chg="modTransition">
        <pc:chgData name="Gabriele Ostuni" userId="b6a0a9bd2ef8212d" providerId="LiveId" clId="{63D5B6C0-D2BE-4FF1-AECC-9E5911D57489}" dt="2020-04-06T11:35:19.422" v="0"/>
        <pc:sldMkLst>
          <pc:docMk/>
          <pc:sldMk cId="3769131667" sldId="268"/>
        </pc:sldMkLst>
      </pc:sldChg>
      <pc:sldChg chg="modTransition">
        <pc:chgData name="Gabriele Ostuni" userId="b6a0a9bd2ef8212d" providerId="LiveId" clId="{63D5B6C0-D2BE-4FF1-AECC-9E5911D57489}" dt="2020-04-06T11:35:19.422" v="0"/>
        <pc:sldMkLst>
          <pc:docMk/>
          <pc:sldMk cId="927890169" sldId="269"/>
        </pc:sldMkLst>
      </pc:sldChg>
      <pc:sldChg chg="modTransition">
        <pc:chgData name="Gabriele Ostuni" userId="b6a0a9bd2ef8212d" providerId="LiveId" clId="{63D5B6C0-D2BE-4FF1-AECC-9E5911D57489}" dt="2020-04-06T11:35:19.422" v="0"/>
        <pc:sldMkLst>
          <pc:docMk/>
          <pc:sldMk cId="206152436" sldId="270"/>
        </pc:sldMkLst>
      </pc:sldChg>
      <pc:sldChg chg="modTransition">
        <pc:chgData name="Gabriele Ostuni" userId="b6a0a9bd2ef8212d" providerId="LiveId" clId="{63D5B6C0-D2BE-4FF1-AECC-9E5911D57489}" dt="2020-04-06T11:35:19.422" v="0"/>
        <pc:sldMkLst>
          <pc:docMk/>
          <pc:sldMk cId="4145312641" sldId="271"/>
        </pc:sldMkLst>
      </pc:sldChg>
      <pc:sldChg chg="modTransition">
        <pc:chgData name="Gabriele Ostuni" userId="b6a0a9bd2ef8212d" providerId="LiveId" clId="{63D5B6C0-D2BE-4FF1-AECC-9E5911D57489}" dt="2020-04-06T11:35:19.422" v="0"/>
        <pc:sldMkLst>
          <pc:docMk/>
          <pc:sldMk cId="469061329" sldId="272"/>
        </pc:sldMkLst>
      </pc:sldChg>
      <pc:sldChg chg="modTransition">
        <pc:chgData name="Gabriele Ostuni" userId="b6a0a9bd2ef8212d" providerId="LiveId" clId="{63D5B6C0-D2BE-4FF1-AECC-9E5911D57489}" dt="2020-04-06T11:35:19.422" v="0"/>
        <pc:sldMkLst>
          <pc:docMk/>
          <pc:sldMk cId="1975420073" sldId="273"/>
        </pc:sldMkLst>
      </pc:sldChg>
      <pc:sldChg chg="modTransition">
        <pc:chgData name="Gabriele Ostuni" userId="b6a0a9bd2ef8212d" providerId="LiveId" clId="{63D5B6C0-D2BE-4FF1-AECC-9E5911D57489}" dt="2020-04-06T11:35:19.422" v="0"/>
        <pc:sldMkLst>
          <pc:docMk/>
          <pc:sldMk cId="3595848052" sldId="274"/>
        </pc:sldMkLst>
      </pc:sldChg>
      <pc:sldChg chg="modTransition">
        <pc:chgData name="Gabriele Ostuni" userId="b6a0a9bd2ef8212d" providerId="LiveId" clId="{63D5B6C0-D2BE-4FF1-AECC-9E5911D57489}" dt="2020-04-06T11:35:19.422" v="0"/>
        <pc:sldMkLst>
          <pc:docMk/>
          <pc:sldMk cId="627718790" sldId="275"/>
        </pc:sldMkLst>
      </pc:sldChg>
      <pc:sldChg chg="modTransition">
        <pc:chgData name="Gabriele Ostuni" userId="b6a0a9bd2ef8212d" providerId="LiveId" clId="{63D5B6C0-D2BE-4FF1-AECC-9E5911D57489}" dt="2020-04-06T11:35:19.422" v="0"/>
        <pc:sldMkLst>
          <pc:docMk/>
          <pc:sldMk cId="4244695719" sldId="276"/>
        </pc:sldMkLst>
      </pc:sldChg>
      <pc:sldChg chg="modTransition">
        <pc:chgData name="Gabriele Ostuni" userId="b6a0a9bd2ef8212d" providerId="LiveId" clId="{63D5B6C0-D2BE-4FF1-AECC-9E5911D57489}" dt="2020-04-06T11:35:19.422" v="0"/>
        <pc:sldMkLst>
          <pc:docMk/>
          <pc:sldMk cId="2376918286" sldId="277"/>
        </pc:sldMkLst>
      </pc:sldChg>
      <pc:sldChg chg="modTransition">
        <pc:chgData name="Gabriele Ostuni" userId="b6a0a9bd2ef8212d" providerId="LiveId" clId="{63D5B6C0-D2BE-4FF1-AECC-9E5911D57489}" dt="2020-04-06T11:35:19.422" v="0"/>
        <pc:sldMkLst>
          <pc:docMk/>
          <pc:sldMk cId="1170700477" sldId="278"/>
        </pc:sldMkLst>
      </pc:sldChg>
      <pc:sldChg chg="modTransition">
        <pc:chgData name="Gabriele Ostuni" userId="b6a0a9bd2ef8212d" providerId="LiveId" clId="{63D5B6C0-D2BE-4FF1-AECC-9E5911D57489}" dt="2020-04-06T11:35:19.422" v="0"/>
        <pc:sldMkLst>
          <pc:docMk/>
          <pc:sldMk cId="3882418133" sldId="279"/>
        </pc:sldMkLst>
      </pc:sldChg>
      <pc:sldChg chg="modTransition">
        <pc:chgData name="Gabriele Ostuni" userId="b6a0a9bd2ef8212d" providerId="LiveId" clId="{63D5B6C0-D2BE-4FF1-AECC-9E5911D57489}" dt="2020-04-06T11:35:19.422" v="0"/>
        <pc:sldMkLst>
          <pc:docMk/>
          <pc:sldMk cId="2579096342" sldId="280"/>
        </pc:sldMkLst>
      </pc:sldChg>
      <pc:sldChg chg="modTransition">
        <pc:chgData name="Gabriele Ostuni" userId="b6a0a9bd2ef8212d" providerId="LiveId" clId="{63D5B6C0-D2BE-4FF1-AECC-9E5911D57489}" dt="2020-04-06T11:35:19.422" v="0"/>
        <pc:sldMkLst>
          <pc:docMk/>
          <pc:sldMk cId="12631036" sldId="281"/>
        </pc:sldMkLst>
      </pc:sldChg>
      <pc:sldChg chg="modTransition">
        <pc:chgData name="Gabriele Ostuni" userId="b6a0a9bd2ef8212d" providerId="LiveId" clId="{63D5B6C0-D2BE-4FF1-AECC-9E5911D57489}" dt="2020-04-06T11:35:19.422" v="0"/>
        <pc:sldMkLst>
          <pc:docMk/>
          <pc:sldMk cId="954017106" sldId="283"/>
        </pc:sldMkLst>
      </pc:sldChg>
      <pc:sldChg chg="modTransition">
        <pc:chgData name="Gabriele Ostuni" userId="b6a0a9bd2ef8212d" providerId="LiveId" clId="{63D5B6C0-D2BE-4FF1-AECC-9E5911D57489}" dt="2020-04-06T11:35:19.422" v="0"/>
        <pc:sldMkLst>
          <pc:docMk/>
          <pc:sldMk cId="3714191677" sldId="284"/>
        </pc:sldMkLst>
      </pc:sldChg>
      <pc:sldChg chg="modTransition">
        <pc:chgData name="Gabriele Ostuni" userId="b6a0a9bd2ef8212d" providerId="LiveId" clId="{63D5B6C0-D2BE-4FF1-AECC-9E5911D57489}" dt="2020-04-06T11:35:19.422" v="0"/>
        <pc:sldMkLst>
          <pc:docMk/>
          <pc:sldMk cId="2917415417" sldId="285"/>
        </pc:sldMkLst>
      </pc:sldChg>
      <pc:sldChg chg="modTransition">
        <pc:chgData name="Gabriele Ostuni" userId="b6a0a9bd2ef8212d" providerId="LiveId" clId="{63D5B6C0-D2BE-4FF1-AECC-9E5911D57489}" dt="2020-04-06T11:35:19.422" v="0"/>
        <pc:sldMkLst>
          <pc:docMk/>
          <pc:sldMk cId="511586287" sldId="286"/>
        </pc:sldMkLst>
      </pc:sldChg>
      <pc:sldChg chg="modTransition">
        <pc:chgData name="Gabriele Ostuni" userId="b6a0a9bd2ef8212d" providerId="LiveId" clId="{63D5B6C0-D2BE-4FF1-AECC-9E5911D57489}" dt="2020-04-06T11:35:19.422" v="0"/>
        <pc:sldMkLst>
          <pc:docMk/>
          <pc:sldMk cId="3540472234" sldId="287"/>
        </pc:sldMkLst>
      </pc:sldChg>
      <pc:sldChg chg="modTransition">
        <pc:chgData name="Gabriele Ostuni" userId="b6a0a9bd2ef8212d" providerId="LiveId" clId="{63D5B6C0-D2BE-4FF1-AECC-9E5911D57489}" dt="2020-04-06T11:35:19.422" v="0"/>
        <pc:sldMkLst>
          <pc:docMk/>
          <pc:sldMk cId="3020538225" sldId="288"/>
        </pc:sldMkLst>
      </pc:sldChg>
      <pc:sldChg chg="modTransition">
        <pc:chgData name="Gabriele Ostuni" userId="b6a0a9bd2ef8212d" providerId="LiveId" clId="{63D5B6C0-D2BE-4FF1-AECC-9E5911D57489}" dt="2020-04-06T11:35:19.422" v="0"/>
        <pc:sldMkLst>
          <pc:docMk/>
          <pc:sldMk cId="3467061459" sldId="289"/>
        </pc:sldMkLst>
      </pc:sldChg>
      <pc:sldChg chg="modTransition">
        <pc:chgData name="Gabriele Ostuni" userId="b6a0a9bd2ef8212d" providerId="LiveId" clId="{63D5B6C0-D2BE-4FF1-AECC-9E5911D57489}" dt="2020-04-06T11:35:19.422" v="0"/>
        <pc:sldMkLst>
          <pc:docMk/>
          <pc:sldMk cId="248673341" sldId="290"/>
        </pc:sldMkLst>
      </pc:sldChg>
      <pc:sldChg chg="modTransition">
        <pc:chgData name="Gabriele Ostuni" userId="b6a0a9bd2ef8212d" providerId="LiveId" clId="{63D5B6C0-D2BE-4FF1-AECC-9E5911D57489}" dt="2020-04-06T11:35:19.422" v="0"/>
        <pc:sldMkLst>
          <pc:docMk/>
          <pc:sldMk cId="1528739462" sldId="291"/>
        </pc:sldMkLst>
      </pc:sldChg>
      <pc:sldChg chg="modTransition">
        <pc:chgData name="Gabriele Ostuni" userId="b6a0a9bd2ef8212d" providerId="LiveId" clId="{63D5B6C0-D2BE-4FF1-AECC-9E5911D57489}" dt="2020-04-06T11:35:19.422" v="0"/>
        <pc:sldMkLst>
          <pc:docMk/>
          <pc:sldMk cId="503875347" sldId="292"/>
        </pc:sldMkLst>
      </pc:sldChg>
      <pc:sldChg chg="modTransition">
        <pc:chgData name="Gabriele Ostuni" userId="b6a0a9bd2ef8212d" providerId="LiveId" clId="{63D5B6C0-D2BE-4FF1-AECC-9E5911D57489}" dt="2020-04-06T11:35:19.422" v="0"/>
        <pc:sldMkLst>
          <pc:docMk/>
          <pc:sldMk cId="4150699242" sldId="293"/>
        </pc:sldMkLst>
      </pc:sldChg>
      <pc:sldChg chg="modTransition">
        <pc:chgData name="Gabriele Ostuni" userId="b6a0a9bd2ef8212d" providerId="LiveId" clId="{63D5B6C0-D2BE-4FF1-AECC-9E5911D57489}" dt="2020-04-06T11:35:19.422" v="0"/>
        <pc:sldMkLst>
          <pc:docMk/>
          <pc:sldMk cId="2785739464" sldId="294"/>
        </pc:sldMkLst>
      </pc:sldChg>
      <pc:sldChg chg="modTransition">
        <pc:chgData name="Gabriele Ostuni" userId="b6a0a9bd2ef8212d" providerId="LiveId" clId="{63D5B6C0-D2BE-4FF1-AECC-9E5911D57489}" dt="2020-04-06T11:35:19.422" v="0"/>
        <pc:sldMkLst>
          <pc:docMk/>
          <pc:sldMk cId="2364491137" sldId="295"/>
        </pc:sldMkLst>
      </pc:sldChg>
      <pc:sldChg chg="modTransition">
        <pc:chgData name="Gabriele Ostuni" userId="b6a0a9bd2ef8212d" providerId="LiveId" clId="{63D5B6C0-D2BE-4FF1-AECC-9E5911D57489}" dt="2020-04-06T11:35:19.422" v="0"/>
        <pc:sldMkLst>
          <pc:docMk/>
          <pc:sldMk cId="3682373068" sldId="296"/>
        </pc:sldMkLst>
      </pc:sldChg>
      <pc:sldChg chg="modTransition">
        <pc:chgData name="Gabriele Ostuni" userId="b6a0a9bd2ef8212d" providerId="LiveId" clId="{63D5B6C0-D2BE-4FF1-AECC-9E5911D57489}" dt="2020-04-06T11:35:19.422" v="0"/>
        <pc:sldMkLst>
          <pc:docMk/>
          <pc:sldMk cId="1307730828" sldId="298"/>
        </pc:sldMkLst>
      </pc:sldChg>
      <pc:sldChg chg="modTransition">
        <pc:chgData name="Gabriele Ostuni" userId="b6a0a9bd2ef8212d" providerId="LiveId" clId="{63D5B6C0-D2BE-4FF1-AECC-9E5911D57489}" dt="2020-04-06T11:35:19.422" v="0"/>
        <pc:sldMkLst>
          <pc:docMk/>
          <pc:sldMk cId="1380695246" sldId="299"/>
        </pc:sldMkLst>
      </pc:sldChg>
      <pc:sldChg chg="modTransition">
        <pc:chgData name="Gabriele Ostuni" userId="b6a0a9bd2ef8212d" providerId="LiveId" clId="{63D5B6C0-D2BE-4FF1-AECC-9E5911D57489}" dt="2020-04-06T11:35:19.422" v="0"/>
        <pc:sldMkLst>
          <pc:docMk/>
          <pc:sldMk cId="582242823" sldId="300"/>
        </pc:sldMkLst>
      </pc:sldChg>
    </pc:docChg>
  </pc:docChgLst>
  <pc:docChgLst>
    <pc:chgData name="Gabriele Ostuni" userId="b6a0a9bd2ef8212d" providerId="LiveId" clId="{F8B017B6-7A91-4419-90BA-67D420E11BDC}"/>
    <pc:docChg chg="undo custSel modSld">
      <pc:chgData name="Gabriele Ostuni" userId="b6a0a9bd2ef8212d" providerId="LiveId" clId="{F8B017B6-7A91-4419-90BA-67D420E11BDC}" dt="2020-04-07T20:54:34.945" v="214" actId="122"/>
      <pc:docMkLst>
        <pc:docMk/>
      </pc:docMkLst>
      <pc:sldChg chg="addSp delSp modSp modTransition modAnim">
        <pc:chgData name="Gabriele Ostuni" userId="b6a0a9bd2ef8212d" providerId="LiveId" clId="{F8B017B6-7A91-4419-90BA-67D420E11BDC}" dt="2020-04-06T16:15:59.352" v="205" actId="1076"/>
        <pc:sldMkLst>
          <pc:docMk/>
          <pc:sldMk cId="1058055028" sldId="257"/>
        </pc:sldMkLst>
        <pc:spChg chg="add mod ord">
          <ac:chgData name="Gabriele Ostuni" userId="b6a0a9bd2ef8212d" providerId="LiveId" clId="{F8B017B6-7A91-4419-90BA-67D420E11BDC}" dt="2020-04-06T16:15:26.041" v="200" actId="1076"/>
          <ac:spMkLst>
            <pc:docMk/>
            <pc:sldMk cId="1058055028" sldId="257"/>
            <ac:spMk id="7" creationId="{EFADB564-366C-4F38-9A56-42084F304C21}"/>
          </ac:spMkLst>
        </pc:spChg>
        <pc:spChg chg="add del mod">
          <ac:chgData name="Gabriele Ostuni" userId="b6a0a9bd2ef8212d" providerId="LiveId" clId="{F8B017B6-7A91-4419-90BA-67D420E11BDC}" dt="2020-04-06T15:03:19.457" v="113" actId="11529"/>
          <ac:spMkLst>
            <pc:docMk/>
            <pc:sldMk cId="1058055028" sldId="257"/>
            <ac:spMk id="8" creationId="{ED7503B1-82AC-4E10-8B46-34762105B0CB}"/>
          </ac:spMkLst>
        </pc:spChg>
        <pc:spChg chg="add del mod">
          <ac:chgData name="Gabriele Ostuni" userId="b6a0a9bd2ef8212d" providerId="LiveId" clId="{F8B017B6-7A91-4419-90BA-67D420E11BDC}" dt="2020-04-06T15:03:19.441" v="112" actId="11529"/>
          <ac:spMkLst>
            <pc:docMk/>
            <pc:sldMk cId="1058055028" sldId="257"/>
            <ac:spMk id="9" creationId="{11ECC187-E491-48B0-9C48-8E15CBC3A5B9}"/>
          </ac:spMkLst>
        </pc:spChg>
        <pc:spChg chg="add mod">
          <ac:chgData name="Gabriele Ostuni" userId="b6a0a9bd2ef8212d" providerId="LiveId" clId="{F8B017B6-7A91-4419-90BA-67D420E11BDC}" dt="2020-04-06T16:15:23.478" v="199" actId="1076"/>
          <ac:spMkLst>
            <pc:docMk/>
            <pc:sldMk cId="1058055028" sldId="257"/>
            <ac:spMk id="10" creationId="{90546885-7439-42D7-89F3-1995B1EAD8E7}"/>
          </ac:spMkLst>
        </pc:spChg>
        <pc:picChg chg="del">
          <ac:chgData name="Gabriele Ostuni" userId="b6a0a9bd2ef8212d" providerId="LiveId" clId="{F8B017B6-7A91-4419-90BA-67D420E11BDC}" dt="2020-04-06T14:55:00.879" v="0"/>
          <ac:picMkLst>
            <pc:docMk/>
            <pc:sldMk cId="1058055028" sldId="257"/>
            <ac:picMk id="2" creationId="{FC7667FA-905D-4B04-855B-AD8D1250D378}"/>
          </ac:picMkLst>
        </pc:picChg>
        <pc:picChg chg="mod">
          <ac:chgData name="Gabriele Ostuni" userId="b6a0a9bd2ef8212d" providerId="LiveId" clId="{F8B017B6-7A91-4419-90BA-67D420E11BDC}" dt="2020-04-06T15:40:39.281" v="170" actId="1076"/>
          <ac:picMkLst>
            <pc:docMk/>
            <pc:sldMk cId="1058055028" sldId="257"/>
            <ac:picMk id="4" creationId="{00000000-0000-0000-0000-000000000000}"/>
          </ac:picMkLst>
        </pc:picChg>
        <pc:picChg chg="add del mod">
          <ac:chgData name="Gabriele Ostuni" userId="b6a0a9bd2ef8212d" providerId="LiveId" clId="{F8B017B6-7A91-4419-90BA-67D420E11BDC}" dt="2020-04-06T14:56:34.854" v="7" actId="478"/>
          <ac:picMkLst>
            <pc:docMk/>
            <pc:sldMk cId="1058055028" sldId="257"/>
            <ac:picMk id="5" creationId="{07B52EC6-8169-48F3-91E2-820561C21458}"/>
          </ac:picMkLst>
        </pc:picChg>
        <pc:picChg chg="add del mod">
          <ac:chgData name="Gabriele Ostuni" userId="b6a0a9bd2ef8212d" providerId="LiveId" clId="{F8B017B6-7A91-4419-90BA-67D420E11BDC}" dt="2020-04-06T15:03:38.475" v="118" actId="478"/>
          <ac:picMkLst>
            <pc:docMk/>
            <pc:sldMk cId="1058055028" sldId="257"/>
            <ac:picMk id="6" creationId="{39EB6DC5-F416-474A-BAA1-EEDF7BE9D053}"/>
          </ac:picMkLst>
        </pc:picChg>
        <pc:picChg chg="add del mod">
          <ac:chgData name="Gabriele Ostuni" userId="b6a0a9bd2ef8212d" providerId="LiveId" clId="{F8B017B6-7A91-4419-90BA-67D420E11BDC}" dt="2020-04-06T15:03:19.347" v="109"/>
          <ac:picMkLst>
            <pc:docMk/>
            <pc:sldMk cId="1058055028" sldId="257"/>
            <ac:picMk id="11" creationId="{CC2B92A1-D07B-43FF-B8A4-4653CAB20874}"/>
          </ac:picMkLst>
        </pc:picChg>
        <pc:picChg chg="add del mod">
          <ac:chgData name="Gabriele Ostuni" userId="b6a0a9bd2ef8212d" providerId="LiveId" clId="{F8B017B6-7A91-4419-90BA-67D420E11BDC}" dt="2020-04-06T15:03:19.144" v="103"/>
          <ac:picMkLst>
            <pc:docMk/>
            <pc:sldMk cId="1058055028" sldId="257"/>
            <ac:picMk id="12" creationId="{8D866F9B-A246-4D30-8ED0-34F088243AC3}"/>
          </ac:picMkLst>
        </pc:picChg>
        <pc:picChg chg="add del mod">
          <ac:chgData name="Gabriele Ostuni" userId="b6a0a9bd2ef8212d" providerId="LiveId" clId="{F8B017B6-7A91-4419-90BA-67D420E11BDC}" dt="2020-04-06T15:03:19.144" v="103"/>
          <ac:picMkLst>
            <pc:docMk/>
            <pc:sldMk cId="1058055028" sldId="257"/>
            <ac:picMk id="13" creationId="{50646808-F50D-4868-8CDA-0FE67E799E9A}"/>
          </ac:picMkLst>
        </pc:picChg>
        <pc:picChg chg="add mod">
          <ac:chgData name="Gabriele Ostuni" userId="b6a0a9bd2ef8212d" providerId="LiveId" clId="{F8B017B6-7A91-4419-90BA-67D420E11BDC}" dt="2020-04-06T16:15:59.352" v="205" actId="1076"/>
          <ac:picMkLst>
            <pc:docMk/>
            <pc:sldMk cId="1058055028" sldId="257"/>
            <ac:picMk id="15" creationId="{6E630378-877D-4339-B360-5BBB49D01DFE}"/>
          </ac:picMkLst>
        </pc:picChg>
        <pc:picChg chg="del mod">
          <ac:chgData name="Gabriele Ostuni" userId="b6a0a9bd2ef8212d" providerId="LiveId" clId="{F8B017B6-7A91-4419-90BA-67D420E11BDC}" dt="2020-04-06T14:57:02.322" v="20" actId="478"/>
          <ac:picMkLst>
            <pc:docMk/>
            <pc:sldMk cId="1058055028" sldId="257"/>
            <ac:picMk id="1026" creationId="{00000000-0000-0000-0000-000000000000}"/>
          </ac:picMkLst>
        </pc:picChg>
      </pc:sldChg>
      <pc:sldChg chg="delSp modSp modTransition modAnim">
        <pc:chgData name="Gabriele Ostuni" userId="b6a0a9bd2ef8212d" providerId="LiveId" clId="{F8B017B6-7A91-4419-90BA-67D420E11BDC}" dt="2020-04-07T20:54:34.945" v="214" actId="122"/>
        <pc:sldMkLst>
          <pc:docMk/>
          <pc:sldMk cId="1042277148" sldId="258"/>
        </pc:sldMkLst>
        <pc:spChg chg="mod">
          <ac:chgData name="Gabriele Ostuni" userId="b6a0a9bd2ef8212d" providerId="LiveId" clId="{F8B017B6-7A91-4419-90BA-67D420E11BDC}" dt="2020-04-06T15:12:15.791" v="167" actId="1076"/>
          <ac:spMkLst>
            <pc:docMk/>
            <pc:sldMk cId="1042277148" sldId="258"/>
            <ac:spMk id="10" creationId="{00000000-0000-0000-0000-000000000000}"/>
          </ac:spMkLst>
        </pc:spChg>
        <pc:spChg chg="mod">
          <ac:chgData name="Gabriele Ostuni" userId="b6a0a9bd2ef8212d" providerId="LiveId" clId="{F8B017B6-7A91-4419-90BA-67D420E11BDC}" dt="2020-04-07T20:54:34.945" v="214" actId="122"/>
          <ac:spMkLst>
            <pc:docMk/>
            <pc:sldMk cId="1042277148" sldId="258"/>
            <ac:spMk id="14" creationId="{6F70F8A8-37F4-44EB-B4FB-A3CFB9FB4F98}"/>
          </ac:spMkLst>
        </pc:spChg>
        <pc:picChg chg="del">
          <ac:chgData name="Gabriele Ostuni" userId="b6a0a9bd2ef8212d" providerId="LiveId" clId="{F8B017B6-7A91-4419-90BA-67D420E11BDC}" dt="2020-04-06T14:55:00.879" v="0"/>
          <ac:picMkLst>
            <pc:docMk/>
            <pc:sldMk cId="1042277148" sldId="258"/>
            <ac:picMk id="2" creationId="{D27656AC-B17C-4A53-96A7-6AC02E2F118F}"/>
          </ac:picMkLst>
        </pc:picChg>
        <pc:picChg chg="mod">
          <ac:chgData name="Gabriele Ostuni" userId="b6a0a9bd2ef8212d" providerId="LiveId" clId="{F8B017B6-7A91-4419-90BA-67D420E11BDC}" dt="2020-04-06T15:11:00.225" v="164" actId="1076"/>
          <ac:picMkLst>
            <pc:docMk/>
            <pc:sldMk cId="1042277148" sldId="258"/>
            <ac:picMk id="8" creationId="{00000000-0000-0000-0000-000000000000}"/>
          </ac:picMkLst>
        </pc:picChg>
        <pc:picChg chg="mod">
          <ac:chgData name="Gabriele Ostuni" userId="b6a0a9bd2ef8212d" providerId="LiveId" clId="{F8B017B6-7A91-4419-90BA-67D420E11BDC}" dt="2020-04-06T15:11:03.548" v="165" actId="1076"/>
          <ac:picMkLst>
            <pc:docMk/>
            <pc:sldMk cId="1042277148" sldId="258"/>
            <ac:picMk id="9" creationId="{00000000-0000-0000-0000-000000000000}"/>
          </ac:picMkLst>
        </pc:picChg>
      </pc:sldChg>
      <pc:sldChg chg="delSp modTransition modAnim">
        <pc:chgData name="Gabriele Ostuni" userId="b6a0a9bd2ef8212d" providerId="LiveId" clId="{F8B017B6-7A91-4419-90BA-67D420E11BDC}" dt="2020-04-06T14:55:04.057" v="1"/>
        <pc:sldMkLst>
          <pc:docMk/>
          <pc:sldMk cId="231967230" sldId="259"/>
        </pc:sldMkLst>
        <pc:picChg chg="del">
          <ac:chgData name="Gabriele Ostuni" userId="b6a0a9bd2ef8212d" providerId="LiveId" clId="{F8B017B6-7A91-4419-90BA-67D420E11BDC}" dt="2020-04-06T14:55:00.879" v="0"/>
          <ac:picMkLst>
            <pc:docMk/>
            <pc:sldMk cId="231967230" sldId="259"/>
            <ac:picMk id="3" creationId="{33EF1E23-B870-4736-A62D-D8D03FB693C7}"/>
          </ac:picMkLst>
        </pc:picChg>
      </pc:sldChg>
      <pc:sldChg chg="modTransition">
        <pc:chgData name="Gabriele Ostuni" userId="b6a0a9bd2ef8212d" providerId="LiveId" clId="{F8B017B6-7A91-4419-90BA-67D420E11BDC}" dt="2020-04-06T14:55:04.057" v="1"/>
        <pc:sldMkLst>
          <pc:docMk/>
          <pc:sldMk cId="1490592224" sldId="260"/>
        </pc:sldMkLst>
      </pc:sldChg>
      <pc:sldChg chg="delSp modTransition modAnim">
        <pc:chgData name="Gabriele Ostuni" userId="b6a0a9bd2ef8212d" providerId="LiveId" clId="{F8B017B6-7A91-4419-90BA-67D420E11BDC}" dt="2020-04-06T14:55:04.057" v="1"/>
        <pc:sldMkLst>
          <pc:docMk/>
          <pc:sldMk cId="1629226035" sldId="261"/>
        </pc:sldMkLst>
        <pc:picChg chg="del">
          <ac:chgData name="Gabriele Ostuni" userId="b6a0a9bd2ef8212d" providerId="LiveId" clId="{F8B017B6-7A91-4419-90BA-67D420E11BDC}" dt="2020-04-06T14:55:00.879" v="0"/>
          <ac:picMkLst>
            <pc:docMk/>
            <pc:sldMk cId="1629226035" sldId="261"/>
            <ac:picMk id="3" creationId="{15B51257-6E0C-4AD8-80E3-8D3ACB64EA99}"/>
          </ac:picMkLst>
        </pc:picChg>
      </pc:sldChg>
      <pc:sldChg chg="modTransition">
        <pc:chgData name="Gabriele Ostuni" userId="b6a0a9bd2ef8212d" providerId="LiveId" clId="{F8B017B6-7A91-4419-90BA-67D420E11BDC}" dt="2020-04-06T14:55:04.057" v="1"/>
        <pc:sldMkLst>
          <pc:docMk/>
          <pc:sldMk cId="4078485691" sldId="262"/>
        </pc:sldMkLst>
      </pc:sldChg>
      <pc:sldChg chg="modTransition">
        <pc:chgData name="Gabriele Ostuni" userId="b6a0a9bd2ef8212d" providerId="LiveId" clId="{F8B017B6-7A91-4419-90BA-67D420E11BDC}" dt="2020-04-06T14:55:04.057" v="1"/>
        <pc:sldMkLst>
          <pc:docMk/>
          <pc:sldMk cId="2720699239" sldId="263"/>
        </pc:sldMkLst>
      </pc:sldChg>
      <pc:sldChg chg="modTransition">
        <pc:chgData name="Gabriele Ostuni" userId="b6a0a9bd2ef8212d" providerId="LiveId" clId="{F8B017B6-7A91-4419-90BA-67D420E11BDC}" dt="2020-04-06T14:55:04.057" v="1"/>
        <pc:sldMkLst>
          <pc:docMk/>
          <pc:sldMk cId="3799908102" sldId="264"/>
        </pc:sldMkLst>
      </pc:sldChg>
      <pc:sldChg chg="delSp modTransition modAnim">
        <pc:chgData name="Gabriele Ostuni" userId="b6a0a9bd2ef8212d" providerId="LiveId" clId="{F8B017B6-7A91-4419-90BA-67D420E11BDC}" dt="2020-04-06T14:55:04.057" v="1"/>
        <pc:sldMkLst>
          <pc:docMk/>
          <pc:sldMk cId="3189911502" sldId="265"/>
        </pc:sldMkLst>
        <pc:picChg chg="del">
          <ac:chgData name="Gabriele Ostuni" userId="b6a0a9bd2ef8212d" providerId="LiveId" clId="{F8B017B6-7A91-4419-90BA-67D420E11BDC}" dt="2020-04-06T14:55:00.879" v="0"/>
          <ac:picMkLst>
            <pc:docMk/>
            <pc:sldMk cId="3189911502" sldId="265"/>
            <ac:picMk id="3" creationId="{2050882F-9833-4733-8297-F1A884DD7031}"/>
          </ac:picMkLst>
        </pc:picChg>
      </pc:sldChg>
      <pc:sldChg chg="modTransition">
        <pc:chgData name="Gabriele Ostuni" userId="b6a0a9bd2ef8212d" providerId="LiveId" clId="{F8B017B6-7A91-4419-90BA-67D420E11BDC}" dt="2020-04-06T14:55:04.057" v="1"/>
        <pc:sldMkLst>
          <pc:docMk/>
          <pc:sldMk cId="3346522730" sldId="266"/>
        </pc:sldMkLst>
      </pc:sldChg>
      <pc:sldChg chg="modTransition">
        <pc:chgData name="Gabriele Ostuni" userId="b6a0a9bd2ef8212d" providerId="LiveId" clId="{F8B017B6-7A91-4419-90BA-67D420E11BDC}" dt="2020-04-06T14:55:04.057" v="1"/>
        <pc:sldMkLst>
          <pc:docMk/>
          <pc:sldMk cId="297293057" sldId="267"/>
        </pc:sldMkLst>
      </pc:sldChg>
      <pc:sldChg chg="modTransition">
        <pc:chgData name="Gabriele Ostuni" userId="b6a0a9bd2ef8212d" providerId="LiveId" clId="{F8B017B6-7A91-4419-90BA-67D420E11BDC}" dt="2020-04-06T14:55:04.057" v="1"/>
        <pc:sldMkLst>
          <pc:docMk/>
          <pc:sldMk cId="3769131667" sldId="268"/>
        </pc:sldMkLst>
      </pc:sldChg>
      <pc:sldChg chg="delSp modTransition modAnim">
        <pc:chgData name="Gabriele Ostuni" userId="b6a0a9bd2ef8212d" providerId="LiveId" clId="{F8B017B6-7A91-4419-90BA-67D420E11BDC}" dt="2020-04-06T14:55:04.057" v="1"/>
        <pc:sldMkLst>
          <pc:docMk/>
          <pc:sldMk cId="927890169" sldId="269"/>
        </pc:sldMkLst>
        <pc:picChg chg="del">
          <ac:chgData name="Gabriele Ostuni" userId="b6a0a9bd2ef8212d" providerId="LiveId" clId="{F8B017B6-7A91-4419-90BA-67D420E11BDC}" dt="2020-04-06T14:55:00.879" v="0"/>
          <ac:picMkLst>
            <pc:docMk/>
            <pc:sldMk cId="927890169" sldId="269"/>
            <ac:picMk id="3" creationId="{8BC4B7D6-7143-4F0B-8028-73DD74889733}"/>
          </ac:picMkLst>
        </pc:picChg>
      </pc:sldChg>
      <pc:sldChg chg="delSp modTransition modAnim">
        <pc:chgData name="Gabriele Ostuni" userId="b6a0a9bd2ef8212d" providerId="LiveId" clId="{F8B017B6-7A91-4419-90BA-67D420E11BDC}" dt="2020-04-06T14:55:04.057" v="1"/>
        <pc:sldMkLst>
          <pc:docMk/>
          <pc:sldMk cId="206152436" sldId="270"/>
        </pc:sldMkLst>
        <pc:picChg chg="del">
          <ac:chgData name="Gabriele Ostuni" userId="b6a0a9bd2ef8212d" providerId="LiveId" clId="{F8B017B6-7A91-4419-90BA-67D420E11BDC}" dt="2020-04-06T14:55:00.879" v="0"/>
          <ac:picMkLst>
            <pc:docMk/>
            <pc:sldMk cId="206152436" sldId="270"/>
            <ac:picMk id="3" creationId="{BA668F1E-FABE-4640-8800-DA50BA44A08A}"/>
          </ac:picMkLst>
        </pc:picChg>
      </pc:sldChg>
      <pc:sldChg chg="modTransition">
        <pc:chgData name="Gabriele Ostuni" userId="b6a0a9bd2ef8212d" providerId="LiveId" clId="{F8B017B6-7A91-4419-90BA-67D420E11BDC}" dt="2020-04-06T14:55:04.057" v="1"/>
        <pc:sldMkLst>
          <pc:docMk/>
          <pc:sldMk cId="4145312641" sldId="271"/>
        </pc:sldMkLst>
      </pc:sldChg>
      <pc:sldChg chg="modTransition">
        <pc:chgData name="Gabriele Ostuni" userId="b6a0a9bd2ef8212d" providerId="LiveId" clId="{F8B017B6-7A91-4419-90BA-67D420E11BDC}" dt="2020-04-06T14:55:04.057" v="1"/>
        <pc:sldMkLst>
          <pc:docMk/>
          <pc:sldMk cId="469061329" sldId="272"/>
        </pc:sldMkLst>
      </pc:sldChg>
      <pc:sldChg chg="modTransition">
        <pc:chgData name="Gabriele Ostuni" userId="b6a0a9bd2ef8212d" providerId="LiveId" clId="{F8B017B6-7A91-4419-90BA-67D420E11BDC}" dt="2020-04-06T14:55:04.057" v="1"/>
        <pc:sldMkLst>
          <pc:docMk/>
          <pc:sldMk cId="1975420073" sldId="273"/>
        </pc:sldMkLst>
      </pc:sldChg>
      <pc:sldChg chg="modTransition">
        <pc:chgData name="Gabriele Ostuni" userId="b6a0a9bd2ef8212d" providerId="LiveId" clId="{F8B017B6-7A91-4419-90BA-67D420E11BDC}" dt="2020-04-06T14:55:04.057" v="1"/>
        <pc:sldMkLst>
          <pc:docMk/>
          <pc:sldMk cId="3595848052" sldId="274"/>
        </pc:sldMkLst>
      </pc:sldChg>
      <pc:sldChg chg="modTransition">
        <pc:chgData name="Gabriele Ostuni" userId="b6a0a9bd2ef8212d" providerId="LiveId" clId="{F8B017B6-7A91-4419-90BA-67D420E11BDC}" dt="2020-04-06T14:55:04.057" v="1"/>
        <pc:sldMkLst>
          <pc:docMk/>
          <pc:sldMk cId="627718790" sldId="275"/>
        </pc:sldMkLst>
      </pc:sldChg>
      <pc:sldChg chg="modTransition">
        <pc:chgData name="Gabriele Ostuni" userId="b6a0a9bd2ef8212d" providerId="LiveId" clId="{F8B017B6-7A91-4419-90BA-67D420E11BDC}" dt="2020-04-06T14:55:04.057" v="1"/>
        <pc:sldMkLst>
          <pc:docMk/>
          <pc:sldMk cId="4244695719" sldId="276"/>
        </pc:sldMkLst>
      </pc:sldChg>
      <pc:sldChg chg="modTransition">
        <pc:chgData name="Gabriele Ostuni" userId="b6a0a9bd2ef8212d" providerId="LiveId" clId="{F8B017B6-7A91-4419-90BA-67D420E11BDC}" dt="2020-04-06T14:55:04.057" v="1"/>
        <pc:sldMkLst>
          <pc:docMk/>
          <pc:sldMk cId="2376918286" sldId="277"/>
        </pc:sldMkLst>
      </pc:sldChg>
      <pc:sldChg chg="modTransition">
        <pc:chgData name="Gabriele Ostuni" userId="b6a0a9bd2ef8212d" providerId="LiveId" clId="{F8B017B6-7A91-4419-90BA-67D420E11BDC}" dt="2020-04-06T14:55:04.057" v="1"/>
        <pc:sldMkLst>
          <pc:docMk/>
          <pc:sldMk cId="1170700477" sldId="278"/>
        </pc:sldMkLst>
      </pc:sldChg>
      <pc:sldChg chg="modTransition">
        <pc:chgData name="Gabriele Ostuni" userId="b6a0a9bd2ef8212d" providerId="LiveId" clId="{F8B017B6-7A91-4419-90BA-67D420E11BDC}" dt="2020-04-06T14:55:04.057" v="1"/>
        <pc:sldMkLst>
          <pc:docMk/>
          <pc:sldMk cId="3882418133" sldId="279"/>
        </pc:sldMkLst>
      </pc:sldChg>
      <pc:sldChg chg="modTransition">
        <pc:chgData name="Gabriele Ostuni" userId="b6a0a9bd2ef8212d" providerId="LiveId" clId="{F8B017B6-7A91-4419-90BA-67D420E11BDC}" dt="2020-04-06T14:55:04.057" v="1"/>
        <pc:sldMkLst>
          <pc:docMk/>
          <pc:sldMk cId="2579096342" sldId="280"/>
        </pc:sldMkLst>
      </pc:sldChg>
      <pc:sldChg chg="modTransition">
        <pc:chgData name="Gabriele Ostuni" userId="b6a0a9bd2ef8212d" providerId="LiveId" clId="{F8B017B6-7A91-4419-90BA-67D420E11BDC}" dt="2020-04-06T14:55:04.057" v="1"/>
        <pc:sldMkLst>
          <pc:docMk/>
          <pc:sldMk cId="12631036" sldId="281"/>
        </pc:sldMkLst>
      </pc:sldChg>
      <pc:sldChg chg="modTransition">
        <pc:chgData name="Gabriele Ostuni" userId="b6a0a9bd2ef8212d" providerId="LiveId" clId="{F8B017B6-7A91-4419-90BA-67D420E11BDC}" dt="2020-04-06T14:55:04.057" v="1"/>
        <pc:sldMkLst>
          <pc:docMk/>
          <pc:sldMk cId="954017106" sldId="283"/>
        </pc:sldMkLst>
      </pc:sldChg>
      <pc:sldChg chg="modTransition">
        <pc:chgData name="Gabriele Ostuni" userId="b6a0a9bd2ef8212d" providerId="LiveId" clId="{F8B017B6-7A91-4419-90BA-67D420E11BDC}" dt="2020-04-06T14:55:04.057" v="1"/>
        <pc:sldMkLst>
          <pc:docMk/>
          <pc:sldMk cId="3714191677" sldId="284"/>
        </pc:sldMkLst>
      </pc:sldChg>
      <pc:sldChg chg="modTransition">
        <pc:chgData name="Gabriele Ostuni" userId="b6a0a9bd2ef8212d" providerId="LiveId" clId="{F8B017B6-7A91-4419-90BA-67D420E11BDC}" dt="2020-04-06T14:55:04.057" v="1"/>
        <pc:sldMkLst>
          <pc:docMk/>
          <pc:sldMk cId="2917415417" sldId="285"/>
        </pc:sldMkLst>
      </pc:sldChg>
      <pc:sldChg chg="modTransition">
        <pc:chgData name="Gabriele Ostuni" userId="b6a0a9bd2ef8212d" providerId="LiveId" clId="{F8B017B6-7A91-4419-90BA-67D420E11BDC}" dt="2020-04-06T14:55:04.057" v="1"/>
        <pc:sldMkLst>
          <pc:docMk/>
          <pc:sldMk cId="511586287" sldId="286"/>
        </pc:sldMkLst>
      </pc:sldChg>
      <pc:sldChg chg="modTransition">
        <pc:chgData name="Gabriele Ostuni" userId="b6a0a9bd2ef8212d" providerId="LiveId" clId="{F8B017B6-7A91-4419-90BA-67D420E11BDC}" dt="2020-04-06T14:55:04.057" v="1"/>
        <pc:sldMkLst>
          <pc:docMk/>
          <pc:sldMk cId="3540472234" sldId="287"/>
        </pc:sldMkLst>
      </pc:sldChg>
      <pc:sldChg chg="modTransition">
        <pc:chgData name="Gabriele Ostuni" userId="b6a0a9bd2ef8212d" providerId="LiveId" clId="{F8B017B6-7A91-4419-90BA-67D420E11BDC}" dt="2020-04-06T14:55:04.057" v="1"/>
        <pc:sldMkLst>
          <pc:docMk/>
          <pc:sldMk cId="3020538225" sldId="288"/>
        </pc:sldMkLst>
      </pc:sldChg>
      <pc:sldChg chg="modTransition">
        <pc:chgData name="Gabriele Ostuni" userId="b6a0a9bd2ef8212d" providerId="LiveId" clId="{F8B017B6-7A91-4419-90BA-67D420E11BDC}" dt="2020-04-06T14:55:04.057" v="1"/>
        <pc:sldMkLst>
          <pc:docMk/>
          <pc:sldMk cId="3467061459" sldId="289"/>
        </pc:sldMkLst>
      </pc:sldChg>
      <pc:sldChg chg="modTransition">
        <pc:chgData name="Gabriele Ostuni" userId="b6a0a9bd2ef8212d" providerId="LiveId" clId="{F8B017B6-7A91-4419-90BA-67D420E11BDC}" dt="2020-04-06T14:55:04.057" v="1"/>
        <pc:sldMkLst>
          <pc:docMk/>
          <pc:sldMk cId="248673341" sldId="290"/>
        </pc:sldMkLst>
      </pc:sldChg>
      <pc:sldChg chg="modTransition">
        <pc:chgData name="Gabriele Ostuni" userId="b6a0a9bd2ef8212d" providerId="LiveId" clId="{F8B017B6-7A91-4419-90BA-67D420E11BDC}" dt="2020-04-06T14:55:04.057" v="1"/>
        <pc:sldMkLst>
          <pc:docMk/>
          <pc:sldMk cId="1528739462" sldId="291"/>
        </pc:sldMkLst>
      </pc:sldChg>
      <pc:sldChg chg="modTransition">
        <pc:chgData name="Gabriele Ostuni" userId="b6a0a9bd2ef8212d" providerId="LiveId" clId="{F8B017B6-7A91-4419-90BA-67D420E11BDC}" dt="2020-04-06T14:55:04.057" v="1"/>
        <pc:sldMkLst>
          <pc:docMk/>
          <pc:sldMk cId="503875347" sldId="292"/>
        </pc:sldMkLst>
      </pc:sldChg>
      <pc:sldChg chg="modTransition">
        <pc:chgData name="Gabriele Ostuni" userId="b6a0a9bd2ef8212d" providerId="LiveId" clId="{F8B017B6-7A91-4419-90BA-67D420E11BDC}" dt="2020-04-06T14:55:04.057" v="1"/>
        <pc:sldMkLst>
          <pc:docMk/>
          <pc:sldMk cId="4150699242" sldId="293"/>
        </pc:sldMkLst>
      </pc:sldChg>
      <pc:sldChg chg="modTransition">
        <pc:chgData name="Gabriele Ostuni" userId="b6a0a9bd2ef8212d" providerId="LiveId" clId="{F8B017B6-7A91-4419-90BA-67D420E11BDC}" dt="2020-04-06T14:55:04.057" v="1"/>
        <pc:sldMkLst>
          <pc:docMk/>
          <pc:sldMk cId="2785739464" sldId="294"/>
        </pc:sldMkLst>
      </pc:sldChg>
      <pc:sldChg chg="modTransition">
        <pc:chgData name="Gabriele Ostuni" userId="b6a0a9bd2ef8212d" providerId="LiveId" clId="{F8B017B6-7A91-4419-90BA-67D420E11BDC}" dt="2020-04-06T14:55:04.057" v="1"/>
        <pc:sldMkLst>
          <pc:docMk/>
          <pc:sldMk cId="2364491137" sldId="295"/>
        </pc:sldMkLst>
      </pc:sldChg>
      <pc:sldChg chg="modTransition">
        <pc:chgData name="Gabriele Ostuni" userId="b6a0a9bd2ef8212d" providerId="LiveId" clId="{F8B017B6-7A91-4419-90BA-67D420E11BDC}" dt="2020-04-06T14:55:04.057" v="1"/>
        <pc:sldMkLst>
          <pc:docMk/>
          <pc:sldMk cId="3682373068" sldId="296"/>
        </pc:sldMkLst>
      </pc:sldChg>
      <pc:sldChg chg="modTransition">
        <pc:chgData name="Gabriele Ostuni" userId="b6a0a9bd2ef8212d" providerId="LiveId" clId="{F8B017B6-7A91-4419-90BA-67D420E11BDC}" dt="2020-04-06T14:55:04.057" v="1"/>
        <pc:sldMkLst>
          <pc:docMk/>
          <pc:sldMk cId="1307730828" sldId="298"/>
        </pc:sldMkLst>
      </pc:sldChg>
      <pc:sldChg chg="modTransition">
        <pc:chgData name="Gabriele Ostuni" userId="b6a0a9bd2ef8212d" providerId="LiveId" clId="{F8B017B6-7A91-4419-90BA-67D420E11BDC}" dt="2020-04-06T14:55:04.057" v="1"/>
        <pc:sldMkLst>
          <pc:docMk/>
          <pc:sldMk cId="1380695246" sldId="299"/>
        </pc:sldMkLst>
      </pc:sldChg>
      <pc:sldChg chg="modTransition">
        <pc:chgData name="Gabriele Ostuni" userId="b6a0a9bd2ef8212d" providerId="LiveId" clId="{F8B017B6-7A91-4419-90BA-67D420E11BDC}" dt="2020-04-06T14:55:04.057" v="1"/>
        <pc:sldMkLst>
          <pc:docMk/>
          <pc:sldMk cId="582242823" sldId="300"/>
        </pc:sldMkLst>
      </pc:sldChg>
    </pc:docChg>
  </pc:docChgLst>
  <pc:docChgLst>
    <pc:chgData name="Gabriele Ostuni" userId="b6a0a9bd2ef8212d" providerId="LiveId" clId="{F1D2C4F4-E4E1-42F7-AFA6-B3E64E12779D}"/>
    <pc:docChg chg="undo custSel modSld">
      <pc:chgData name="Gabriele Ostuni" userId="b6a0a9bd2ef8212d" providerId="LiveId" clId="{F1D2C4F4-E4E1-42F7-AFA6-B3E64E12779D}" dt="2020-06-13T07:25:22.199" v="2357" actId="20577"/>
      <pc:docMkLst>
        <pc:docMk/>
      </pc:docMkLst>
      <pc:sldChg chg="addSp delSp modSp mod modNotesTx">
        <pc:chgData name="Gabriele Ostuni" userId="b6a0a9bd2ef8212d" providerId="LiveId" clId="{F1D2C4F4-E4E1-42F7-AFA6-B3E64E12779D}" dt="2020-06-04T19:34:11.493" v="22" actId="20577"/>
        <pc:sldMkLst>
          <pc:docMk/>
          <pc:sldMk cId="1058055028" sldId="257"/>
        </pc:sldMkLst>
        <pc:picChg chg="del">
          <ac:chgData name="Gabriele Ostuni" userId="b6a0a9bd2ef8212d" providerId="LiveId" clId="{F1D2C4F4-E4E1-42F7-AFA6-B3E64E12779D}" dt="2020-06-04T19:21:03.695" v="0" actId="478"/>
          <ac:picMkLst>
            <pc:docMk/>
            <pc:sldMk cId="1058055028" sldId="257"/>
            <ac:picMk id="4" creationId="{00000000-0000-0000-0000-000000000000}"/>
          </ac:picMkLst>
        </pc:picChg>
        <pc:picChg chg="add mod">
          <ac:chgData name="Gabriele Ostuni" userId="b6a0a9bd2ef8212d" providerId="LiveId" clId="{F1D2C4F4-E4E1-42F7-AFA6-B3E64E12779D}" dt="2020-06-04T19:21:10.025" v="1"/>
          <ac:picMkLst>
            <pc:docMk/>
            <pc:sldMk cId="1058055028" sldId="257"/>
            <ac:picMk id="8" creationId="{B4B2D88F-4BB4-4DA4-B345-AFFB85A69D5B}"/>
          </ac:picMkLst>
        </pc:picChg>
      </pc:sldChg>
      <pc:sldChg chg="modNotesTx">
        <pc:chgData name="Gabriele Ostuni" userId="b6a0a9bd2ef8212d" providerId="LiveId" clId="{F1D2C4F4-E4E1-42F7-AFA6-B3E64E12779D}" dt="2020-06-12T10:31:46.407" v="256" actId="20577"/>
        <pc:sldMkLst>
          <pc:docMk/>
          <pc:sldMk cId="1042277148" sldId="258"/>
        </pc:sldMkLst>
      </pc:sldChg>
      <pc:sldChg chg="addSp delSp modSp mod">
        <pc:chgData name="Gabriele Ostuni" userId="b6a0a9bd2ef8212d" providerId="LiveId" clId="{F1D2C4F4-E4E1-42F7-AFA6-B3E64E12779D}" dt="2020-06-04T19:21:21.855" v="3"/>
        <pc:sldMkLst>
          <pc:docMk/>
          <pc:sldMk cId="1307730828" sldId="298"/>
        </pc:sldMkLst>
        <pc:picChg chg="del">
          <ac:chgData name="Gabriele Ostuni" userId="b6a0a9bd2ef8212d" providerId="LiveId" clId="{F1D2C4F4-E4E1-42F7-AFA6-B3E64E12779D}" dt="2020-06-04T19:21:21.615" v="2" actId="478"/>
          <ac:picMkLst>
            <pc:docMk/>
            <pc:sldMk cId="1307730828" sldId="298"/>
            <ac:picMk id="4" creationId="{00000000-0000-0000-0000-000000000000}"/>
          </ac:picMkLst>
        </pc:picChg>
        <pc:picChg chg="add mod">
          <ac:chgData name="Gabriele Ostuni" userId="b6a0a9bd2ef8212d" providerId="LiveId" clId="{F1D2C4F4-E4E1-42F7-AFA6-B3E64E12779D}" dt="2020-06-04T19:21:21.855" v="3"/>
          <ac:picMkLst>
            <pc:docMk/>
            <pc:sldMk cId="1307730828" sldId="298"/>
            <ac:picMk id="6" creationId="{A6502F35-C69F-4E57-AE31-8154092D8717}"/>
          </ac:picMkLst>
        </pc:picChg>
      </pc:sldChg>
      <pc:sldChg chg="modSp mod modNotesTx">
        <pc:chgData name="Gabriele Ostuni" userId="b6a0a9bd2ef8212d" providerId="LiveId" clId="{F1D2C4F4-E4E1-42F7-AFA6-B3E64E12779D}" dt="2020-06-11T19:52:01.821" v="59" actId="20577"/>
        <pc:sldMkLst>
          <pc:docMk/>
          <pc:sldMk cId="3488424262" sldId="299"/>
        </pc:sldMkLst>
        <pc:spChg chg="mod">
          <ac:chgData name="Gabriele Ostuni" userId="b6a0a9bd2ef8212d" providerId="LiveId" clId="{F1D2C4F4-E4E1-42F7-AFA6-B3E64E12779D}" dt="2020-06-11T19:51:18.750" v="45" actId="20577"/>
          <ac:spMkLst>
            <pc:docMk/>
            <pc:sldMk cId="3488424262" sldId="299"/>
            <ac:spMk id="6" creationId="{F5CBBF87-A19B-4E09-8E55-5DB4A9E7C815}"/>
          </ac:spMkLst>
        </pc:spChg>
      </pc:sldChg>
      <pc:sldChg chg="modSp mod">
        <pc:chgData name="Gabriele Ostuni" userId="b6a0a9bd2ef8212d" providerId="LiveId" clId="{F1D2C4F4-E4E1-42F7-AFA6-B3E64E12779D}" dt="2020-06-11T19:52:18.429" v="60" actId="20577"/>
        <pc:sldMkLst>
          <pc:docMk/>
          <pc:sldMk cId="1807989910" sldId="300"/>
        </pc:sldMkLst>
        <pc:spChg chg="mod">
          <ac:chgData name="Gabriele Ostuni" userId="b6a0a9bd2ef8212d" providerId="LiveId" clId="{F1D2C4F4-E4E1-42F7-AFA6-B3E64E12779D}" dt="2020-06-11T19:52:18.429" v="60" actId="20577"/>
          <ac:spMkLst>
            <pc:docMk/>
            <pc:sldMk cId="1807989910" sldId="300"/>
            <ac:spMk id="3" creationId="{165B7E49-CAD1-40E0-A857-55CED81F23A8}"/>
          </ac:spMkLst>
        </pc:spChg>
      </pc:sldChg>
      <pc:sldChg chg="modSp mod modNotesTx">
        <pc:chgData name="Gabriele Ostuni" userId="b6a0a9bd2ef8212d" providerId="LiveId" clId="{F1D2C4F4-E4E1-42F7-AFA6-B3E64E12779D}" dt="2020-06-12T10:41:15.112" v="423" actId="20577"/>
        <pc:sldMkLst>
          <pc:docMk/>
          <pc:sldMk cId="3809455356" sldId="304"/>
        </pc:sldMkLst>
        <pc:spChg chg="mod">
          <ac:chgData name="Gabriele Ostuni" userId="b6a0a9bd2ef8212d" providerId="LiveId" clId="{F1D2C4F4-E4E1-42F7-AFA6-B3E64E12779D}" dt="2020-06-12T10:33:59.757" v="258" actId="1076"/>
          <ac:spMkLst>
            <pc:docMk/>
            <pc:sldMk cId="3809455356" sldId="304"/>
            <ac:spMk id="2" creationId="{22445D9C-4836-4413-89A0-93B32AC9EB8A}"/>
          </ac:spMkLst>
        </pc:spChg>
      </pc:sldChg>
      <pc:sldChg chg="modSp mod modNotesTx">
        <pc:chgData name="Gabriele Ostuni" userId="b6a0a9bd2ef8212d" providerId="LiveId" clId="{F1D2C4F4-E4E1-42F7-AFA6-B3E64E12779D}" dt="2020-06-12T10:42:25.682" v="488" actId="6549"/>
        <pc:sldMkLst>
          <pc:docMk/>
          <pc:sldMk cId="1764586082" sldId="305"/>
        </pc:sldMkLst>
        <pc:spChg chg="mod">
          <ac:chgData name="Gabriele Ostuni" userId="b6a0a9bd2ef8212d" providerId="LiveId" clId="{F1D2C4F4-E4E1-42F7-AFA6-B3E64E12779D}" dt="2020-06-12T10:41:35.945" v="449" actId="6549"/>
          <ac:spMkLst>
            <pc:docMk/>
            <pc:sldMk cId="1764586082" sldId="305"/>
            <ac:spMk id="3" creationId="{A62CB535-3E98-4600-AE1E-0A42857A5539}"/>
          </ac:spMkLst>
        </pc:spChg>
      </pc:sldChg>
      <pc:sldChg chg="modNotesTx">
        <pc:chgData name="Gabriele Ostuni" userId="b6a0a9bd2ef8212d" providerId="LiveId" clId="{F1D2C4F4-E4E1-42F7-AFA6-B3E64E12779D}" dt="2020-06-13T06:42:32.772" v="1393" actId="20577"/>
        <pc:sldMkLst>
          <pc:docMk/>
          <pc:sldMk cId="1854786299" sldId="306"/>
        </pc:sldMkLst>
      </pc:sldChg>
      <pc:sldChg chg="modSp mod modNotesTx">
        <pc:chgData name="Gabriele Ostuni" userId="b6a0a9bd2ef8212d" providerId="LiveId" clId="{F1D2C4F4-E4E1-42F7-AFA6-B3E64E12779D}" dt="2020-06-13T06:43:00.776" v="1425" actId="20577"/>
        <pc:sldMkLst>
          <pc:docMk/>
          <pc:sldMk cId="2322855074" sldId="307"/>
        </pc:sldMkLst>
        <pc:spChg chg="mod">
          <ac:chgData name="Gabriele Ostuni" userId="b6a0a9bd2ef8212d" providerId="LiveId" clId="{F1D2C4F4-E4E1-42F7-AFA6-B3E64E12779D}" dt="2020-06-13T06:42:45.571" v="1407" actId="20577"/>
          <ac:spMkLst>
            <pc:docMk/>
            <pc:sldMk cId="2322855074" sldId="307"/>
            <ac:spMk id="93" creationId="{70A169AA-113E-4E64-8732-F6DE98717DC7}"/>
          </ac:spMkLst>
        </pc:spChg>
      </pc:sldChg>
      <pc:sldChg chg="modSp mod">
        <pc:chgData name="Gabriele Ostuni" userId="b6a0a9bd2ef8212d" providerId="LiveId" clId="{F1D2C4F4-E4E1-42F7-AFA6-B3E64E12779D}" dt="2020-06-13T06:51:53.543" v="1428" actId="20577"/>
        <pc:sldMkLst>
          <pc:docMk/>
          <pc:sldMk cId="2986841903" sldId="308"/>
        </pc:sldMkLst>
        <pc:spChg chg="mod">
          <ac:chgData name="Gabriele Ostuni" userId="b6a0a9bd2ef8212d" providerId="LiveId" clId="{F1D2C4F4-E4E1-42F7-AFA6-B3E64E12779D}" dt="2020-06-13T06:51:53.543" v="1428" actId="20577"/>
          <ac:spMkLst>
            <pc:docMk/>
            <pc:sldMk cId="2986841903" sldId="308"/>
            <ac:spMk id="3" creationId="{09A09DBD-226E-4425-870E-828DE98C8B99}"/>
          </ac:spMkLst>
        </pc:spChg>
      </pc:sldChg>
      <pc:sldChg chg="modSp mod">
        <pc:chgData name="Gabriele Ostuni" userId="b6a0a9bd2ef8212d" providerId="LiveId" clId="{F1D2C4F4-E4E1-42F7-AFA6-B3E64E12779D}" dt="2020-06-13T06:52:14.355" v="1432" actId="20577"/>
        <pc:sldMkLst>
          <pc:docMk/>
          <pc:sldMk cId="1651147373" sldId="309"/>
        </pc:sldMkLst>
        <pc:spChg chg="mod">
          <ac:chgData name="Gabriele Ostuni" userId="b6a0a9bd2ef8212d" providerId="LiveId" clId="{F1D2C4F4-E4E1-42F7-AFA6-B3E64E12779D}" dt="2020-06-13T06:52:14.355" v="1432" actId="20577"/>
          <ac:spMkLst>
            <pc:docMk/>
            <pc:sldMk cId="1651147373" sldId="309"/>
            <ac:spMk id="3" creationId="{B9A9A982-B819-4E4C-A2F9-D5CA3C53228E}"/>
          </ac:spMkLst>
        </pc:spChg>
        <pc:spChg chg="mod">
          <ac:chgData name="Gabriele Ostuni" userId="b6a0a9bd2ef8212d" providerId="LiveId" clId="{F1D2C4F4-E4E1-42F7-AFA6-B3E64E12779D}" dt="2020-06-13T06:51:57.537" v="1429" actId="20577"/>
          <ac:spMkLst>
            <pc:docMk/>
            <pc:sldMk cId="1651147373" sldId="309"/>
            <ac:spMk id="7" creationId="{00000000-0000-0000-0000-000000000000}"/>
          </ac:spMkLst>
        </pc:spChg>
      </pc:sldChg>
      <pc:sldChg chg="modSp">
        <pc:chgData name="Gabriele Ostuni" userId="b6a0a9bd2ef8212d" providerId="LiveId" clId="{F1D2C4F4-E4E1-42F7-AFA6-B3E64E12779D}" dt="2020-06-13T06:52:31.568" v="1433"/>
        <pc:sldMkLst>
          <pc:docMk/>
          <pc:sldMk cId="602467705" sldId="310"/>
        </pc:sldMkLst>
        <pc:spChg chg="mod">
          <ac:chgData name="Gabriele Ostuni" userId="b6a0a9bd2ef8212d" providerId="LiveId" clId="{F1D2C4F4-E4E1-42F7-AFA6-B3E64E12779D}" dt="2020-06-13T06:52:31.568" v="1433"/>
          <ac:spMkLst>
            <pc:docMk/>
            <pc:sldMk cId="602467705" sldId="310"/>
            <ac:spMk id="7" creationId="{00000000-0000-0000-0000-000000000000}"/>
          </ac:spMkLst>
        </pc:spChg>
      </pc:sldChg>
      <pc:sldChg chg="modSp">
        <pc:chgData name="Gabriele Ostuni" userId="b6a0a9bd2ef8212d" providerId="LiveId" clId="{F1D2C4F4-E4E1-42F7-AFA6-B3E64E12779D}" dt="2020-06-13T06:52:35.674" v="1434"/>
        <pc:sldMkLst>
          <pc:docMk/>
          <pc:sldMk cId="2511935702" sldId="311"/>
        </pc:sldMkLst>
        <pc:spChg chg="mod">
          <ac:chgData name="Gabriele Ostuni" userId="b6a0a9bd2ef8212d" providerId="LiveId" clId="{F1D2C4F4-E4E1-42F7-AFA6-B3E64E12779D}" dt="2020-06-13T06:52:35.674" v="1434"/>
          <ac:spMkLst>
            <pc:docMk/>
            <pc:sldMk cId="2511935702" sldId="311"/>
            <ac:spMk id="7" creationId="{00000000-0000-0000-0000-000000000000}"/>
          </ac:spMkLst>
        </pc:spChg>
      </pc:sldChg>
      <pc:sldChg chg="modSp">
        <pc:chgData name="Gabriele Ostuni" userId="b6a0a9bd2ef8212d" providerId="LiveId" clId="{F1D2C4F4-E4E1-42F7-AFA6-B3E64E12779D}" dt="2020-06-13T06:52:39.891" v="1435"/>
        <pc:sldMkLst>
          <pc:docMk/>
          <pc:sldMk cId="1290517198" sldId="312"/>
        </pc:sldMkLst>
        <pc:spChg chg="mod">
          <ac:chgData name="Gabriele Ostuni" userId="b6a0a9bd2ef8212d" providerId="LiveId" clId="{F1D2C4F4-E4E1-42F7-AFA6-B3E64E12779D}" dt="2020-06-13T06:52:39.891" v="1435"/>
          <ac:spMkLst>
            <pc:docMk/>
            <pc:sldMk cId="1290517198" sldId="312"/>
            <ac:spMk id="7" creationId="{00000000-0000-0000-0000-000000000000}"/>
          </ac:spMkLst>
        </pc:spChg>
      </pc:sldChg>
      <pc:sldChg chg="modSp">
        <pc:chgData name="Gabriele Ostuni" userId="b6a0a9bd2ef8212d" providerId="LiveId" clId="{F1D2C4F4-E4E1-42F7-AFA6-B3E64E12779D}" dt="2020-06-13T06:52:42.845" v="1436"/>
        <pc:sldMkLst>
          <pc:docMk/>
          <pc:sldMk cId="3074787528" sldId="313"/>
        </pc:sldMkLst>
        <pc:spChg chg="mod">
          <ac:chgData name="Gabriele Ostuni" userId="b6a0a9bd2ef8212d" providerId="LiveId" clId="{F1D2C4F4-E4E1-42F7-AFA6-B3E64E12779D}" dt="2020-06-13T06:52:42.845" v="1436"/>
          <ac:spMkLst>
            <pc:docMk/>
            <pc:sldMk cId="3074787528" sldId="313"/>
            <ac:spMk id="7" creationId="{00000000-0000-0000-0000-000000000000}"/>
          </ac:spMkLst>
        </pc:spChg>
      </pc:sldChg>
      <pc:sldChg chg="modSp mod">
        <pc:chgData name="Gabriele Ostuni" userId="b6a0a9bd2ef8212d" providerId="LiveId" clId="{F1D2C4F4-E4E1-42F7-AFA6-B3E64E12779D}" dt="2020-06-13T06:53:06.769" v="1441" actId="20577"/>
        <pc:sldMkLst>
          <pc:docMk/>
          <pc:sldMk cId="3606634406" sldId="314"/>
        </pc:sldMkLst>
        <pc:spChg chg="mod">
          <ac:chgData name="Gabriele Ostuni" userId="b6a0a9bd2ef8212d" providerId="LiveId" clId="{F1D2C4F4-E4E1-42F7-AFA6-B3E64E12779D}" dt="2020-06-13T06:52:48.540" v="1437"/>
          <ac:spMkLst>
            <pc:docMk/>
            <pc:sldMk cId="3606634406" sldId="314"/>
            <ac:spMk id="7" creationId="{00000000-0000-0000-0000-000000000000}"/>
          </ac:spMkLst>
        </pc:spChg>
        <pc:spChg chg="mod">
          <ac:chgData name="Gabriele Ostuni" userId="b6a0a9bd2ef8212d" providerId="LiveId" clId="{F1D2C4F4-E4E1-42F7-AFA6-B3E64E12779D}" dt="2020-06-13T06:53:06.769" v="1441" actId="20577"/>
          <ac:spMkLst>
            <pc:docMk/>
            <pc:sldMk cId="3606634406" sldId="314"/>
            <ac:spMk id="69" creationId="{5CF69B31-6F2C-4E1F-B854-3C66DE70BF20}"/>
          </ac:spMkLst>
        </pc:spChg>
      </pc:sldChg>
      <pc:sldChg chg="modSp mod">
        <pc:chgData name="Gabriele Ostuni" userId="b6a0a9bd2ef8212d" providerId="LiveId" clId="{F1D2C4F4-E4E1-42F7-AFA6-B3E64E12779D}" dt="2020-06-13T07:01:58.095" v="1469" actId="20577"/>
        <pc:sldMkLst>
          <pc:docMk/>
          <pc:sldMk cId="1906167730" sldId="316"/>
        </pc:sldMkLst>
        <pc:spChg chg="mod">
          <ac:chgData name="Gabriele Ostuni" userId="b6a0a9bd2ef8212d" providerId="LiveId" clId="{F1D2C4F4-E4E1-42F7-AFA6-B3E64E12779D}" dt="2020-06-13T07:01:58.095" v="1469" actId="20577"/>
          <ac:spMkLst>
            <pc:docMk/>
            <pc:sldMk cId="1906167730" sldId="316"/>
            <ac:spMk id="69" creationId="{5CF69B31-6F2C-4E1F-B854-3C66DE70BF20}"/>
          </ac:spMkLst>
        </pc:spChg>
      </pc:sldChg>
      <pc:sldChg chg="modSp mod">
        <pc:chgData name="Gabriele Ostuni" userId="b6a0a9bd2ef8212d" providerId="LiveId" clId="{F1D2C4F4-E4E1-42F7-AFA6-B3E64E12779D}" dt="2020-06-13T07:02:51.518" v="1476" actId="1076"/>
        <pc:sldMkLst>
          <pc:docMk/>
          <pc:sldMk cId="1265432320" sldId="317"/>
        </pc:sldMkLst>
        <pc:spChg chg="mod">
          <ac:chgData name="Gabriele Ostuni" userId="b6a0a9bd2ef8212d" providerId="LiveId" clId="{F1D2C4F4-E4E1-42F7-AFA6-B3E64E12779D}" dt="2020-06-13T07:02:51.518" v="1476" actId="1076"/>
          <ac:spMkLst>
            <pc:docMk/>
            <pc:sldMk cId="1265432320" sldId="317"/>
            <ac:spMk id="69" creationId="{5CF69B31-6F2C-4E1F-B854-3C66DE70BF20}"/>
          </ac:spMkLst>
        </pc:spChg>
      </pc:sldChg>
      <pc:sldChg chg="modSp mod modNotesTx">
        <pc:chgData name="Gabriele Ostuni" userId="b6a0a9bd2ef8212d" providerId="LiveId" clId="{F1D2C4F4-E4E1-42F7-AFA6-B3E64E12779D}" dt="2020-06-13T07:15:27.400" v="1958" actId="20577"/>
        <pc:sldMkLst>
          <pc:docMk/>
          <pc:sldMk cId="54113942" sldId="318"/>
        </pc:sldMkLst>
        <pc:spChg chg="mod">
          <ac:chgData name="Gabriele Ostuni" userId="b6a0a9bd2ef8212d" providerId="LiveId" clId="{F1D2C4F4-E4E1-42F7-AFA6-B3E64E12779D}" dt="2020-06-13T07:03:43.844" v="1493" actId="20577"/>
          <ac:spMkLst>
            <pc:docMk/>
            <pc:sldMk cId="54113942" sldId="318"/>
            <ac:spMk id="69" creationId="{5CF69B31-6F2C-4E1F-B854-3C66DE70BF20}"/>
          </ac:spMkLst>
        </pc:spChg>
      </pc:sldChg>
      <pc:sldChg chg="modSp mod">
        <pc:chgData name="Gabriele Ostuni" userId="b6a0a9bd2ef8212d" providerId="LiveId" clId="{F1D2C4F4-E4E1-42F7-AFA6-B3E64E12779D}" dt="2020-06-13T07:16:11.470" v="1965" actId="20577"/>
        <pc:sldMkLst>
          <pc:docMk/>
          <pc:sldMk cId="2035066828" sldId="319"/>
        </pc:sldMkLst>
        <pc:spChg chg="mod">
          <ac:chgData name="Gabriele Ostuni" userId="b6a0a9bd2ef8212d" providerId="LiveId" clId="{F1D2C4F4-E4E1-42F7-AFA6-B3E64E12779D}" dt="2020-06-13T07:16:11.470" v="1965" actId="20577"/>
          <ac:spMkLst>
            <pc:docMk/>
            <pc:sldMk cId="2035066828" sldId="319"/>
            <ac:spMk id="69" creationId="{5CF69B31-6F2C-4E1F-B854-3C66DE70BF20}"/>
          </ac:spMkLst>
        </pc:spChg>
      </pc:sldChg>
      <pc:sldChg chg="modSp mod">
        <pc:chgData name="Gabriele Ostuni" userId="b6a0a9bd2ef8212d" providerId="LiveId" clId="{F1D2C4F4-E4E1-42F7-AFA6-B3E64E12779D}" dt="2020-06-13T07:16:38.942" v="1971" actId="5793"/>
        <pc:sldMkLst>
          <pc:docMk/>
          <pc:sldMk cId="1989027778" sldId="320"/>
        </pc:sldMkLst>
        <pc:spChg chg="mod">
          <ac:chgData name="Gabriele Ostuni" userId="b6a0a9bd2ef8212d" providerId="LiveId" clId="{F1D2C4F4-E4E1-42F7-AFA6-B3E64E12779D}" dt="2020-06-13T07:16:38.942" v="1971" actId="5793"/>
          <ac:spMkLst>
            <pc:docMk/>
            <pc:sldMk cId="1989027778" sldId="320"/>
            <ac:spMk id="69" creationId="{5CF69B31-6F2C-4E1F-B854-3C66DE70BF20}"/>
          </ac:spMkLst>
        </pc:spChg>
      </pc:sldChg>
      <pc:sldChg chg="modSp mod modNotesTx">
        <pc:chgData name="Gabriele Ostuni" userId="b6a0a9bd2ef8212d" providerId="LiveId" clId="{F1D2C4F4-E4E1-42F7-AFA6-B3E64E12779D}" dt="2020-06-13T07:20:43.960" v="2058" actId="20577"/>
        <pc:sldMkLst>
          <pc:docMk/>
          <pc:sldMk cId="895453379" sldId="321"/>
        </pc:sldMkLst>
        <pc:spChg chg="mod">
          <ac:chgData name="Gabriele Ostuni" userId="b6a0a9bd2ef8212d" providerId="LiveId" clId="{F1D2C4F4-E4E1-42F7-AFA6-B3E64E12779D}" dt="2020-06-13T07:20:13.356" v="2051" actId="20577"/>
          <ac:spMkLst>
            <pc:docMk/>
            <pc:sldMk cId="895453379" sldId="321"/>
            <ac:spMk id="69" creationId="{5CF69B31-6F2C-4E1F-B854-3C66DE70BF20}"/>
          </ac:spMkLst>
        </pc:spChg>
      </pc:sldChg>
      <pc:sldChg chg="modSp mod modNotesTx">
        <pc:chgData name="Gabriele Ostuni" userId="b6a0a9bd2ef8212d" providerId="LiveId" clId="{F1D2C4F4-E4E1-42F7-AFA6-B3E64E12779D}" dt="2020-06-13T07:23:23.540" v="2260" actId="20577"/>
        <pc:sldMkLst>
          <pc:docMk/>
          <pc:sldMk cId="617538918" sldId="323"/>
        </pc:sldMkLst>
        <pc:spChg chg="mod">
          <ac:chgData name="Gabriele Ostuni" userId="b6a0a9bd2ef8212d" providerId="LiveId" clId="{F1D2C4F4-E4E1-42F7-AFA6-B3E64E12779D}" dt="2020-06-13T07:21:15.417" v="2059" actId="20577"/>
          <ac:spMkLst>
            <pc:docMk/>
            <pc:sldMk cId="617538918" sldId="323"/>
            <ac:spMk id="7" creationId="{00000000-0000-0000-0000-000000000000}"/>
          </ac:spMkLst>
        </pc:spChg>
      </pc:sldChg>
      <pc:sldChg chg="modSp mod modNotesTx">
        <pc:chgData name="Gabriele Ostuni" userId="b6a0a9bd2ef8212d" providerId="LiveId" clId="{F1D2C4F4-E4E1-42F7-AFA6-B3E64E12779D}" dt="2020-06-13T07:24:27.672" v="2329" actId="6549"/>
        <pc:sldMkLst>
          <pc:docMk/>
          <pc:sldMk cId="2065060650" sldId="325"/>
        </pc:sldMkLst>
        <pc:spChg chg="mod">
          <ac:chgData name="Gabriele Ostuni" userId="b6a0a9bd2ef8212d" providerId="LiveId" clId="{F1D2C4F4-E4E1-42F7-AFA6-B3E64E12779D}" dt="2020-06-13T07:24:13.398" v="2325" actId="20577"/>
          <ac:spMkLst>
            <pc:docMk/>
            <pc:sldMk cId="2065060650" sldId="325"/>
            <ac:spMk id="4" creationId="{4391F271-ABED-44A1-ABCB-EE60C3965BD8}"/>
          </ac:spMkLst>
        </pc:spChg>
      </pc:sldChg>
      <pc:sldChg chg="modSp mod modNotesTx">
        <pc:chgData name="Gabriele Ostuni" userId="b6a0a9bd2ef8212d" providerId="LiveId" clId="{F1D2C4F4-E4E1-42F7-AFA6-B3E64E12779D}" dt="2020-06-13T07:25:22.199" v="2357" actId="20577"/>
        <pc:sldMkLst>
          <pc:docMk/>
          <pc:sldMk cId="3533280975" sldId="326"/>
        </pc:sldMkLst>
        <pc:spChg chg="mod">
          <ac:chgData name="Gabriele Ostuni" userId="b6a0a9bd2ef8212d" providerId="LiveId" clId="{F1D2C4F4-E4E1-42F7-AFA6-B3E64E12779D}" dt="2020-06-13T07:24:57.655" v="2340" actId="5793"/>
          <ac:spMkLst>
            <pc:docMk/>
            <pc:sldMk cId="3533280975" sldId="326"/>
            <ac:spMk id="4" creationId="{A6562013-C193-4EB2-ADE6-BB2D893EB239}"/>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350EA-538F-4750-BE49-8144BDDD1045}" type="datetimeFigureOut">
              <a:rPr lang="en-GB" smtClean="0"/>
              <a:t>13/06/2020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F58BC9-5369-4C3F-8760-0996CCF3A0D3}" type="slidenum">
              <a:rPr lang="en-GB" smtClean="0"/>
              <a:t>‹#›</a:t>
            </a:fld>
            <a:endParaRPr lang="en-GB"/>
          </a:p>
        </p:txBody>
      </p:sp>
    </p:spTree>
    <p:extLst>
      <p:ext uri="{BB962C8B-B14F-4D97-AF65-F5344CB8AC3E}">
        <p14:creationId xmlns:p14="http://schemas.microsoft.com/office/powerpoint/2010/main" val="3825248958"/>
      </p:ext>
    </p:extLst>
  </p:cSld>
  <p:clrMap bg1="lt1" tx1="dk1" bg2="lt2" tx2="dk2" accent1="accent1" accent2="accent2" accent3="accent3" accent4="accent4" accent5="accent5" accent6="accent6" hlink="hlink" folHlink="folHlink"/>
  <p:notesStyle>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2000" kern="1200">
        <a:solidFill>
          <a:schemeClr val="tx1"/>
        </a:solidFill>
        <a:latin typeface="+mn-lt"/>
        <a:ea typeface="+mn-ea"/>
        <a:cs typeface="+mn-cs"/>
      </a:defRPr>
    </a:lvl2pPr>
    <a:lvl3pPr marL="914400" algn="l" defTabSz="914400" rtl="0" eaLnBrk="1" latinLnBrk="0" hangingPunct="1">
      <a:defRPr sz="2000" kern="1200">
        <a:solidFill>
          <a:schemeClr val="tx1"/>
        </a:solidFill>
        <a:latin typeface="+mn-lt"/>
        <a:ea typeface="+mn-ea"/>
        <a:cs typeface="+mn-cs"/>
      </a:defRPr>
    </a:lvl3pPr>
    <a:lvl4pPr marL="1371600" algn="l" defTabSz="914400" rtl="0" eaLnBrk="1" latinLnBrk="0" hangingPunct="1">
      <a:defRPr sz="2000" kern="1200">
        <a:solidFill>
          <a:schemeClr val="tx1"/>
        </a:solidFill>
        <a:latin typeface="+mn-lt"/>
        <a:ea typeface="+mn-ea"/>
        <a:cs typeface="+mn-cs"/>
      </a:defRPr>
    </a:lvl4pPr>
    <a:lvl5pPr marL="1828800" algn="l" defTabSz="914400" rtl="0" eaLnBrk="1" latinLnBrk="0" hangingPunct="1">
      <a:defRPr sz="2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noProof="0" dirty="0"/>
              <a:t>Questa è una presentazione generale, per maggiori informazioni, brochures e note tecniche visitare la pagina: </a:t>
            </a:r>
          </a:p>
          <a:p>
            <a:r>
              <a:rPr lang="it-IT" noProof="0" dirty="0"/>
              <a:t>https://www.leafytechnologies.it/prodotti/analizzatore-elettrocinetico-laboratorio/</a:t>
            </a:r>
          </a:p>
          <a:p>
            <a:endParaRPr lang="it-IT" noProof="0" dirty="0"/>
          </a:p>
          <a:p>
            <a:r>
              <a:rPr lang="it-IT" noProof="0" dirty="0"/>
              <a:t>Codice documento: </a:t>
            </a:r>
            <a:r>
              <a:rPr lang="it-IT" sz="2000" b="0" i="0" u="none" strike="noStrike" kern="1200">
                <a:solidFill>
                  <a:schemeClr val="tx1"/>
                </a:solidFill>
                <a:effectLst/>
                <a:latin typeface="+mn-lt"/>
                <a:ea typeface="+mn-ea"/>
                <a:cs typeface="+mn-cs"/>
              </a:rPr>
              <a:t>PREPI007</a:t>
            </a:r>
            <a:r>
              <a:rPr lang="it-IT"/>
              <a:t> </a:t>
            </a:r>
            <a:endParaRPr lang="it-IT" noProof="0" dirty="0"/>
          </a:p>
          <a:p>
            <a:r>
              <a:rPr lang="it-IT" noProof="0" dirty="0"/>
              <a:t>Versione: 1.0</a:t>
            </a:r>
          </a:p>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Ultima revisione: 13/04/2020</a:t>
            </a:r>
          </a:p>
          <a:p>
            <a:endParaRPr lang="en-GB" dirty="0"/>
          </a:p>
          <a:p>
            <a:endParaRPr lang="en-GB" dirty="0"/>
          </a:p>
        </p:txBody>
      </p:sp>
      <p:sp>
        <p:nvSpPr>
          <p:cNvPr id="4" name="Slide Number Placeholder 3"/>
          <p:cNvSpPr>
            <a:spLocks noGrp="1"/>
          </p:cNvSpPr>
          <p:nvPr>
            <p:ph type="sldNum" sz="quarter" idx="5"/>
          </p:nvPr>
        </p:nvSpPr>
        <p:spPr/>
        <p:txBody>
          <a:bodyPr/>
          <a:lstStyle/>
          <a:p>
            <a:fld id="{07F58BC9-5369-4C3F-8760-0996CCF3A0D3}" type="slidenum">
              <a:rPr lang="en-GB" smtClean="0"/>
              <a:t>1</a:t>
            </a:fld>
            <a:endParaRPr lang="en-GB"/>
          </a:p>
        </p:txBody>
      </p:sp>
    </p:spTree>
    <p:extLst>
      <p:ext uri="{BB962C8B-B14F-4D97-AF65-F5344CB8AC3E}">
        <p14:creationId xmlns:p14="http://schemas.microsoft.com/office/powerpoint/2010/main" val="422801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Se non si ha il pH corretto, il LabSense fornirà una determinazione del dosaggio coagulante che non è accurata, il che significa che non è correlato ai risultati dei </a:t>
            </a:r>
            <a:r>
              <a:rPr lang="it-IT" dirty="0" err="1"/>
              <a:t>dei</a:t>
            </a:r>
            <a:r>
              <a:rPr lang="it-IT" dirty="0"/>
              <a:t> flocculatori da banco o alle prestazioni ottimali del processo (specialmente in termini di rimozione del TOC). </a:t>
            </a:r>
          </a:p>
          <a:p>
            <a:endParaRPr lang="it-IT" dirty="0"/>
          </a:p>
          <a:p>
            <a:r>
              <a:rPr lang="it-IT" dirty="0"/>
              <a:t>Non conoscendo sempre il pH ottimale per un dato coagulante, quindi, sono necessarie alcune sperimentazioni per scoprirlo. Si sa che per il ferrico è di circa pH 5.5; per i sali di alluminio è di circa pH 6.5 ​​e per ACH è di circa pH 7.5. Ma le varie forme di </a:t>
            </a:r>
            <a:r>
              <a:rPr lang="it-IT" dirty="0" err="1"/>
              <a:t>PACl</a:t>
            </a:r>
            <a:r>
              <a:rPr lang="it-IT" dirty="0"/>
              <a:t> possono richiedere alcuni tentativi ed errori per trovare il pH ottimale.</a:t>
            </a:r>
          </a:p>
          <a:p>
            <a:endParaRPr lang="it-IT" dirty="0"/>
          </a:p>
          <a:p>
            <a:r>
              <a:rPr lang="it-IT" dirty="0"/>
              <a:t>Il metodo migliore è eseguire il test con il flocculatore da banco (molto metodicamente!) e misurare i valori NTU stabilizzati e/o filtrati TOC/UVA per vedere quale vaso fornisce i risultati migliori. Una volta effettuata una determinazione sicura del dosaggio, alimentare tale dosaggio in acqua grezza a vari pH sul LabSense per vedere quale pH consente alla carica di avvicinarsi a 0. In genere, la finestra del pH accettabile è 0.5 unità, quindi è possibile testare i campioni a incrementi di pH di 0.5.</a:t>
            </a:r>
          </a:p>
          <a:p>
            <a:endParaRPr lang="it-IT" dirty="0"/>
          </a:p>
          <a:p>
            <a:r>
              <a:rPr lang="it-IT" dirty="0"/>
              <a:t>Ciò che è molto importante è considerare sempre quali altri additivi vengono alimentati nel processo. Tenere presente che il misuratore di corrente fluente misura la carica organica che può essere altamente anionica e l'aggiunta di ossidanti può avere un impatto significativo su tale carica e sul conseguente dosaggio di coagulante.</a:t>
            </a:r>
          </a:p>
          <a:p>
            <a:endParaRPr lang="it-IT" dirty="0"/>
          </a:p>
          <a:p>
            <a:r>
              <a:rPr lang="it-IT" dirty="0"/>
              <a:t>Se si esegue il test con un flocculatore da banco o il LabSense senza alimentare un ossidante che venga utilizzato nel processo, probabilmente si finirà con dover alimentare più coagulante di ciò che il processo richiede veramente. Quindi, bisogna o prendere un campione di acqua grezza con l'ossidante o aggiungere l'ossidante al campione prima di aggiungere il coagulante. </a:t>
            </a:r>
          </a:p>
          <a:p>
            <a:endParaRPr lang="it-IT" dirty="0"/>
          </a:p>
          <a:p>
            <a:r>
              <a:rPr lang="it-IT" dirty="0"/>
              <a:t>Lo stesso vale per i flocculanti (polimeri ad alto peso molecolare). Se il flocculante è anionico, cationico o non ionico, si consiglia di inserirlo nel vaso prima dell'aggiunta della titolazione coagulante sul LabSense. Questo sembra controintuitivo poiché i flocculanti sono in genere alimentati dopo coagulanti, ma bisogna tener presente che il LabSense non si occupa della formazione del floc, si occupa della carica e delle interazioni superficiali legate alla carica. </a:t>
            </a:r>
          </a:p>
          <a:p>
            <a:endParaRPr lang="it-IT" dirty="0"/>
          </a:p>
          <a:p>
            <a:r>
              <a:rPr lang="it-IT" dirty="0"/>
              <a:t>Se il flocculante non viene alimentato per primo, di solito si ottiene una determinazione del dosaggio che non è correlata al test del flocculatore. Quindi, sperimentare l'alimentazione del flocculante e non alimentare il flocculante quando si eseguono titolazioni di carica e vedere quale produce il risultato più vicino al test con il flocculatore da banco eseguito e valutato con cura.</a:t>
            </a:r>
          </a:p>
          <a:p>
            <a:endParaRPr lang="it-IT" dirty="0"/>
          </a:p>
          <a:p>
            <a:r>
              <a:rPr lang="it-IT" dirty="0"/>
              <a:t>Infine, l'aggiunta coagulante nel LabSense deve essere effettuata in modo tempestivo, che è meno di 5 minuti. Non è necessario attendere che la lettura della carica si stabilizzi completamente prima di aggiungere altro coagulante. Ciò potrebbe comportare una titolazione più lunga e ciò potrebbe comportare un risultato di dosaggio più elevato.</a:t>
            </a:r>
          </a:p>
        </p:txBody>
      </p:sp>
      <p:sp>
        <p:nvSpPr>
          <p:cNvPr id="4" name="Slide Number Placeholder 3"/>
          <p:cNvSpPr>
            <a:spLocks noGrp="1"/>
          </p:cNvSpPr>
          <p:nvPr>
            <p:ph type="sldNum" sz="quarter" idx="5"/>
          </p:nvPr>
        </p:nvSpPr>
        <p:spPr/>
        <p:txBody>
          <a:bodyPr/>
          <a:lstStyle/>
          <a:p>
            <a:fld id="{07F58BC9-5369-4C3F-8760-0996CCF3A0D3}" type="slidenum">
              <a:rPr lang="en-GB" smtClean="0"/>
              <a:t>22</a:t>
            </a:fld>
            <a:endParaRPr lang="en-GB"/>
          </a:p>
        </p:txBody>
      </p:sp>
    </p:spTree>
    <p:extLst>
      <p:ext uri="{BB962C8B-B14F-4D97-AF65-F5344CB8AC3E}">
        <p14:creationId xmlns:p14="http://schemas.microsoft.com/office/powerpoint/2010/main" val="293306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F58BC9-5369-4C3F-8760-0996CCF3A0D3}" type="slidenum">
              <a:rPr lang="en-GB" smtClean="0"/>
              <a:t>23</a:t>
            </a:fld>
            <a:endParaRPr lang="en-GB"/>
          </a:p>
        </p:txBody>
      </p:sp>
    </p:spTree>
    <p:extLst>
      <p:ext uri="{BB962C8B-B14F-4D97-AF65-F5344CB8AC3E}">
        <p14:creationId xmlns:p14="http://schemas.microsoft.com/office/powerpoint/2010/main" val="203249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F58BC9-5369-4C3F-8760-0996CCF3A0D3}" type="slidenum">
              <a:rPr lang="en-GB" smtClean="0"/>
              <a:t>24</a:t>
            </a:fld>
            <a:endParaRPr lang="en-GB"/>
          </a:p>
        </p:txBody>
      </p:sp>
    </p:spTree>
    <p:extLst>
      <p:ext uri="{BB962C8B-B14F-4D97-AF65-F5344CB8AC3E}">
        <p14:creationId xmlns:p14="http://schemas.microsoft.com/office/powerpoint/2010/main" val="235445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Mentre si eseguono titolazioni di coagulanti su campioni a bassa alcalinità usando il LabSense, è sempre una buona idea monitorare il pH, specialmente se si alimentano sali di alluminio o ferrico (motivo per cui il LabSense include una sonda pH opzionale). </a:t>
            </a:r>
          </a:p>
          <a:p>
            <a:endParaRPr lang="it-IT" dirty="0"/>
          </a:p>
          <a:p>
            <a:r>
              <a:rPr lang="it-IT" dirty="0"/>
              <a:t>La determinazione del dosaggio del coagulante sarà più accurata se il pH viene mantenuto entro +/- 0.2 unità di pH target. Il pH target è generalmente definito come l'intervallo ottimale per il coagulante da applicare, che è generalmente attorno al punto di coagulante di minima solubilità (ad esempio da 6 a 6.5 per l'allume). </a:t>
            </a:r>
          </a:p>
          <a:p>
            <a:endParaRPr lang="it-IT" dirty="0"/>
          </a:p>
          <a:p>
            <a:r>
              <a:rPr lang="it-IT" dirty="0"/>
              <a:t>L'operatore può utilizzare qualsiasi sostanza chimica utilizzata nel processo per aumentare il pH della coagulazione (ad es. calce o caustica). La procedura consiste nell'aggiungere il coagulante e la sostanza caustica fino ad ottenere una carica neutra al pH target. I dosaggi del coagulante e della sostanza caustica necessari per raggiungere la carica neutra e il pH target possono quindi essere applicati al processo.</a:t>
            </a:r>
          </a:p>
        </p:txBody>
      </p:sp>
      <p:sp>
        <p:nvSpPr>
          <p:cNvPr id="4" name="Slide Number Placeholder 3"/>
          <p:cNvSpPr>
            <a:spLocks noGrp="1"/>
          </p:cNvSpPr>
          <p:nvPr>
            <p:ph type="sldNum" sz="quarter" idx="5"/>
          </p:nvPr>
        </p:nvSpPr>
        <p:spPr/>
        <p:txBody>
          <a:bodyPr/>
          <a:lstStyle/>
          <a:p>
            <a:fld id="{07F58BC9-5369-4C3F-8760-0996CCF3A0D3}" type="slidenum">
              <a:rPr lang="en-GB" smtClean="0"/>
              <a:t>25</a:t>
            </a:fld>
            <a:endParaRPr lang="en-GB"/>
          </a:p>
        </p:txBody>
      </p:sp>
    </p:spTree>
    <p:extLst>
      <p:ext uri="{BB962C8B-B14F-4D97-AF65-F5344CB8AC3E}">
        <p14:creationId xmlns:p14="http://schemas.microsoft.com/office/powerpoint/2010/main" val="874763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Questo grafico mostra 4 aggiunte di coagulante in corso per raggiungere la neutralizzazione della carica. Si noti che la prima dose è stata di 16 ppm. Su questo campione il cliente si aspettava che il loro dosaggio fosse di circa 20 ppm, quindi 16 ppm è stata utilizzata come dose iniziale, quindi sono state somministrate dosi di incrementi di 2 ppm fino al raggiungimento del neutro. Il dosaggio di 22 ppm era sufficiente per raggiungere la neutralizzazione della carica.</a:t>
            </a:r>
          </a:p>
        </p:txBody>
      </p:sp>
      <p:sp>
        <p:nvSpPr>
          <p:cNvPr id="4" name="Slide Number Placeholder 3"/>
          <p:cNvSpPr>
            <a:spLocks noGrp="1"/>
          </p:cNvSpPr>
          <p:nvPr>
            <p:ph type="sldNum" sz="quarter" idx="5"/>
          </p:nvPr>
        </p:nvSpPr>
        <p:spPr/>
        <p:txBody>
          <a:bodyPr/>
          <a:lstStyle/>
          <a:p>
            <a:fld id="{07F58BC9-5369-4C3F-8760-0996CCF3A0D3}" type="slidenum">
              <a:rPr lang="en-GB" smtClean="0"/>
              <a:t>26</a:t>
            </a:fld>
            <a:endParaRPr lang="en-GB"/>
          </a:p>
        </p:txBody>
      </p:sp>
    </p:spTree>
    <p:extLst>
      <p:ext uri="{BB962C8B-B14F-4D97-AF65-F5344CB8AC3E}">
        <p14:creationId xmlns:p14="http://schemas.microsoft.com/office/powerpoint/2010/main" val="125571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Questo grafico mostra dati provenienti da un impianto in Georgia (USA) quando si è fatto un confronto tra test sui flocculatori ed il risultato della titolazione dell'analizzatore di carica di laboratorio. Come si può vedere, vi era un buon accordo tra i due metodi. Il cliente ora raramente ha bisogno di eseguire test con flocculatori da banco.</a:t>
            </a:r>
          </a:p>
        </p:txBody>
      </p:sp>
      <p:sp>
        <p:nvSpPr>
          <p:cNvPr id="4" name="Slide Number Placeholder 3"/>
          <p:cNvSpPr>
            <a:spLocks noGrp="1"/>
          </p:cNvSpPr>
          <p:nvPr>
            <p:ph type="sldNum" sz="quarter" idx="5"/>
          </p:nvPr>
        </p:nvSpPr>
        <p:spPr/>
        <p:txBody>
          <a:bodyPr/>
          <a:lstStyle/>
          <a:p>
            <a:fld id="{07F58BC9-5369-4C3F-8760-0996CCF3A0D3}" type="slidenum">
              <a:rPr lang="en-GB" smtClean="0"/>
              <a:t>27</a:t>
            </a:fld>
            <a:endParaRPr lang="en-GB"/>
          </a:p>
        </p:txBody>
      </p:sp>
    </p:spTree>
    <p:extLst>
      <p:ext uri="{BB962C8B-B14F-4D97-AF65-F5344CB8AC3E}">
        <p14:creationId xmlns:p14="http://schemas.microsoft.com/office/powerpoint/2010/main" val="2477766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F58BC9-5369-4C3F-8760-0996CCF3A0D3}" type="slidenum">
              <a:rPr lang="en-GB" smtClean="0"/>
              <a:t>28</a:t>
            </a:fld>
            <a:endParaRPr lang="en-GB"/>
          </a:p>
        </p:txBody>
      </p:sp>
    </p:spTree>
    <p:extLst>
      <p:ext uri="{BB962C8B-B14F-4D97-AF65-F5344CB8AC3E}">
        <p14:creationId xmlns:p14="http://schemas.microsoft.com/office/powerpoint/2010/main" val="3628996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Questa procedura può essere utilizzata come alternativa a test più complessi che potrebbero essere richiesti se più additivi vengono alimentati a un processo e il cliente non desidera elaborare soluzioni e seguire una procedura di test appropriata.</a:t>
            </a:r>
          </a:p>
          <a:p>
            <a:endParaRPr lang="it-IT" dirty="0"/>
          </a:p>
          <a:p>
            <a:r>
              <a:rPr lang="it-IT" dirty="0"/>
              <a:t>Il test di ciò che è effettivamente la "domanda di carica" a valle dell'aggiunta di coagulanti e flocculanti può aiutare l'operatore a stabilire quali aggiustamenti del dosaggio del coagulante sono richiesti. Si consiglia DADMAC perché può essere acquistato in soluzioni diluite che vanno bene per 6 mesi e questo aiuta a semplificare ulteriormente i test per l'operatore. Tuttavia, in questa procedura potrebbero essere utilizzate soluzioni di qualsiasi coagulante, purché vengano applicate al pH corretto.</a:t>
            </a:r>
          </a:p>
        </p:txBody>
      </p:sp>
      <p:sp>
        <p:nvSpPr>
          <p:cNvPr id="4" name="Slide Number Placeholder 3"/>
          <p:cNvSpPr>
            <a:spLocks noGrp="1"/>
          </p:cNvSpPr>
          <p:nvPr>
            <p:ph type="sldNum" sz="quarter" idx="5"/>
          </p:nvPr>
        </p:nvSpPr>
        <p:spPr/>
        <p:txBody>
          <a:bodyPr/>
          <a:lstStyle/>
          <a:p>
            <a:fld id="{07F58BC9-5369-4C3F-8760-0996CCF3A0D3}" type="slidenum">
              <a:rPr lang="en-GB" smtClean="0"/>
              <a:t>29</a:t>
            </a:fld>
            <a:endParaRPr lang="en-GB"/>
          </a:p>
        </p:txBody>
      </p:sp>
    </p:spTree>
    <p:extLst>
      <p:ext uri="{BB962C8B-B14F-4D97-AF65-F5344CB8AC3E}">
        <p14:creationId xmlns:p14="http://schemas.microsoft.com/office/powerpoint/2010/main" val="2439406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Si forniscono il kit di verifica che comprende due flaconi da 250 ml (DADMAC e PVSK) e due siringhe da 10 ml. La sonda e il pistone devono essere puliti e risciacquati bene. Dopo il risciacquo, è buona idea fare un campione di PVSK (10 ml in un campione di acqua DI) e lasciare che "condizionino" la sonda e il pistone. </a:t>
            </a:r>
          </a:p>
          <a:p>
            <a:endParaRPr lang="it-IT" dirty="0"/>
          </a:p>
          <a:p>
            <a:r>
              <a:rPr lang="it-IT" dirty="0"/>
              <a:t>Quindi scaricare quel campione e sciacquare nuovamente il sensore con acqua DI (senza PVSK) e quindi scaricare l'acqua di risciacquo DI. Ora il sensore è pronto per il test con le soluzioni PVSK e DADMAC come descritto sopra.</a:t>
            </a:r>
          </a:p>
        </p:txBody>
      </p:sp>
      <p:sp>
        <p:nvSpPr>
          <p:cNvPr id="4" name="Slide Number Placeholder 3"/>
          <p:cNvSpPr>
            <a:spLocks noGrp="1"/>
          </p:cNvSpPr>
          <p:nvPr>
            <p:ph type="sldNum" sz="quarter" idx="5"/>
          </p:nvPr>
        </p:nvSpPr>
        <p:spPr/>
        <p:txBody>
          <a:bodyPr/>
          <a:lstStyle/>
          <a:p>
            <a:fld id="{07F58BC9-5369-4C3F-8760-0996CCF3A0D3}" type="slidenum">
              <a:rPr lang="en-GB" smtClean="0"/>
              <a:t>30</a:t>
            </a:fld>
            <a:endParaRPr lang="en-GB"/>
          </a:p>
        </p:txBody>
      </p:sp>
    </p:spTree>
    <p:extLst>
      <p:ext uri="{BB962C8B-B14F-4D97-AF65-F5344CB8AC3E}">
        <p14:creationId xmlns:p14="http://schemas.microsoft.com/office/powerpoint/2010/main" val="317289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800" dirty="0"/>
              <a:t>Generalmente, si è ben consapevoli dei problemi associati con i flocculatori da banco.</a:t>
            </a:r>
          </a:p>
          <a:p>
            <a:endParaRPr lang="it-IT" sz="1800" dirty="0"/>
          </a:p>
          <a:p>
            <a:r>
              <a:rPr lang="it-IT" sz="1800" dirty="0"/>
              <a:t>l problema più ovvio è che la qualità dell'acqua può cambiare più velocemente del tempo necessario per eseguire il test stesso. Quindi non è il metodo più rapido per determinare il dosaggio ottimale. </a:t>
            </a:r>
          </a:p>
          <a:p>
            <a:endParaRPr lang="it-IT" sz="1800" dirty="0"/>
          </a:p>
          <a:p>
            <a:r>
              <a:rPr lang="it-IT" sz="1800" dirty="0"/>
              <a:t>Inoltre, possono essere necessari vari vasetti se l'operatore deve lavorare con più additivi (coagulante, flocculante etc.).</a:t>
            </a:r>
          </a:p>
          <a:p>
            <a:endParaRPr lang="it-IT" sz="1800" dirty="0"/>
          </a:p>
          <a:p>
            <a:r>
              <a:rPr lang="it-IT" sz="1800" dirty="0"/>
              <a:t>Un altro problema che si incontra spesso è che il test non viene eseguito seguendo il metodo standard e si introducono frequentemente interpretazioni soggettive in merito a quale vasetto mostra i migliori risultati. Ciò crea problemi di affidabilità nel test effettuato con i flocculatori da banco.</a:t>
            </a:r>
          </a:p>
          <a:p>
            <a:endParaRPr lang="it-IT" sz="1800" dirty="0"/>
          </a:p>
          <a:p>
            <a:r>
              <a:rPr lang="it-IT" sz="1800" dirty="0"/>
              <a:t>Inoltre, questo test non da informazioni su come il coagulante stia realmente reagendo con la torbidità </a:t>
            </a:r>
            <a:r>
              <a:rPr lang="it-IT" sz="1400" i="0" dirty="0"/>
              <a:t>e la materia organica naturale </a:t>
            </a:r>
            <a:r>
              <a:rPr lang="it-IT" sz="1800" dirty="0"/>
              <a:t>(o NOM). Ad esempio, con un flocculatore non è possibile sapere quanto il ruolo della neutralizzazione e complessazione della carica sta effettivamente giocando rispetto ai meccanismi di assorbimento e adsorbimento.</a:t>
            </a:r>
          </a:p>
        </p:txBody>
      </p:sp>
      <p:sp>
        <p:nvSpPr>
          <p:cNvPr id="4" name="Slide Number Placeholder 3"/>
          <p:cNvSpPr>
            <a:spLocks noGrp="1"/>
          </p:cNvSpPr>
          <p:nvPr>
            <p:ph type="sldNum" sz="quarter" idx="5"/>
          </p:nvPr>
        </p:nvSpPr>
        <p:spPr/>
        <p:txBody>
          <a:bodyPr/>
          <a:lstStyle/>
          <a:p>
            <a:fld id="{07F58BC9-5369-4C3F-8760-0996CCF3A0D3}" type="slidenum">
              <a:rPr lang="en-GB" smtClean="0"/>
              <a:t>2</a:t>
            </a:fld>
            <a:endParaRPr lang="en-GB"/>
          </a:p>
        </p:txBody>
      </p:sp>
    </p:spTree>
    <p:extLst>
      <p:ext uri="{BB962C8B-B14F-4D97-AF65-F5344CB8AC3E}">
        <p14:creationId xmlns:p14="http://schemas.microsoft.com/office/powerpoint/2010/main" val="43095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È la carica anionica presente sui colloidi che li mantiene in sospensione ed è questo il motivo per cui un coagulante cationico come il </a:t>
            </a:r>
            <a:r>
              <a:rPr lang="it-IT" dirty="0" err="1"/>
              <a:t>policloruro</a:t>
            </a:r>
            <a:r>
              <a:rPr lang="it-IT" dirty="0"/>
              <a:t> di alluminio deve essere destabilizzato per provocare la coagulazione. </a:t>
            </a:r>
          </a:p>
          <a:p>
            <a:endParaRPr lang="it-IT" dirty="0"/>
          </a:p>
          <a:p>
            <a:r>
              <a:rPr lang="it-IT" dirty="0"/>
              <a:t>La carica anionica su di un colloide è composta da anioni (atomi / molecole caricati negativamente nell'acqua) inclusi i composti organici solubili (NOM) che trasportano una forte carica anionica. </a:t>
            </a:r>
          </a:p>
          <a:p>
            <a:endParaRPr lang="it-IT" dirty="0"/>
          </a:p>
          <a:p>
            <a:r>
              <a:rPr lang="it-IT" dirty="0"/>
              <a:t>Per ottenere la rimozione ottimale di NTU e TOC, queste cariche devono essere neutralizzate. Un analizzatore di carica di laboratorio fornisce i mezzi per determinare quando questi contaminanti sono stati completamente neutralizzati.</a:t>
            </a:r>
          </a:p>
        </p:txBody>
      </p:sp>
      <p:sp>
        <p:nvSpPr>
          <p:cNvPr id="4" name="Slide Number Placeholder 3"/>
          <p:cNvSpPr>
            <a:spLocks noGrp="1"/>
          </p:cNvSpPr>
          <p:nvPr>
            <p:ph type="sldNum" sz="quarter" idx="5"/>
          </p:nvPr>
        </p:nvSpPr>
        <p:spPr/>
        <p:txBody>
          <a:bodyPr/>
          <a:lstStyle/>
          <a:p>
            <a:fld id="{07F58BC9-5369-4C3F-8760-0996CCF3A0D3}" type="slidenum">
              <a:rPr lang="en-GB" smtClean="0"/>
              <a:t>3</a:t>
            </a:fld>
            <a:endParaRPr lang="en-GB"/>
          </a:p>
        </p:txBody>
      </p:sp>
    </p:spTree>
    <p:extLst>
      <p:ext uri="{BB962C8B-B14F-4D97-AF65-F5344CB8AC3E}">
        <p14:creationId xmlns:p14="http://schemas.microsoft.com/office/powerpoint/2010/main" val="390171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Per capire ciò che un analizzatore di carica di laboratorio è in grado di misurare (o non misurare), bisogna prima di tutto considerare i quattro meccanismi di coagulazione che entrano in gioco. </a:t>
            </a:r>
          </a:p>
          <a:p>
            <a:endParaRPr lang="it-IT" dirty="0"/>
          </a:p>
          <a:p>
            <a:r>
              <a:rPr lang="it-IT" dirty="0"/>
              <a:t>Il primo meccanismo è la neutralizzazione della carica (definita anche destabilizzazione). Qui le specie solubili del coagulante caricate positivamente entrano in contatto con la superficie colloidale e riducono la sua carica elettrica a doppio strato, permettendo così ai colloidi di agglomerarsi e formare </a:t>
            </a:r>
            <a:r>
              <a:rPr lang="it-IT" dirty="0" err="1"/>
              <a:t>microfloc</a:t>
            </a:r>
            <a:r>
              <a:rPr lang="it-IT" dirty="0"/>
              <a:t>.</a:t>
            </a:r>
          </a:p>
          <a:p>
            <a:endParaRPr lang="it-IT" dirty="0"/>
          </a:p>
          <a:p>
            <a:r>
              <a:rPr lang="it-IT" dirty="0"/>
              <a:t>Il secondo meccanismo è quello in cui quelle stesse specie solubili a carica positiva complesseranno i gruppi funzionali a carica negativa della molecola organica (NOM), il che si traduce in un precipitato che può quindi essere rimosso nei processi di separazione dei solidi. </a:t>
            </a:r>
          </a:p>
          <a:p>
            <a:endParaRPr lang="it-IT" dirty="0"/>
          </a:p>
          <a:p>
            <a:r>
              <a:rPr lang="it-IT" dirty="0"/>
              <a:t>L’</a:t>
            </a:r>
            <a:r>
              <a:rPr lang="it-IT" dirty="0" err="1"/>
              <a:t>Enmeshment</a:t>
            </a:r>
            <a:r>
              <a:rPr lang="it-IT" dirty="0"/>
              <a:t>, il terzo meccanismo, è quando si formano precipitati di idrossido di alluminio amorfo attorno ai colloidi/NOM. </a:t>
            </a:r>
          </a:p>
          <a:p>
            <a:endParaRPr lang="it-IT" dirty="0"/>
          </a:p>
          <a:p>
            <a:r>
              <a:rPr lang="it-IT" dirty="0"/>
              <a:t>L'adsorbimento è il quarto meccanismo che aiuta nella rimozione dei contaminanti. Quando si forma il floc di idrossido di alluminio, questo trasporta una carica superficiale positiva a pH inferiori a 8, che si dice aiuti per l'adsorbimento dei colloidi e della materia organica presente in natura sulla superficie del floc.</a:t>
            </a:r>
          </a:p>
          <a:p>
            <a:endParaRPr lang="it-IT" dirty="0"/>
          </a:p>
          <a:p>
            <a:r>
              <a:rPr lang="it-IT" dirty="0"/>
              <a:t>Idealmente, tutti questi meccanismi dovrebbero funzionare se dipendessero principalmente dal pH. Tuttavia, a volte i coagulanti vengono alimentati a un pH più alto o più basso di quello che è considerato ottimale per quel prodotto. Ciò può comportare uno o più meccanismi che impediscono alla coagulazione di raggiungere le massime prestazioni che un coagulante potrebbe ottenere diversamente.</a:t>
            </a:r>
          </a:p>
          <a:p>
            <a:r>
              <a:rPr lang="it-IT" dirty="0"/>
              <a:t>       </a:t>
            </a:r>
          </a:p>
          <a:p>
            <a:r>
              <a:rPr lang="it-IT" dirty="0"/>
              <a:t>Quindi le variabili della chimica dell'acqua come il pH, il tipo di coagulante ed il dosaggio effettivo influenzeranno tutti i meccanismi che sono più in gioco nel determinare i migliori risultati ottenibili. </a:t>
            </a:r>
          </a:p>
          <a:p>
            <a:endParaRPr lang="it-IT" dirty="0"/>
          </a:p>
          <a:p>
            <a:r>
              <a:rPr lang="it-IT" dirty="0"/>
              <a:t>Ciò che è importante sottolineare è che la misurazione della carica tramite i dispositivi di corrente fluente (streaming </a:t>
            </a:r>
            <a:r>
              <a:rPr lang="it-IT" dirty="0" err="1"/>
              <a:t>current</a:t>
            </a:r>
            <a:r>
              <a:rPr lang="it-IT" dirty="0"/>
              <a:t>) sarà reattiva solo quando i meccanismi di neutralizzazione della carica e di complessazione sono in gioco in una quantità misurabile. </a:t>
            </a:r>
          </a:p>
          <a:p>
            <a:endParaRPr lang="it-IT" dirty="0"/>
          </a:p>
          <a:p>
            <a:r>
              <a:rPr lang="it-IT" dirty="0"/>
              <a:t>Se questi due meccanismi svolgono un ruolo minimo, un analizzatore di carica non sarà molto utile. Tuttavia, l'analizzatore di carica di laboratorio è diverso dall'analizzatore in linea in quanto è possibile controllare o contrastare alcune di queste variabili della chimica dell'acqua in modo da produrre un risultato di misurazione accurato della carica che altrimenti non sarebbe possibile con gli strumenti in linea.</a:t>
            </a:r>
          </a:p>
          <a:p>
            <a:endParaRPr lang="it-IT" dirty="0"/>
          </a:p>
          <a:p>
            <a:r>
              <a:rPr lang="it-IT" dirty="0"/>
              <a:t> Si discutono le ulteriori implicazioni nella presentazione.</a:t>
            </a:r>
          </a:p>
        </p:txBody>
      </p:sp>
      <p:sp>
        <p:nvSpPr>
          <p:cNvPr id="4" name="Slide Number Placeholder 3"/>
          <p:cNvSpPr>
            <a:spLocks noGrp="1"/>
          </p:cNvSpPr>
          <p:nvPr>
            <p:ph type="sldNum" sz="quarter" idx="5"/>
          </p:nvPr>
        </p:nvSpPr>
        <p:spPr/>
        <p:txBody>
          <a:bodyPr/>
          <a:lstStyle/>
          <a:p>
            <a:fld id="{07F58BC9-5369-4C3F-8760-0996CCF3A0D3}" type="slidenum">
              <a:rPr lang="en-GB" smtClean="0"/>
              <a:t>8</a:t>
            </a:fld>
            <a:endParaRPr lang="en-GB"/>
          </a:p>
        </p:txBody>
      </p:sp>
    </p:spTree>
    <p:extLst>
      <p:ext uri="{BB962C8B-B14F-4D97-AF65-F5344CB8AC3E}">
        <p14:creationId xmlns:p14="http://schemas.microsoft.com/office/powerpoint/2010/main" val="25184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Le prime due forme sono responsabili della neutralizzazione della carica e sono misurate dalla corrente fluente.</a:t>
            </a:r>
          </a:p>
          <a:p>
            <a:endParaRPr lang="it-IT" dirty="0"/>
          </a:p>
          <a:p>
            <a:r>
              <a:rPr lang="it-IT" dirty="0"/>
              <a:t>La terza forma di allume idrolizzato (Al(OH)3) ha una carica ionica neutra e non contribuisce in alcun modo alla misurazione della carica. </a:t>
            </a:r>
          </a:p>
          <a:p>
            <a:endParaRPr lang="it-IT" dirty="0"/>
          </a:p>
          <a:p>
            <a:r>
              <a:rPr lang="it-IT" dirty="0"/>
              <a:t>La quarta forma mostrata qui è un anione e questo chiaramente non contribuisce alla neutralizzazione della carica. </a:t>
            </a:r>
          </a:p>
          <a:p>
            <a:endParaRPr lang="it-IT" dirty="0"/>
          </a:p>
          <a:p>
            <a:r>
              <a:rPr lang="it-IT" dirty="0"/>
              <a:t>Ciò che è fondamentale comprendere è che la maggior parte del coagulante deve apparire in queste forme cationiche per almeno un breve momento nel tempo in modo che un dispositivo di misurazione della carica possa rilevare accuratamente il coagulante ed essere in grado di determinare quando è stato raggiunto un dosaggio ottimale.</a:t>
            </a:r>
          </a:p>
          <a:p>
            <a:endParaRPr lang="it-IT" dirty="0"/>
          </a:p>
          <a:p>
            <a:r>
              <a:rPr lang="it-IT" dirty="0"/>
              <a:t>Se il coagulante si idrolizza rapidamente nella forma neutra o anionica prima di poter reagire con il sensore dell'LCA (cioè sonda e pistone), non è possibile che lo strumento sia in grado di misurare il coagulante ed essere in grado di determinare un dosaggio ottimale.</a:t>
            </a:r>
          </a:p>
        </p:txBody>
      </p:sp>
      <p:sp>
        <p:nvSpPr>
          <p:cNvPr id="4" name="Slide Number Placeholder 3"/>
          <p:cNvSpPr>
            <a:spLocks noGrp="1"/>
          </p:cNvSpPr>
          <p:nvPr>
            <p:ph type="sldNum" sz="quarter" idx="5"/>
          </p:nvPr>
        </p:nvSpPr>
        <p:spPr/>
        <p:txBody>
          <a:bodyPr/>
          <a:lstStyle/>
          <a:p>
            <a:fld id="{07F58BC9-5369-4C3F-8760-0996CCF3A0D3}" type="slidenum">
              <a:rPr lang="en-GB" smtClean="0"/>
              <a:t>9</a:t>
            </a:fld>
            <a:endParaRPr lang="en-GB"/>
          </a:p>
        </p:txBody>
      </p:sp>
    </p:spTree>
    <p:extLst>
      <p:ext uri="{BB962C8B-B14F-4D97-AF65-F5344CB8AC3E}">
        <p14:creationId xmlns:p14="http://schemas.microsoft.com/office/powerpoint/2010/main" val="122371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Questo grafico mostra varie specie di sali di alluminio e gli intervalli di pH in cui sono presenti.</a:t>
            </a:r>
          </a:p>
          <a:p>
            <a:endParaRPr lang="it-IT" dirty="0"/>
          </a:p>
          <a:p>
            <a:r>
              <a:rPr lang="it-IT" dirty="0"/>
              <a:t>Questo grafico è rappresentativo solo di allume e non di altri coagulanti come ferro o </a:t>
            </a:r>
            <a:r>
              <a:rPr lang="it-IT" dirty="0" err="1"/>
              <a:t>PACl</a:t>
            </a:r>
            <a:r>
              <a:rPr lang="it-IT" dirty="0"/>
              <a:t>. Ogni coagulante ha</a:t>
            </a:r>
          </a:p>
          <a:p>
            <a:r>
              <a:rPr lang="it-IT" dirty="0"/>
              <a:t> un profilo di dissociazione leggermente diverso. </a:t>
            </a:r>
          </a:p>
          <a:p>
            <a:endParaRPr lang="it-IT" dirty="0"/>
          </a:p>
          <a:p>
            <a:r>
              <a:rPr lang="it-IT" dirty="0"/>
              <a:t>Quando si tratta di allume, le specie cationiche esistono alle loro massime concentrazioni a pH inferiori a pH 7. Quando si aumenta il pH da pH 5 a pH 8, è possibile vedere che l’allume passa da una specie cationica più forte con una valenza di +2 ad una specie anionica con una carica ionica di valenza -1. </a:t>
            </a:r>
          </a:p>
          <a:p>
            <a:endParaRPr lang="it-IT" dirty="0"/>
          </a:p>
          <a:p>
            <a:r>
              <a:rPr lang="it-IT" dirty="0"/>
              <a:t>L'aumento del pH e la riduzione della carica cationica comportano una risposta minore (o nessuna risposta) in un dispositivo di misurazione della carica. Ad esempio, se si aggiungono 20 ppm di allume all'acqua non depurata con un pH di 5.5, la lettura della carica può essere +50. Gli stessi 20 ppm a un pH di 6.5 potrebbero produrre una lettura di carica pari a 0. La stessa dose ad un pH di 7.5 può produrre una lettura di carica di -100. </a:t>
            </a:r>
          </a:p>
          <a:p>
            <a:endParaRPr lang="it-IT" dirty="0"/>
          </a:p>
          <a:p>
            <a:r>
              <a:rPr lang="it-IT" dirty="0"/>
              <a:t>L'impatto che il pH e l'idrolisi hanno sulla carica ionica di queste specie di allume è il motivo per cui le oscillazioni del pH (principalmente quelle con più di 0.5 unità di pH) possono essere particolarmente problematiche per i misuratori di corrente fluente in linea, quando vengono utilizzate per cercare di controllare il dosaggio di coagulante. </a:t>
            </a:r>
          </a:p>
          <a:p>
            <a:endParaRPr lang="it-IT" dirty="0"/>
          </a:p>
          <a:p>
            <a:r>
              <a:rPr lang="it-IT" dirty="0"/>
              <a:t>Idealmente, quando si utilizza un analizzatore di streaming </a:t>
            </a:r>
            <a:r>
              <a:rPr lang="it-IT" dirty="0" err="1"/>
              <a:t>current</a:t>
            </a:r>
            <a:r>
              <a:rPr lang="it-IT" dirty="0"/>
              <a:t> (corrente fluente) in linea o da laboratorio, il pH dovrebbe essere mantenuto stabile ed ad un livello ideale. Questo non è sempre possibile con le installazioni in linea poiché non tutti gli impianti hanno la possibilità di controllare il pH dell’acqua in entrata. Tuttavia, controllare il pH di un campione in uno strumento da laboratorio è semplice, specialmente con LabSense (Versione 3) poiché è dotato di una sonda di pH e una pompa di alimentazione di tampone per </a:t>
            </a:r>
            <a:r>
              <a:rPr lang="it-IT" dirty="0" err="1"/>
              <a:t>ilpH</a:t>
            </a:r>
            <a:r>
              <a:rPr lang="it-IT" dirty="0"/>
              <a:t>.</a:t>
            </a:r>
          </a:p>
          <a:p>
            <a:endParaRPr lang="it-IT" dirty="0"/>
          </a:p>
          <a:p>
            <a:r>
              <a:rPr lang="it-IT" dirty="0"/>
              <a:t>Quello che bisogna comprendere è che l'analisi della carica ionica, che è ciò che il LabSense/ChargeSense/StreamerSense fanno (in laboratorio o in linea), sarà utile ed affidabile solo se il coagulante viene introdotto nell'acqua con il pH ottimale per quel coagulante, che è generalmente attorno al punto di coagulazione della solubilità minima. </a:t>
            </a:r>
          </a:p>
          <a:p>
            <a:endParaRPr lang="it-IT" dirty="0"/>
          </a:p>
          <a:p>
            <a:r>
              <a:rPr lang="it-IT" dirty="0"/>
              <a:t>Se il pH è troppo alto, le specie cationiche non sono presenti (o non presenti per abbastanza tempo) per influenzare la carica ionica in modo misurabile.</a:t>
            </a:r>
          </a:p>
          <a:p>
            <a:endParaRPr lang="it-IT" dirty="0"/>
          </a:p>
          <a:p>
            <a:r>
              <a:rPr lang="it-IT" dirty="0"/>
              <a:t>Questo aiuta a comprendere un aspetto importante dell'analisi della carica di laboratorio, che è la modifica del pH del campione in modo tale che il LabSense possa ottenere risultati accurati nella determinazione del dosaggio. </a:t>
            </a:r>
          </a:p>
          <a:p>
            <a:endParaRPr lang="it-IT" dirty="0"/>
          </a:p>
          <a:p>
            <a:r>
              <a:rPr lang="it-IT" dirty="0"/>
              <a:t>Questo è uno sviluppo piuttosto nuovo nella comprensione delle misurazioni della carica di laboratorio e qualcosa che la Process Instruments (UK) Ltd. fa da oltre 3 anni con grande successo. Grazie all’opzione di controllare il pH si è notevolmente ampliato il numero di applicazioni in cui il LabSense può essere utilizzato per determinare il dosaggio ottimale del coagulante.</a:t>
            </a:r>
          </a:p>
          <a:p>
            <a:endParaRPr lang="it-IT" dirty="0"/>
          </a:p>
          <a:p>
            <a:endParaRPr lang="it-IT" dirty="0"/>
          </a:p>
          <a:p>
            <a:endParaRPr lang="it-IT" dirty="0"/>
          </a:p>
          <a:p>
            <a:endParaRPr lang="it-IT" dirty="0"/>
          </a:p>
          <a:p>
            <a:endParaRPr lang="it-IT" dirty="0"/>
          </a:p>
        </p:txBody>
      </p:sp>
      <p:sp>
        <p:nvSpPr>
          <p:cNvPr id="4" name="Slide Number Placeholder 3"/>
          <p:cNvSpPr>
            <a:spLocks noGrp="1"/>
          </p:cNvSpPr>
          <p:nvPr>
            <p:ph type="sldNum" sz="quarter" idx="5"/>
          </p:nvPr>
        </p:nvSpPr>
        <p:spPr/>
        <p:txBody>
          <a:bodyPr/>
          <a:lstStyle/>
          <a:p>
            <a:fld id="{07F58BC9-5369-4C3F-8760-0996CCF3A0D3}" type="slidenum">
              <a:rPr lang="en-GB" smtClean="0"/>
              <a:t>10</a:t>
            </a:fld>
            <a:endParaRPr lang="en-GB"/>
          </a:p>
        </p:txBody>
      </p:sp>
    </p:spTree>
    <p:extLst>
      <p:ext uri="{BB962C8B-B14F-4D97-AF65-F5344CB8AC3E}">
        <p14:creationId xmlns:p14="http://schemas.microsoft.com/office/powerpoint/2010/main" val="4054961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Quando si aggiunge un coagulante inorganico come l'allume, questo passa attraverso una serie di reazioni di idrolisi (la cui velocità dipende in gran parte dal pH). Il tasso di idrolisi determinerà il meccanismo di coagulazione predominante.</a:t>
            </a:r>
          </a:p>
          <a:p>
            <a:endParaRPr lang="it-IT" dirty="0"/>
          </a:p>
          <a:p>
            <a:r>
              <a:rPr lang="it-IT" dirty="0"/>
              <a:t>La destabilizzazione dei colloidi sospesi e dei grandi composti organici solubili si basa sull'aggiunta di cationi caricati positivamente.</a:t>
            </a:r>
          </a:p>
        </p:txBody>
      </p:sp>
      <p:sp>
        <p:nvSpPr>
          <p:cNvPr id="4" name="Slide Number Placeholder 3"/>
          <p:cNvSpPr>
            <a:spLocks noGrp="1"/>
          </p:cNvSpPr>
          <p:nvPr>
            <p:ph type="sldNum" sz="quarter" idx="5"/>
          </p:nvPr>
        </p:nvSpPr>
        <p:spPr/>
        <p:txBody>
          <a:bodyPr/>
          <a:lstStyle/>
          <a:p>
            <a:fld id="{07F58BC9-5369-4C3F-8760-0996CCF3A0D3}" type="slidenum">
              <a:rPr lang="en-GB" smtClean="0"/>
              <a:t>11</a:t>
            </a:fld>
            <a:endParaRPr lang="en-GB"/>
          </a:p>
        </p:txBody>
      </p:sp>
    </p:spTree>
    <p:extLst>
      <p:ext uri="{BB962C8B-B14F-4D97-AF65-F5344CB8AC3E}">
        <p14:creationId xmlns:p14="http://schemas.microsoft.com/office/powerpoint/2010/main" val="3069066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F58BC9-5369-4C3F-8760-0996CCF3A0D3}" type="slidenum">
              <a:rPr lang="en-GB" smtClean="0"/>
              <a:t>20</a:t>
            </a:fld>
            <a:endParaRPr lang="en-GB"/>
          </a:p>
        </p:txBody>
      </p:sp>
    </p:spTree>
    <p:extLst>
      <p:ext uri="{BB962C8B-B14F-4D97-AF65-F5344CB8AC3E}">
        <p14:creationId xmlns:p14="http://schemas.microsoft.com/office/powerpoint/2010/main" val="334873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7F58BC9-5369-4C3F-8760-0996CCF3A0D3}" type="slidenum">
              <a:rPr lang="en-GB" smtClean="0"/>
              <a:t>21</a:t>
            </a:fld>
            <a:endParaRPr lang="en-GB"/>
          </a:p>
        </p:txBody>
      </p:sp>
    </p:spTree>
    <p:extLst>
      <p:ext uri="{BB962C8B-B14F-4D97-AF65-F5344CB8AC3E}">
        <p14:creationId xmlns:p14="http://schemas.microsoft.com/office/powerpoint/2010/main" val="89991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52400"/>
            <a:ext cx="8153400" cy="762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5" name="Text Placeholder 2"/>
          <p:cNvSpPr>
            <a:spLocks noGrp="1"/>
          </p:cNvSpPr>
          <p:nvPr>
            <p:ph idx="1" hasCustomPrompt="1"/>
          </p:nvPr>
        </p:nvSpPr>
        <p:spPr>
          <a:xfrm>
            <a:off x="3352800" y="1066800"/>
            <a:ext cx="5334000" cy="5059363"/>
          </a:xfrm>
          <a:prstGeom prst="rect">
            <a:avLst/>
          </a:prstGeom>
        </p:spPr>
        <p:txBody>
          <a:bodyPr vert="horz" lIns="91440" tIns="45720" rIns="91440" bIns="45720" rtlCol="0">
            <a:normAutofit/>
          </a:bodyPr>
          <a:lstStyle>
            <a:lvl1pPr marL="0" indent="0">
              <a:buNone/>
              <a:defRPr b="0" baseline="0"/>
            </a:lvl1pPr>
          </a:lstStyle>
          <a:p>
            <a:pPr lvl="0"/>
            <a:r>
              <a:rPr lang="en-US" dirty="0"/>
              <a:t>This is some text</a:t>
            </a:r>
            <a:endParaRPr lang="en-GB" dirty="0"/>
          </a:p>
        </p:txBody>
      </p:sp>
    </p:spTree>
    <p:extLst>
      <p:ext uri="{BB962C8B-B14F-4D97-AF65-F5344CB8AC3E}">
        <p14:creationId xmlns:p14="http://schemas.microsoft.com/office/powerpoint/2010/main" val="140596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04800" y="0"/>
            <a:ext cx="9829800" cy="7086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69572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228600" y="0"/>
            <a:ext cx="9677400" cy="914400"/>
          </a:xfrm>
          <a:prstGeom prst="rect">
            <a:avLst/>
          </a:prstGeom>
          <a:solidFill>
            <a:srgbClr val="39A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457200" y="152400"/>
            <a:ext cx="8153400" cy="762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3505200" y="1066800"/>
            <a:ext cx="5181600" cy="5059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2">
            <a:extLst>
              <a:ext uri="{FF2B5EF4-FFF2-40B4-BE49-F238E27FC236}">
                <a16:creationId xmlns:a16="http://schemas.microsoft.com/office/drawing/2014/main" id="{9D20B774-5BE8-4860-8ADE-FFA6B5EA6807}"/>
              </a:ext>
            </a:extLst>
          </p:cNvPr>
          <p:cNvSpPr txBox="1">
            <a:spLocks/>
          </p:cNvSpPr>
          <p:nvPr userDrawn="1"/>
        </p:nvSpPr>
        <p:spPr>
          <a:xfrm>
            <a:off x="7391400" y="6564976"/>
            <a:ext cx="1752600" cy="2812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28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spcBef>
                <a:spcPct val="20000"/>
              </a:spcBef>
              <a:buFont typeface="Arial" panose="020B0604020202020204" pitchFamily="34" charset="0"/>
              <a:buChar char="•"/>
              <a:defRPr sz="24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1200" b="0" i="0" u="none" baseline="0" dirty="0">
                <a:solidFill>
                  <a:srgbClr val="39AB4E"/>
                </a:solidFill>
                <a:uFill>
                  <a:solidFill>
                    <a:srgbClr val="39AB4E"/>
                  </a:solidFill>
                </a:uFill>
              </a:rPr>
              <a:t>www.leafytechnologies.it</a:t>
            </a:r>
          </a:p>
        </p:txBody>
      </p:sp>
    </p:spTree>
    <p:extLst>
      <p:ext uri="{BB962C8B-B14F-4D97-AF65-F5344CB8AC3E}">
        <p14:creationId xmlns:p14="http://schemas.microsoft.com/office/powerpoint/2010/main" val="3641005093"/>
      </p:ext>
    </p:extLst>
  </p:cSld>
  <p:clrMap bg1="lt1" tx1="dk1" bg2="lt2" tx2="dk2" accent1="accent1" accent2="accent2" accent3="accent3" accent4="accent4" accent5="accent5" accent6="accent6" hlink="hlink" folHlink="folHlink"/>
  <p:sldLayoutIdLst>
    <p:sldLayoutId id="2147483661" r:id="rId1"/>
    <p:sldLayoutId id="2147483663" r:id="rId2"/>
  </p:sldLayoutIdLst>
  <p:txStyles>
    <p:titleStyle>
      <a:lvl1pPr algn="l" defTabSz="914400" rtl="0" eaLnBrk="1" latinLnBrk="0" hangingPunct="1">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28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spcBef>
          <a:spcPct val="20000"/>
        </a:spcBef>
        <a:buFont typeface="Arial" panose="020B0604020202020204" pitchFamily="34" charset="0"/>
        <a:buChar char="•"/>
        <a:defRPr sz="24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546885-7439-42D7-89F3-1995B1EAD8E7}"/>
              </a:ext>
            </a:extLst>
          </p:cNvPr>
          <p:cNvSpPr/>
          <p:nvPr/>
        </p:nvSpPr>
        <p:spPr>
          <a:xfrm>
            <a:off x="-304800" y="-9526"/>
            <a:ext cx="5791200" cy="7172325"/>
          </a:xfrm>
          <a:prstGeom prst="rect">
            <a:avLst/>
          </a:prstGeom>
          <a:solidFill>
            <a:srgbClr val="39AB4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dirty="0">
              <a:solidFill>
                <a:srgbClr val="39AB4E"/>
              </a:solidFill>
            </a:endParaRPr>
          </a:p>
        </p:txBody>
      </p:sp>
      <p:sp>
        <p:nvSpPr>
          <p:cNvPr id="7" name="Rectangle 6">
            <a:extLst>
              <a:ext uri="{FF2B5EF4-FFF2-40B4-BE49-F238E27FC236}">
                <a16:creationId xmlns:a16="http://schemas.microsoft.com/office/drawing/2014/main" id="{EFADB564-366C-4F38-9A56-42084F304C21}"/>
              </a:ext>
            </a:extLst>
          </p:cNvPr>
          <p:cNvSpPr/>
          <p:nvPr/>
        </p:nvSpPr>
        <p:spPr>
          <a:xfrm>
            <a:off x="100112" y="775151"/>
            <a:ext cx="4041876" cy="7478970"/>
          </a:xfrm>
          <a:prstGeom prst="rect">
            <a:avLst/>
          </a:prstGeom>
        </p:spPr>
        <p:txBody>
          <a:bodyPr wrap="none">
            <a:spAutoFit/>
          </a:bodyPr>
          <a:lstStyle/>
          <a:p>
            <a:r>
              <a:rPr lang="it-IT" sz="4800" b="1" dirty="0">
                <a:solidFill>
                  <a:schemeClr val="bg1"/>
                </a:solidFill>
                <a:latin typeface="Calibri" panose="020F0502020204030204" pitchFamily="34" charset="0"/>
                <a:cs typeface="Calibri" panose="020F0502020204030204" pitchFamily="34" charset="0"/>
              </a:rPr>
              <a:t>LabSense</a:t>
            </a:r>
          </a:p>
          <a:p>
            <a:endParaRPr lang="it-IT" sz="4800" b="1" dirty="0">
              <a:solidFill>
                <a:schemeClr val="bg1"/>
              </a:solidFill>
              <a:latin typeface="Calibri" panose="020F0502020204030204" pitchFamily="34" charset="0"/>
              <a:cs typeface="Calibri" panose="020F0502020204030204" pitchFamily="34" charset="0"/>
            </a:endParaRPr>
          </a:p>
          <a:p>
            <a:r>
              <a:rPr lang="it-IT" sz="4800" b="1" dirty="0">
                <a:solidFill>
                  <a:schemeClr val="bg1"/>
                </a:solidFill>
                <a:latin typeface="Calibri" panose="020F0502020204030204" pitchFamily="34" charset="0"/>
                <a:cs typeface="Calibri" panose="020F0502020204030204" pitchFamily="34" charset="0"/>
              </a:rPr>
              <a:t>Misuratore di </a:t>
            </a:r>
          </a:p>
          <a:p>
            <a:r>
              <a:rPr lang="it-IT" sz="4800" b="1" dirty="0">
                <a:solidFill>
                  <a:schemeClr val="bg1"/>
                </a:solidFill>
                <a:latin typeface="Calibri" panose="020F0502020204030204" pitchFamily="34" charset="0"/>
                <a:cs typeface="Calibri" panose="020F0502020204030204" pitchFamily="34" charset="0"/>
              </a:rPr>
              <a:t>carica da </a:t>
            </a:r>
          </a:p>
          <a:p>
            <a:r>
              <a:rPr lang="it-IT" sz="4800" b="1" dirty="0">
                <a:solidFill>
                  <a:schemeClr val="bg1"/>
                </a:solidFill>
                <a:latin typeface="Calibri" panose="020F0502020204030204" pitchFamily="34" charset="0"/>
                <a:cs typeface="Calibri" panose="020F0502020204030204" pitchFamily="34" charset="0"/>
              </a:rPr>
              <a:t>laboratorio per</a:t>
            </a:r>
          </a:p>
          <a:p>
            <a:r>
              <a:rPr lang="it-IT" sz="4800" b="1" dirty="0">
                <a:solidFill>
                  <a:schemeClr val="bg1"/>
                </a:solidFill>
                <a:latin typeface="Calibri" panose="020F0502020204030204" pitchFamily="34" charset="0"/>
                <a:cs typeface="Calibri" panose="020F0502020204030204" pitchFamily="34" charset="0"/>
              </a:rPr>
              <a:t>ottimizzare il </a:t>
            </a:r>
          </a:p>
          <a:p>
            <a:r>
              <a:rPr lang="it-IT" sz="4800" b="1" dirty="0">
                <a:solidFill>
                  <a:schemeClr val="bg1"/>
                </a:solidFill>
                <a:latin typeface="Calibri" panose="020F0502020204030204" pitchFamily="34" charset="0"/>
                <a:cs typeface="Calibri" panose="020F0502020204030204" pitchFamily="34" charset="0"/>
              </a:rPr>
              <a:t>dosaggio</a:t>
            </a:r>
          </a:p>
          <a:p>
            <a:r>
              <a:rPr lang="it-IT" sz="4800" b="1" dirty="0">
                <a:solidFill>
                  <a:schemeClr val="bg1"/>
                </a:solidFill>
                <a:latin typeface="Calibri" panose="020F0502020204030204" pitchFamily="34" charset="0"/>
                <a:cs typeface="Calibri" panose="020F0502020204030204" pitchFamily="34" charset="0"/>
              </a:rPr>
              <a:t>di coagulante</a:t>
            </a:r>
          </a:p>
          <a:p>
            <a:endParaRPr lang="it-IT" sz="4800" b="1" dirty="0">
              <a:solidFill>
                <a:schemeClr val="bg1"/>
              </a:solidFill>
              <a:latin typeface="Calibri" panose="020F0502020204030204" pitchFamily="34" charset="0"/>
              <a:cs typeface="Calibri" panose="020F0502020204030204" pitchFamily="34" charset="0"/>
            </a:endParaRPr>
          </a:p>
          <a:p>
            <a:endParaRPr lang="it-IT" sz="4800" b="1" dirty="0">
              <a:solidFill>
                <a:schemeClr val="bg1"/>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9744E3F6-107A-41EA-8D79-DF203A64FB00}"/>
              </a:ext>
            </a:extLst>
          </p:cNvPr>
          <p:cNvSpPr/>
          <p:nvPr/>
        </p:nvSpPr>
        <p:spPr>
          <a:xfrm>
            <a:off x="5562600" y="4800600"/>
            <a:ext cx="3733800" cy="1077218"/>
          </a:xfrm>
          <a:prstGeom prst="rect">
            <a:avLst/>
          </a:prstGeom>
        </p:spPr>
        <p:txBody>
          <a:bodyPr wrap="square">
            <a:spAutoFit/>
          </a:bodyPr>
          <a:lstStyle/>
          <a:p>
            <a:pPr algn="ctr"/>
            <a:r>
              <a:rPr lang="en-GB" sz="1600" i="1" dirty="0">
                <a:solidFill>
                  <a:srgbClr val="39AB4E"/>
                </a:solidFill>
              </a:rPr>
              <a:t>It is the anionic charge on colloids that keep them in suspension and why a cationic coagulant like Alum must be fed in order to bring about coagulation. </a:t>
            </a:r>
            <a:endParaRPr lang="en-GB" i="1" dirty="0">
              <a:solidFill>
                <a:srgbClr val="39AB4E"/>
              </a:solidFill>
            </a:endParaRPr>
          </a:p>
        </p:txBody>
      </p:sp>
      <p:pic>
        <p:nvPicPr>
          <p:cNvPr id="13" name="Picture 6">
            <a:extLst>
              <a:ext uri="{FF2B5EF4-FFF2-40B4-BE49-F238E27FC236}">
                <a16:creationId xmlns:a16="http://schemas.microsoft.com/office/drawing/2014/main" id="{653AF35A-B54A-4E4C-A0ED-2BC28CC5EE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12337" y="1367711"/>
            <a:ext cx="1834326"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 picture containing tableware, drawing, plate, cup&#10;&#10;Description automatically generated">
            <a:extLst>
              <a:ext uri="{FF2B5EF4-FFF2-40B4-BE49-F238E27FC236}">
                <a16:creationId xmlns:a16="http://schemas.microsoft.com/office/drawing/2014/main" id="{B4B2D88F-4BB4-4DA4-B345-AFFB85A69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7791" y="232579"/>
            <a:ext cx="3048000" cy="446389"/>
          </a:xfrm>
          <a:prstGeom prst="rect">
            <a:avLst/>
          </a:prstGeom>
        </p:spPr>
      </p:pic>
    </p:spTree>
    <p:extLst>
      <p:ext uri="{BB962C8B-B14F-4D97-AF65-F5344CB8AC3E}">
        <p14:creationId xmlns:p14="http://schemas.microsoft.com/office/powerpoint/2010/main" val="105805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dirty="0"/>
              <a:t>Dosaggio dell’</a:t>
            </a:r>
            <a:r>
              <a:rPr lang="it-IT" dirty="0" err="1"/>
              <a:t>aluminio</a:t>
            </a:r>
            <a:endParaRPr lang="it-IT" dirty="0"/>
          </a:p>
        </p:txBody>
      </p:sp>
      <p:pic>
        <p:nvPicPr>
          <p:cNvPr id="3" name="Picture 2">
            <a:extLst>
              <a:ext uri="{FF2B5EF4-FFF2-40B4-BE49-F238E27FC236}">
                <a16:creationId xmlns:a16="http://schemas.microsoft.com/office/drawing/2014/main" id="{C25F6918-2253-404B-85C7-0C1F2B254E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628775"/>
            <a:ext cx="749617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78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dirty="0"/>
              <a:t>Neutralizzazione della carica</a:t>
            </a:r>
          </a:p>
        </p:txBody>
      </p:sp>
      <p:sp>
        <p:nvSpPr>
          <p:cNvPr id="3" name="TextBox 2">
            <a:extLst>
              <a:ext uri="{FF2B5EF4-FFF2-40B4-BE49-F238E27FC236}">
                <a16:creationId xmlns:a16="http://schemas.microsoft.com/office/drawing/2014/main" id="{5B3B323D-D10E-4BE8-8332-5F182A3E01E3}"/>
              </a:ext>
            </a:extLst>
          </p:cNvPr>
          <p:cNvSpPr txBox="1"/>
          <p:nvPr/>
        </p:nvSpPr>
        <p:spPr>
          <a:xfrm>
            <a:off x="882650" y="1746250"/>
            <a:ext cx="838200" cy="522288"/>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eaLnBrk="1" hangingPunct="1">
              <a:defRPr/>
            </a:pPr>
            <a:r>
              <a:rPr lang="it-IT" sz="2800" dirty="0"/>
              <a:t>Al</a:t>
            </a:r>
            <a:r>
              <a:rPr lang="it-IT" sz="2800" baseline="30000" dirty="0"/>
              <a:t>3+</a:t>
            </a:r>
            <a:endParaRPr lang="it-IT" sz="2800" dirty="0"/>
          </a:p>
        </p:txBody>
      </p:sp>
      <p:sp>
        <p:nvSpPr>
          <p:cNvPr id="4" name="TextBox 3">
            <a:extLst>
              <a:ext uri="{FF2B5EF4-FFF2-40B4-BE49-F238E27FC236}">
                <a16:creationId xmlns:a16="http://schemas.microsoft.com/office/drawing/2014/main" id="{99615367-C8FE-4812-A6BD-9FFE0165641F}"/>
              </a:ext>
            </a:extLst>
          </p:cNvPr>
          <p:cNvSpPr txBox="1"/>
          <p:nvPr/>
        </p:nvSpPr>
        <p:spPr>
          <a:xfrm>
            <a:off x="844550" y="2628900"/>
            <a:ext cx="3357563" cy="830263"/>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it-IT" sz="2400" dirty="0"/>
              <a:t>Specie di cationi solubili e.g. Al(OH)</a:t>
            </a:r>
            <a:r>
              <a:rPr lang="it-IT" sz="2400" baseline="30000" dirty="0"/>
              <a:t>2+</a:t>
            </a:r>
            <a:endParaRPr lang="it-IT" sz="2400" dirty="0"/>
          </a:p>
        </p:txBody>
      </p:sp>
      <p:sp>
        <p:nvSpPr>
          <p:cNvPr id="5" name="Rectangle 4">
            <a:extLst>
              <a:ext uri="{FF2B5EF4-FFF2-40B4-BE49-F238E27FC236}">
                <a16:creationId xmlns:a16="http://schemas.microsoft.com/office/drawing/2014/main" id="{3BB3F56F-22CB-4C47-8241-7851421501DB}"/>
              </a:ext>
            </a:extLst>
          </p:cNvPr>
          <p:cNvSpPr/>
          <p:nvPr/>
        </p:nvSpPr>
        <p:spPr>
          <a:xfrm>
            <a:off x="882650" y="4024313"/>
            <a:ext cx="3124200" cy="830262"/>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it-IT" sz="2400" dirty="0"/>
              <a:t>Precipitato di idrossido colloidale Al(OH)</a:t>
            </a:r>
            <a:r>
              <a:rPr lang="it-IT" sz="2400" baseline="-25000" dirty="0"/>
              <a:t>3(s)</a:t>
            </a:r>
            <a:endParaRPr lang="it-IT" sz="2400" dirty="0"/>
          </a:p>
        </p:txBody>
      </p:sp>
      <p:sp>
        <p:nvSpPr>
          <p:cNvPr id="6" name="Rectangle 5">
            <a:extLst>
              <a:ext uri="{FF2B5EF4-FFF2-40B4-BE49-F238E27FC236}">
                <a16:creationId xmlns:a16="http://schemas.microsoft.com/office/drawing/2014/main" id="{4A17E074-661F-4148-A371-B56370C7C894}"/>
              </a:ext>
            </a:extLst>
          </p:cNvPr>
          <p:cNvSpPr/>
          <p:nvPr/>
        </p:nvSpPr>
        <p:spPr>
          <a:xfrm>
            <a:off x="882650" y="5327650"/>
            <a:ext cx="3276600" cy="830263"/>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it-IT" sz="2400" dirty="0"/>
              <a:t>Precipitato di idrossido amorfo Al(OH)</a:t>
            </a:r>
            <a:r>
              <a:rPr lang="it-IT" sz="2400" baseline="-25000" dirty="0"/>
              <a:t>3(</a:t>
            </a:r>
            <a:r>
              <a:rPr lang="it-IT" sz="2400" baseline="-25000" dirty="0" err="1"/>
              <a:t>am</a:t>
            </a:r>
            <a:r>
              <a:rPr lang="it-IT" sz="2400" baseline="-25000" dirty="0"/>
              <a:t>)</a:t>
            </a:r>
            <a:endParaRPr lang="it-IT" sz="2400" dirty="0"/>
          </a:p>
        </p:txBody>
      </p:sp>
      <p:sp>
        <p:nvSpPr>
          <p:cNvPr id="8" name="Curved Right Arrow 14">
            <a:extLst>
              <a:ext uri="{FF2B5EF4-FFF2-40B4-BE49-F238E27FC236}">
                <a16:creationId xmlns:a16="http://schemas.microsoft.com/office/drawing/2014/main" id="{5E690F8B-761B-4BEF-8A08-E059F9C5F491}"/>
              </a:ext>
            </a:extLst>
          </p:cNvPr>
          <p:cNvSpPr/>
          <p:nvPr/>
        </p:nvSpPr>
        <p:spPr>
          <a:xfrm>
            <a:off x="196850" y="1898650"/>
            <a:ext cx="685800" cy="1252538"/>
          </a:xfrm>
          <a:prstGeom prst="curvedRightArrow">
            <a:avLst/>
          </a:prstGeom>
          <a:solidFill>
            <a:srgbClr val="00FFFF"/>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solidFill>
                <a:schemeClr val="tx1"/>
              </a:solidFill>
            </a:endParaRPr>
          </a:p>
        </p:txBody>
      </p:sp>
      <p:sp>
        <p:nvSpPr>
          <p:cNvPr id="9" name="Curved Right Arrow 17">
            <a:extLst>
              <a:ext uri="{FF2B5EF4-FFF2-40B4-BE49-F238E27FC236}">
                <a16:creationId xmlns:a16="http://schemas.microsoft.com/office/drawing/2014/main" id="{C6ED835F-331B-404C-8C1B-F5B923CF35FD}"/>
              </a:ext>
            </a:extLst>
          </p:cNvPr>
          <p:cNvSpPr/>
          <p:nvPr/>
        </p:nvSpPr>
        <p:spPr>
          <a:xfrm>
            <a:off x="196850" y="4598988"/>
            <a:ext cx="685800" cy="1274762"/>
          </a:xfrm>
          <a:prstGeom prst="curvedRightArrow">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solidFill>
                <a:schemeClr val="tx1"/>
              </a:solidFill>
            </a:endParaRPr>
          </a:p>
        </p:txBody>
      </p:sp>
      <p:cxnSp>
        <p:nvCxnSpPr>
          <p:cNvPr id="10" name="Straight Arrow Connector 9">
            <a:extLst>
              <a:ext uri="{FF2B5EF4-FFF2-40B4-BE49-F238E27FC236}">
                <a16:creationId xmlns:a16="http://schemas.microsoft.com/office/drawing/2014/main" id="{353D70FB-32D5-4C58-8243-5684B236E6DB}"/>
              </a:ext>
            </a:extLst>
          </p:cNvPr>
          <p:cNvCxnSpPr>
            <a:stCxn id="5" idx="3"/>
            <a:endCxn id="81" idx="1"/>
          </p:cNvCxnSpPr>
          <p:nvPr/>
        </p:nvCxnSpPr>
        <p:spPr>
          <a:xfrm>
            <a:off x="4006850" y="4439444"/>
            <a:ext cx="1420223" cy="129645"/>
          </a:xfrm>
          <a:prstGeom prst="straightConnector1">
            <a:avLst/>
          </a:prstGeom>
          <a:ln w="57150">
            <a:solidFill>
              <a:srgbClr val="00FFFF"/>
            </a:solidFill>
            <a:tailEnd type="arrow"/>
          </a:ln>
        </p:spPr>
        <p:style>
          <a:lnRef idx="1">
            <a:schemeClr val="accent1"/>
          </a:lnRef>
          <a:fillRef idx="0">
            <a:schemeClr val="accent1"/>
          </a:fillRef>
          <a:effectRef idx="0">
            <a:schemeClr val="accent1"/>
          </a:effectRef>
          <a:fontRef idx="minor">
            <a:schemeClr val="tx1"/>
          </a:fontRef>
        </p:style>
      </p:cxnSp>
      <p:sp>
        <p:nvSpPr>
          <p:cNvPr id="11" name="Curved Right Arrow 200">
            <a:extLst>
              <a:ext uri="{FF2B5EF4-FFF2-40B4-BE49-F238E27FC236}">
                <a16:creationId xmlns:a16="http://schemas.microsoft.com/office/drawing/2014/main" id="{51DB8D6A-4C1D-4BA2-B63F-9C9BBC6870D4}"/>
              </a:ext>
            </a:extLst>
          </p:cNvPr>
          <p:cNvSpPr/>
          <p:nvPr/>
        </p:nvSpPr>
        <p:spPr>
          <a:xfrm>
            <a:off x="196850" y="3282950"/>
            <a:ext cx="685800" cy="1139825"/>
          </a:xfrm>
          <a:prstGeom prst="curvedRightArrow">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solidFill>
                <a:schemeClr val="tx1"/>
              </a:solidFill>
            </a:endParaRPr>
          </a:p>
        </p:txBody>
      </p:sp>
      <p:grpSp>
        <p:nvGrpSpPr>
          <p:cNvPr id="12" name="Group 1">
            <a:extLst>
              <a:ext uri="{FF2B5EF4-FFF2-40B4-BE49-F238E27FC236}">
                <a16:creationId xmlns:a16="http://schemas.microsoft.com/office/drawing/2014/main" id="{DFF5D51A-61BE-427C-82A2-F315316AEE5C}"/>
              </a:ext>
            </a:extLst>
          </p:cNvPr>
          <p:cNvGrpSpPr>
            <a:grpSpLocks/>
          </p:cNvGrpSpPr>
          <p:nvPr/>
        </p:nvGrpSpPr>
        <p:grpSpPr bwMode="auto">
          <a:xfrm>
            <a:off x="4114800" y="1628775"/>
            <a:ext cx="5029200" cy="5135562"/>
            <a:chOff x="4114800" y="1713153"/>
            <a:chExt cx="5028645" cy="5051897"/>
          </a:xfrm>
        </p:grpSpPr>
        <p:cxnSp>
          <p:nvCxnSpPr>
            <p:cNvPr id="13" name="Straight Arrow Connector 12">
              <a:extLst>
                <a:ext uri="{FF2B5EF4-FFF2-40B4-BE49-F238E27FC236}">
                  <a16:creationId xmlns:a16="http://schemas.microsoft.com/office/drawing/2014/main" id="{E7B2CC3F-CB07-492A-B53A-9D38FE6EE149}"/>
                </a:ext>
              </a:extLst>
            </p:cNvPr>
            <p:cNvCxnSpPr>
              <a:stCxn id="4" idx="3"/>
            </p:cNvCxnSpPr>
            <p:nvPr/>
          </p:nvCxnSpPr>
          <p:spPr>
            <a:xfrm>
              <a:off x="4202103" y="3043668"/>
              <a:ext cx="860330" cy="477861"/>
            </a:xfrm>
            <a:prstGeom prst="straightConnector1">
              <a:avLst/>
            </a:prstGeom>
            <a:ln w="57150">
              <a:solidFill>
                <a:srgbClr val="00FF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2DB2C00-4620-4E07-9F15-71D2727876ED}"/>
                </a:ext>
              </a:extLst>
            </p:cNvPr>
            <p:cNvCxnSpPr/>
            <p:nvPr/>
          </p:nvCxnSpPr>
          <p:spPr>
            <a:xfrm>
              <a:off x="4114800" y="5465769"/>
              <a:ext cx="1387322" cy="490354"/>
            </a:xfrm>
            <a:prstGeom prst="straightConnector1">
              <a:avLst/>
            </a:prstGeom>
            <a:ln w="57150">
              <a:solidFill>
                <a:srgbClr val="00FFFF"/>
              </a:solidFill>
              <a:tailEnd type="arrow"/>
            </a:ln>
          </p:spPr>
          <p:style>
            <a:lnRef idx="1">
              <a:schemeClr val="accent1"/>
            </a:lnRef>
            <a:fillRef idx="0">
              <a:schemeClr val="accent1"/>
            </a:fillRef>
            <a:effectRef idx="0">
              <a:schemeClr val="accent1"/>
            </a:effectRef>
            <a:fontRef idx="minor">
              <a:schemeClr val="tx1"/>
            </a:fontRef>
          </p:style>
        </p:cxnSp>
        <p:grpSp>
          <p:nvGrpSpPr>
            <p:cNvPr id="15" name="Group 2">
              <a:extLst>
                <a:ext uri="{FF2B5EF4-FFF2-40B4-BE49-F238E27FC236}">
                  <a16:creationId xmlns:a16="http://schemas.microsoft.com/office/drawing/2014/main" id="{B2003963-EAF6-45E0-8531-6722573F4430}"/>
                </a:ext>
              </a:extLst>
            </p:cNvPr>
            <p:cNvGrpSpPr>
              <a:grpSpLocks/>
            </p:cNvGrpSpPr>
            <p:nvPr/>
          </p:nvGrpSpPr>
          <p:grpSpPr bwMode="auto">
            <a:xfrm>
              <a:off x="4571442" y="1713153"/>
              <a:ext cx="4572003" cy="5051897"/>
              <a:chOff x="4781006" y="1414286"/>
              <a:chExt cx="4448347" cy="5456884"/>
            </a:xfrm>
          </p:grpSpPr>
          <p:sp>
            <p:nvSpPr>
              <p:cNvPr id="16" name="TextBox 264">
                <a:extLst>
                  <a:ext uri="{FF2B5EF4-FFF2-40B4-BE49-F238E27FC236}">
                    <a16:creationId xmlns:a16="http://schemas.microsoft.com/office/drawing/2014/main" id="{F3434FAB-4E2D-421C-B04C-AB53DC3DA036}"/>
                  </a:ext>
                </a:extLst>
              </p:cNvPr>
              <p:cNvSpPr txBox="1">
                <a:spLocks noChangeArrowheads="1"/>
              </p:cNvSpPr>
              <p:nvPr/>
            </p:nvSpPr>
            <p:spPr bwMode="auto">
              <a:xfrm>
                <a:off x="4953000" y="5077296"/>
                <a:ext cx="3863975" cy="42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it-IT" altLang="en-US" sz="2000" dirty="0">
                    <a:solidFill>
                      <a:srgbClr val="FF0000"/>
                    </a:solidFill>
                  </a:rPr>
                  <a:t>Invischiamento / Flocculazione</a:t>
                </a:r>
              </a:p>
            </p:txBody>
          </p:sp>
          <p:grpSp>
            <p:nvGrpSpPr>
              <p:cNvPr id="17" name="Group 94">
                <a:extLst>
                  <a:ext uri="{FF2B5EF4-FFF2-40B4-BE49-F238E27FC236}">
                    <a16:creationId xmlns:a16="http://schemas.microsoft.com/office/drawing/2014/main" id="{A1CD00E1-DB62-4FE8-986D-1731A46E0EBB}"/>
                  </a:ext>
                </a:extLst>
              </p:cNvPr>
              <p:cNvGrpSpPr>
                <a:grpSpLocks/>
              </p:cNvGrpSpPr>
              <p:nvPr/>
            </p:nvGrpSpPr>
            <p:grpSpPr bwMode="auto">
              <a:xfrm>
                <a:off x="4918952" y="1414286"/>
                <a:ext cx="3745154" cy="1153789"/>
                <a:chOff x="5033252" y="1361926"/>
                <a:chExt cx="3745700" cy="1153290"/>
              </a:xfrm>
            </p:grpSpPr>
            <p:grpSp>
              <p:nvGrpSpPr>
                <p:cNvPr id="103" name="Group 102">
                  <a:extLst>
                    <a:ext uri="{FF2B5EF4-FFF2-40B4-BE49-F238E27FC236}">
                      <a16:creationId xmlns:a16="http://schemas.microsoft.com/office/drawing/2014/main" id="{E4ADF25B-7F0F-4FFB-8EE1-D855D5F399BA}"/>
                    </a:ext>
                  </a:extLst>
                </p:cNvPr>
                <p:cNvGrpSpPr/>
                <p:nvPr/>
              </p:nvGrpSpPr>
              <p:grpSpPr>
                <a:xfrm>
                  <a:off x="5181600" y="1864787"/>
                  <a:ext cx="533400" cy="345013"/>
                  <a:chOff x="5410200" y="1447800"/>
                  <a:chExt cx="1828800" cy="1371600"/>
                </a:xfrm>
                <a:solidFill>
                  <a:schemeClr val="tx1"/>
                </a:solidFill>
              </p:grpSpPr>
              <p:sp>
                <p:nvSpPr>
                  <p:cNvPr id="185" name="Oval 184">
                    <a:extLst>
                      <a:ext uri="{FF2B5EF4-FFF2-40B4-BE49-F238E27FC236}">
                        <a16:creationId xmlns:a16="http://schemas.microsoft.com/office/drawing/2014/main" id="{E6A8BCAC-1E04-4576-9F80-8CF63F814AA4}"/>
                      </a:ext>
                    </a:extLst>
                  </p:cNvPr>
                  <p:cNvSpPr/>
                  <p:nvPr/>
                </p:nvSpPr>
                <p:spPr>
                  <a:xfrm>
                    <a:off x="5925457" y="1806438"/>
                    <a:ext cx="798286" cy="73980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86" name="Minus 21">
                    <a:extLst>
                      <a:ext uri="{FF2B5EF4-FFF2-40B4-BE49-F238E27FC236}">
                        <a16:creationId xmlns:a16="http://schemas.microsoft.com/office/drawing/2014/main" id="{23E2683C-D5F6-4BFE-88B8-8CE694C6A314}"/>
                      </a:ext>
                    </a:extLst>
                  </p:cNvPr>
                  <p:cNvSpPr/>
                  <p:nvPr/>
                </p:nvSpPr>
                <p:spPr>
                  <a:xfrm>
                    <a:off x="6876143" y="207546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87" name="Minus 22">
                    <a:extLst>
                      <a:ext uri="{FF2B5EF4-FFF2-40B4-BE49-F238E27FC236}">
                        <a16:creationId xmlns:a16="http://schemas.microsoft.com/office/drawing/2014/main" id="{BA4F5C7F-02E7-47C0-B354-8191847DCEF8}"/>
                      </a:ext>
                    </a:extLst>
                  </p:cNvPr>
                  <p:cNvSpPr/>
                  <p:nvPr/>
                </p:nvSpPr>
                <p:spPr>
                  <a:xfrm>
                    <a:off x="6799943" y="24226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88" name="Minus 23">
                    <a:extLst>
                      <a:ext uri="{FF2B5EF4-FFF2-40B4-BE49-F238E27FC236}">
                        <a16:creationId xmlns:a16="http://schemas.microsoft.com/office/drawing/2014/main" id="{1C9A417C-7F36-4D9A-BAFD-C105D671C34A}"/>
                      </a:ext>
                    </a:extLst>
                  </p:cNvPr>
                  <p:cNvSpPr/>
                  <p:nvPr/>
                </p:nvSpPr>
                <p:spPr>
                  <a:xfrm>
                    <a:off x="6143171" y="26512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89" name="Minus 24">
                    <a:extLst>
                      <a:ext uri="{FF2B5EF4-FFF2-40B4-BE49-F238E27FC236}">
                        <a16:creationId xmlns:a16="http://schemas.microsoft.com/office/drawing/2014/main" id="{69CEE354-E5D9-4D49-8607-366B559BB2DC}"/>
                      </a:ext>
                    </a:extLst>
                  </p:cNvPr>
                  <p:cNvSpPr/>
                  <p:nvPr/>
                </p:nvSpPr>
                <p:spPr>
                  <a:xfrm>
                    <a:off x="6799943" y="17526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90" name="Minus 25">
                    <a:extLst>
                      <a:ext uri="{FF2B5EF4-FFF2-40B4-BE49-F238E27FC236}">
                        <a16:creationId xmlns:a16="http://schemas.microsoft.com/office/drawing/2014/main" id="{D381D579-7663-4B1C-8CBC-DFEE725163FB}"/>
                      </a:ext>
                    </a:extLst>
                  </p:cNvPr>
                  <p:cNvSpPr/>
                  <p:nvPr/>
                </p:nvSpPr>
                <p:spPr>
                  <a:xfrm>
                    <a:off x="6143171" y="14478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91" name="Minus 26">
                    <a:extLst>
                      <a:ext uri="{FF2B5EF4-FFF2-40B4-BE49-F238E27FC236}">
                        <a16:creationId xmlns:a16="http://schemas.microsoft.com/office/drawing/2014/main" id="{2C82F75B-49C2-4184-B75E-D8FBE11C8093}"/>
                      </a:ext>
                    </a:extLst>
                  </p:cNvPr>
                  <p:cNvSpPr/>
                  <p:nvPr/>
                </p:nvSpPr>
                <p:spPr>
                  <a:xfrm>
                    <a:off x="5562600" y="17526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92" name="Minus 27">
                    <a:extLst>
                      <a:ext uri="{FF2B5EF4-FFF2-40B4-BE49-F238E27FC236}">
                        <a16:creationId xmlns:a16="http://schemas.microsoft.com/office/drawing/2014/main" id="{D1A2B0F2-FC32-46D6-942E-5D76A53DF1FB}"/>
                      </a:ext>
                    </a:extLst>
                  </p:cNvPr>
                  <p:cNvSpPr/>
                  <p:nvPr/>
                </p:nvSpPr>
                <p:spPr>
                  <a:xfrm>
                    <a:off x="5410200" y="204183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93" name="Minus 28">
                    <a:extLst>
                      <a:ext uri="{FF2B5EF4-FFF2-40B4-BE49-F238E27FC236}">
                        <a16:creationId xmlns:a16="http://schemas.microsoft.com/office/drawing/2014/main" id="{239BEB02-8AC3-4060-986B-D9C15758480B}"/>
                      </a:ext>
                    </a:extLst>
                  </p:cNvPr>
                  <p:cNvSpPr/>
                  <p:nvPr/>
                </p:nvSpPr>
                <p:spPr>
                  <a:xfrm>
                    <a:off x="5486400" y="24226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grpSp>
            <p:grpSp>
              <p:nvGrpSpPr>
                <p:cNvPr id="104" name="Group 103">
                  <a:extLst>
                    <a:ext uri="{FF2B5EF4-FFF2-40B4-BE49-F238E27FC236}">
                      <a16:creationId xmlns:a16="http://schemas.microsoft.com/office/drawing/2014/main" id="{1B538A82-F41A-4449-A0EC-E0AAE95C2B26}"/>
                    </a:ext>
                  </a:extLst>
                </p:cNvPr>
                <p:cNvGrpSpPr/>
                <p:nvPr/>
              </p:nvGrpSpPr>
              <p:grpSpPr>
                <a:xfrm>
                  <a:off x="6248400" y="1483787"/>
                  <a:ext cx="533400" cy="345013"/>
                  <a:chOff x="5410200" y="1447800"/>
                  <a:chExt cx="1828800" cy="1371600"/>
                </a:xfrm>
                <a:solidFill>
                  <a:schemeClr val="tx1"/>
                </a:solidFill>
              </p:grpSpPr>
              <p:sp>
                <p:nvSpPr>
                  <p:cNvPr id="176" name="Oval 175">
                    <a:extLst>
                      <a:ext uri="{FF2B5EF4-FFF2-40B4-BE49-F238E27FC236}">
                        <a16:creationId xmlns:a16="http://schemas.microsoft.com/office/drawing/2014/main" id="{9B6DE04A-445B-46A7-A116-CD6D1FED026C}"/>
                      </a:ext>
                    </a:extLst>
                  </p:cNvPr>
                  <p:cNvSpPr/>
                  <p:nvPr/>
                </p:nvSpPr>
                <p:spPr>
                  <a:xfrm>
                    <a:off x="5925457" y="1806438"/>
                    <a:ext cx="798286" cy="73980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77" name="Minus 33">
                    <a:extLst>
                      <a:ext uri="{FF2B5EF4-FFF2-40B4-BE49-F238E27FC236}">
                        <a16:creationId xmlns:a16="http://schemas.microsoft.com/office/drawing/2014/main" id="{7142B48A-A9A8-4A77-BB5A-9F22390C6657}"/>
                      </a:ext>
                    </a:extLst>
                  </p:cNvPr>
                  <p:cNvSpPr/>
                  <p:nvPr/>
                </p:nvSpPr>
                <p:spPr>
                  <a:xfrm>
                    <a:off x="6876143" y="207546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78" name="Minus 34">
                    <a:extLst>
                      <a:ext uri="{FF2B5EF4-FFF2-40B4-BE49-F238E27FC236}">
                        <a16:creationId xmlns:a16="http://schemas.microsoft.com/office/drawing/2014/main" id="{010F8C47-4CCA-4A38-B29D-11C208FB4E67}"/>
                      </a:ext>
                    </a:extLst>
                  </p:cNvPr>
                  <p:cNvSpPr/>
                  <p:nvPr/>
                </p:nvSpPr>
                <p:spPr>
                  <a:xfrm>
                    <a:off x="6799943" y="24226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79" name="Minus 35">
                    <a:extLst>
                      <a:ext uri="{FF2B5EF4-FFF2-40B4-BE49-F238E27FC236}">
                        <a16:creationId xmlns:a16="http://schemas.microsoft.com/office/drawing/2014/main" id="{38C16AA0-8FED-46E9-BD81-9A8D29D8FEAE}"/>
                      </a:ext>
                    </a:extLst>
                  </p:cNvPr>
                  <p:cNvSpPr/>
                  <p:nvPr/>
                </p:nvSpPr>
                <p:spPr>
                  <a:xfrm>
                    <a:off x="6143171" y="26512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80" name="Minus 36">
                    <a:extLst>
                      <a:ext uri="{FF2B5EF4-FFF2-40B4-BE49-F238E27FC236}">
                        <a16:creationId xmlns:a16="http://schemas.microsoft.com/office/drawing/2014/main" id="{4BE6A723-1A39-4478-A660-23221529D4BC}"/>
                      </a:ext>
                    </a:extLst>
                  </p:cNvPr>
                  <p:cNvSpPr/>
                  <p:nvPr/>
                </p:nvSpPr>
                <p:spPr>
                  <a:xfrm>
                    <a:off x="6799943" y="17526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81" name="Minus 37">
                    <a:extLst>
                      <a:ext uri="{FF2B5EF4-FFF2-40B4-BE49-F238E27FC236}">
                        <a16:creationId xmlns:a16="http://schemas.microsoft.com/office/drawing/2014/main" id="{2D51AB37-A6A4-419B-8584-95DDBDA88445}"/>
                      </a:ext>
                    </a:extLst>
                  </p:cNvPr>
                  <p:cNvSpPr/>
                  <p:nvPr/>
                </p:nvSpPr>
                <p:spPr>
                  <a:xfrm>
                    <a:off x="6143171" y="14478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82" name="Minus 38">
                    <a:extLst>
                      <a:ext uri="{FF2B5EF4-FFF2-40B4-BE49-F238E27FC236}">
                        <a16:creationId xmlns:a16="http://schemas.microsoft.com/office/drawing/2014/main" id="{728CA6B0-AFFA-456C-AB33-DFF440388E87}"/>
                      </a:ext>
                    </a:extLst>
                  </p:cNvPr>
                  <p:cNvSpPr/>
                  <p:nvPr/>
                </p:nvSpPr>
                <p:spPr>
                  <a:xfrm>
                    <a:off x="5562600" y="17526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83" name="Minus 39">
                    <a:extLst>
                      <a:ext uri="{FF2B5EF4-FFF2-40B4-BE49-F238E27FC236}">
                        <a16:creationId xmlns:a16="http://schemas.microsoft.com/office/drawing/2014/main" id="{703085BA-99E1-40B6-8B1D-D743B89950A2}"/>
                      </a:ext>
                    </a:extLst>
                  </p:cNvPr>
                  <p:cNvSpPr/>
                  <p:nvPr/>
                </p:nvSpPr>
                <p:spPr>
                  <a:xfrm>
                    <a:off x="5410200" y="204183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84" name="Minus 40">
                    <a:extLst>
                      <a:ext uri="{FF2B5EF4-FFF2-40B4-BE49-F238E27FC236}">
                        <a16:creationId xmlns:a16="http://schemas.microsoft.com/office/drawing/2014/main" id="{3FB980F2-E630-4627-AF43-09ECEF6182F9}"/>
                      </a:ext>
                    </a:extLst>
                  </p:cNvPr>
                  <p:cNvSpPr/>
                  <p:nvPr/>
                </p:nvSpPr>
                <p:spPr>
                  <a:xfrm>
                    <a:off x="5486400" y="24226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grpSp>
            <p:grpSp>
              <p:nvGrpSpPr>
                <p:cNvPr id="105" name="Group 104">
                  <a:extLst>
                    <a:ext uri="{FF2B5EF4-FFF2-40B4-BE49-F238E27FC236}">
                      <a16:creationId xmlns:a16="http://schemas.microsoft.com/office/drawing/2014/main" id="{3064F5CB-5C93-4F67-879F-E806FEFEBF58}"/>
                    </a:ext>
                  </a:extLst>
                </p:cNvPr>
                <p:cNvGrpSpPr/>
                <p:nvPr/>
              </p:nvGrpSpPr>
              <p:grpSpPr>
                <a:xfrm>
                  <a:off x="6629400" y="1864787"/>
                  <a:ext cx="533400" cy="345013"/>
                  <a:chOff x="5410200" y="1447800"/>
                  <a:chExt cx="1828800" cy="1371600"/>
                </a:xfrm>
                <a:solidFill>
                  <a:schemeClr val="tx1"/>
                </a:solidFill>
              </p:grpSpPr>
              <p:sp>
                <p:nvSpPr>
                  <p:cNvPr id="167" name="Oval 166">
                    <a:extLst>
                      <a:ext uri="{FF2B5EF4-FFF2-40B4-BE49-F238E27FC236}">
                        <a16:creationId xmlns:a16="http://schemas.microsoft.com/office/drawing/2014/main" id="{DC3A3DD6-94B0-4A8A-A978-72856A60BDBA}"/>
                      </a:ext>
                    </a:extLst>
                  </p:cNvPr>
                  <p:cNvSpPr/>
                  <p:nvPr/>
                </p:nvSpPr>
                <p:spPr>
                  <a:xfrm>
                    <a:off x="5925457" y="1806438"/>
                    <a:ext cx="798286" cy="73980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68" name="Minus 53">
                    <a:extLst>
                      <a:ext uri="{FF2B5EF4-FFF2-40B4-BE49-F238E27FC236}">
                        <a16:creationId xmlns:a16="http://schemas.microsoft.com/office/drawing/2014/main" id="{55AE3D9E-A308-4C84-A68F-38401D12D4CA}"/>
                      </a:ext>
                    </a:extLst>
                  </p:cNvPr>
                  <p:cNvSpPr/>
                  <p:nvPr/>
                </p:nvSpPr>
                <p:spPr>
                  <a:xfrm>
                    <a:off x="6876143" y="207546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69" name="Minus 54">
                    <a:extLst>
                      <a:ext uri="{FF2B5EF4-FFF2-40B4-BE49-F238E27FC236}">
                        <a16:creationId xmlns:a16="http://schemas.microsoft.com/office/drawing/2014/main" id="{EA8C79F8-5EB3-4284-9507-760479217822}"/>
                      </a:ext>
                    </a:extLst>
                  </p:cNvPr>
                  <p:cNvSpPr/>
                  <p:nvPr/>
                </p:nvSpPr>
                <p:spPr>
                  <a:xfrm>
                    <a:off x="6799943" y="24226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70" name="Minus 55">
                    <a:extLst>
                      <a:ext uri="{FF2B5EF4-FFF2-40B4-BE49-F238E27FC236}">
                        <a16:creationId xmlns:a16="http://schemas.microsoft.com/office/drawing/2014/main" id="{08258CB7-1D61-4E11-A676-516DC7D00A34}"/>
                      </a:ext>
                    </a:extLst>
                  </p:cNvPr>
                  <p:cNvSpPr/>
                  <p:nvPr/>
                </p:nvSpPr>
                <p:spPr>
                  <a:xfrm>
                    <a:off x="6143171" y="26512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71" name="Minus 56">
                    <a:extLst>
                      <a:ext uri="{FF2B5EF4-FFF2-40B4-BE49-F238E27FC236}">
                        <a16:creationId xmlns:a16="http://schemas.microsoft.com/office/drawing/2014/main" id="{1E42B2BA-E355-4B0A-800B-9DBA6060EBF1}"/>
                      </a:ext>
                    </a:extLst>
                  </p:cNvPr>
                  <p:cNvSpPr/>
                  <p:nvPr/>
                </p:nvSpPr>
                <p:spPr>
                  <a:xfrm>
                    <a:off x="6799943" y="17526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72" name="Minus 57">
                    <a:extLst>
                      <a:ext uri="{FF2B5EF4-FFF2-40B4-BE49-F238E27FC236}">
                        <a16:creationId xmlns:a16="http://schemas.microsoft.com/office/drawing/2014/main" id="{707185F9-0AEB-47C3-91B7-E90D98038DB6}"/>
                      </a:ext>
                    </a:extLst>
                  </p:cNvPr>
                  <p:cNvSpPr/>
                  <p:nvPr/>
                </p:nvSpPr>
                <p:spPr>
                  <a:xfrm>
                    <a:off x="6143171" y="14478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73" name="Minus 58">
                    <a:extLst>
                      <a:ext uri="{FF2B5EF4-FFF2-40B4-BE49-F238E27FC236}">
                        <a16:creationId xmlns:a16="http://schemas.microsoft.com/office/drawing/2014/main" id="{0E104FB1-16F4-4C89-99F4-B83769614ED8}"/>
                      </a:ext>
                    </a:extLst>
                  </p:cNvPr>
                  <p:cNvSpPr/>
                  <p:nvPr/>
                </p:nvSpPr>
                <p:spPr>
                  <a:xfrm>
                    <a:off x="5562600" y="17526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74" name="Minus 59">
                    <a:extLst>
                      <a:ext uri="{FF2B5EF4-FFF2-40B4-BE49-F238E27FC236}">
                        <a16:creationId xmlns:a16="http://schemas.microsoft.com/office/drawing/2014/main" id="{1D97FBBC-FD73-4AE8-BFAF-88B54F421AD0}"/>
                      </a:ext>
                    </a:extLst>
                  </p:cNvPr>
                  <p:cNvSpPr/>
                  <p:nvPr/>
                </p:nvSpPr>
                <p:spPr>
                  <a:xfrm>
                    <a:off x="5410200" y="204183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75" name="Minus 60">
                    <a:extLst>
                      <a:ext uri="{FF2B5EF4-FFF2-40B4-BE49-F238E27FC236}">
                        <a16:creationId xmlns:a16="http://schemas.microsoft.com/office/drawing/2014/main" id="{E41B6634-7130-4730-84FD-6BD621199C8C}"/>
                      </a:ext>
                    </a:extLst>
                  </p:cNvPr>
                  <p:cNvSpPr/>
                  <p:nvPr/>
                </p:nvSpPr>
                <p:spPr>
                  <a:xfrm>
                    <a:off x="5486400" y="24226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grpSp>
            <p:grpSp>
              <p:nvGrpSpPr>
                <p:cNvPr id="106" name="Group 105">
                  <a:extLst>
                    <a:ext uri="{FF2B5EF4-FFF2-40B4-BE49-F238E27FC236}">
                      <a16:creationId xmlns:a16="http://schemas.microsoft.com/office/drawing/2014/main" id="{FA5B5FE1-2E43-46AD-9A91-6803C2A1C68F}"/>
                    </a:ext>
                  </a:extLst>
                </p:cNvPr>
                <p:cNvGrpSpPr/>
                <p:nvPr/>
              </p:nvGrpSpPr>
              <p:grpSpPr>
                <a:xfrm>
                  <a:off x="7162800" y="1407587"/>
                  <a:ext cx="533400" cy="345013"/>
                  <a:chOff x="5410200" y="1447800"/>
                  <a:chExt cx="1828800" cy="1371600"/>
                </a:xfrm>
                <a:solidFill>
                  <a:schemeClr val="tx1"/>
                </a:solidFill>
              </p:grpSpPr>
              <p:sp>
                <p:nvSpPr>
                  <p:cNvPr id="158" name="Oval 157">
                    <a:extLst>
                      <a:ext uri="{FF2B5EF4-FFF2-40B4-BE49-F238E27FC236}">
                        <a16:creationId xmlns:a16="http://schemas.microsoft.com/office/drawing/2014/main" id="{D8BFFACD-430A-4FF6-AB34-35D27BEBF280}"/>
                      </a:ext>
                    </a:extLst>
                  </p:cNvPr>
                  <p:cNvSpPr/>
                  <p:nvPr/>
                </p:nvSpPr>
                <p:spPr>
                  <a:xfrm>
                    <a:off x="5925457" y="1806438"/>
                    <a:ext cx="798286" cy="73980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59" name="Minus 63">
                    <a:extLst>
                      <a:ext uri="{FF2B5EF4-FFF2-40B4-BE49-F238E27FC236}">
                        <a16:creationId xmlns:a16="http://schemas.microsoft.com/office/drawing/2014/main" id="{FD4508B8-8DB4-44C8-895B-A3F8E41E40D4}"/>
                      </a:ext>
                    </a:extLst>
                  </p:cNvPr>
                  <p:cNvSpPr/>
                  <p:nvPr/>
                </p:nvSpPr>
                <p:spPr>
                  <a:xfrm>
                    <a:off x="6876143" y="207546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60" name="Minus 64">
                    <a:extLst>
                      <a:ext uri="{FF2B5EF4-FFF2-40B4-BE49-F238E27FC236}">
                        <a16:creationId xmlns:a16="http://schemas.microsoft.com/office/drawing/2014/main" id="{58C87938-7F73-4CBA-A8AD-EAB4245191FD}"/>
                      </a:ext>
                    </a:extLst>
                  </p:cNvPr>
                  <p:cNvSpPr/>
                  <p:nvPr/>
                </p:nvSpPr>
                <p:spPr>
                  <a:xfrm>
                    <a:off x="6799943" y="24226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61" name="Minus 65">
                    <a:extLst>
                      <a:ext uri="{FF2B5EF4-FFF2-40B4-BE49-F238E27FC236}">
                        <a16:creationId xmlns:a16="http://schemas.microsoft.com/office/drawing/2014/main" id="{45EF1A7F-E844-4760-9C2F-B3A6839ED690}"/>
                      </a:ext>
                    </a:extLst>
                  </p:cNvPr>
                  <p:cNvSpPr/>
                  <p:nvPr/>
                </p:nvSpPr>
                <p:spPr>
                  <a:xfrm>
                    <a:off x="6143171" y="26512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62" name="Minus 66">
                    <a:extLst>
                      <a:ext uri="{FF2B5EF4-FFF2-40B4-BE49-F238E27FC236}">
                        <a16:creationId xmlns:a16="http://schemas.microsoft.com/office/drawing/2014/main" id="{35088365-742A-436D-8ADE-A06C0B33A2B0}"/>
                      </a:ext>
                    </a:extLst>
                  </p:cNvPr>
                  <p:cNvSpPr/>
                  <p:nvPr/>
                </p:nvSpPr>
                <p:spPr>
                  <a:xfrm>
                    <a:off x="6799943" y="17526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63" name="Minus 67">
                    <a:extLst>
                      <a:ext uri="{FF2B5EF4-FFF2-40B4-BE49-F238E27FC236}">
                        <a16:creationId xmlns:a16="http://schemas.microsoft.com/office/drawing/2014/main" id="{4E97CEFE-89D3-46A8-AB16-CF939B464B13}"/>
                      </a:ext>
                    </a:extLst>
                  </p:cNvPr>
                  <p:cNvSpPr/>
                  <p:nvPr/>
                </p:nvSpPr>
                <p:spPr>
                  <a:xfrm>
                    <a:off x="6143171" y="14478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64" name="Minus 68">
                    <a:extLst>
                      <a:ext uri="{FF2B5EF4-FFF2-40B4-BE49-F238E27FC236}">
                        <a16:creationId xmlns:a16="http://schemas.microsoft.com/office/drawing/2014/main" id="{60CAC4CF-C049-4804-B94F-1053E2EC544C}"/>
                      </a:ext>
                    </a:extLst>
                  </p:cNvPr>
                  <p:cNvSpPr/>
                  <p:nvPr/>
                </p:nvSpPr>
                <p:spPr>
                  <a:xfrm>
                    <a:off x="5562600" y="17526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65" name="Minus 69">
                    <a:extLst>
                      <a:ext uri="{FF2B5EF4-FFF2-40B4-BE49-F238E27FC236}">
                        <a16:creationId xmlns:a16="http://schemas.microsoft.com/office/drawing/2014/main" id="{7F3C2525-D9D8-431A-B682-E76AA0217A15}"/>
                      </a:ext>
                    </a:extLst>
                  </p:cNvPr>
                  <p:cNvSpPr/>
                  <p:nvPr/>
                </p:nvSpPr>
                <p:spPr>
                  <a:xfrm>
                    <a:off x="5410200" y="204183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66" name="Minus 70">
                    <a:extLst>
                      <a:ext uri="{FF2B5EF4-FFF2-40B4-BE49-F238E27FC236}">
                        <a16:creationId xmlns:a16="http://schemas.microsoft.com/office/drawing/2014/main" id="{3A0B7684-4947-4A64-9AFD-8A90DA210993}"/>
                      </a:ext>
                    </a:extLst>
                  </p:cNvPr>
                  <p:cNvSpPr/>
                  <p:nvPr/>
                </p:nvSpPr>
                <p:spPr>
                  <a:xfrm>
                    <a:off x="5486400" y="24226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grpSp>
            <p:grpSp>
              <p:nvGrpSpPr>
                <p:cNvPr id="107" name="Group 106">
                  <a:extLst>
                    <a:ext uri="{FF2B5EF4-FFF2-40B4-BE49-F238E27FC236}">
                      <a16:creationId xmlns:a16="http://schemas.microsoft.com/office/drawing/2014/main" id="{67A6098B-43A6-461B-BBB6-E772C63E89EB}"/>
                    </a:ext>
                  </a:extLst>
                </p:cNvPr>
                <p:cNvGrpSpPr/>
                <p:nvPr/>
              </p:nvGrpSpPr>
              <p:grpSpPr>
                <a:xfrm>
                  <a:off x="8153400" y="1905000"/>
                  <a:ext cx="533400" cy="345013"/>
                  <a:chOff x="5410200" y="1447800"/>
                  <a:chExt cx="1828800" cy="1371600"/>
                </a:xfrm>
                <a:solidFill>
                  <a:schemeClr val="tx1"/>
                </a:solidFill>
              </p:grpSpPr>
              <p:sp>
                <p:nvSpPr>
                  <p:cNvPr id="149" name="Oval 148">
                    <a:extLst>
                      <a:ext uri="{FF2B5EF4-FFF2-40B4-BE49-F238E27FC236}">
                        <a16:creationId xmlns:a16="http://schemas.microsoft.com/office/drawing/2014/main" id="{7564B198-227A-4E1A-AC6E-BC18FCB463B5}"/>
                      </a:ext>
                    </a:extLst>
                  </p:cNvPr>
                  <p:cNvSpPr/>
                  <p:nvPr/>
                </p:nvSpPr>
                <p:spPr>
                  <a:xfrm>
                    <a:off x="5925457" y="1806438"/>
                    <a:ext cx="798286" cy="73980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50" name="Minus 83">
                    <a:extLst>
                      <a:ext uri="{FF2B5EF4-FFF2-40B4-BE49-F238E27FC236}">
                        <a16:creationId xmlns:a16="http://schemas.microsoft.com/office/drawing/2014/main" id="{BA8CBBD7-1EF8-46E6-870C-B12898E2CC61}"/>
                      </a:ext>
                    </a:extLst>
                  </p:cNvPr>
                  <p:cNvSpPr/>
                  <p:nvPr/>
                </p:nvSpPr>
                <p:spPr>
                  <a:xfrm>
                    <a:off x="6876143" y="207546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51" name="Minus 84">
                    <a:extLst>
                      <a:ext uri="{FF2B5EF4-FFF2-40B4-BE49-F238E27FC236}">
                        <a16:creationId xmlns:a16="http://schemas.microsoft.com/office/drawing/2014/main" id="{5C442836-0776-4AB0-9353-15FDC273A679}"/>
                      </a:ext>
                    </a:extLst>
                  </p:cNvPr>
                  <p:cNvSpPr/>
                  <p:nvPr/>
                </p:nvSpPr>
                <p:spPr>
                  <a:xfrm>
                    <a:off x="6799943" y="24226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52" name="Minus 85">
                    <a:extLst>
                      <a:ext uri="{FF2B5EF4-FFF2-40B4-BE49-F238E27FC236}">
                        <a16:creationId xmlns:a16="http://schemas.microsoft.com/office/drawing/2014/main" id="{FA9560EF-B5F7-4169-B740-BED81B283508}"/>
                      </a:ext>
                    </a:extLst>
                  </p:cNvPr>
                  <p:cNvSpPr/>
                  <p:nvPr/>
                </p:nvSpPr>
                <p:spPr>
                  <a:xfrm>
                    <a:off x="6143171" y="26512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53" name="Minus 86">
                    <a:extLst>
                      <a:ext uri="{FF2B5EF4-FFF2-40B4-BE49-F238E27FC236}">
                        <a16:creationId xmlns:a16="http://schemas.microsoft.com/office/drawing/2014/main" id="{E2995985-6BAB-4544-ACB8-FC9A13FE970C}"/>
                      </a:ext>
                    </a:extLst>
                  </p:cNvPr>
                  <p:cNvSpPr/>
                  <p:nvPr/>
                </p:nvSpPr>
                <p:spPr>
                  <a:xfrm>
                    <a:off x="6799943" y="17526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54" name="Minus 87">
                    <a:extLst>
                      <a:ext uri="{FF2B5EF4-FFF2-40B4-BE49-F238E27FC236}">
                        <a16:creationId xmlns:a16="http://schemas.microsoft.com/office/drawing/2014/main" id="{E1FF565D-B0C2-41A7-81E1-8859ADBE74F3}"/>
                      </a:ext>
                    </a:extLst>
                  </p:cNvPr>
                  <p:cNvSpPr/>
                  <p:nvPr/>
                </p:nvSpPr>
                <p:spPr>
                  <a:xfrm>
                    <a:off x="6143171" y="14478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55" name="Minus 88">
                    <a:extLst>
                      <a:ext uri="{FF2B5EF4-FFF2-40B4-BE49-F238E27FC236}">
                        <a16:creationId xmlns:a16="http://schemas.microsoft.com/office/drawing/2014/main" id="{13689623-1F1A-4828-904B-F08E6D5E2BAF}"/>
                      </a:ext>
                    </a:extLst>
                  </p:cNvPr>
                  <p:cNvSpPr/>
                  <p:nvPr/>
                </p:nvSpPr>
                <p:spPr>
                  <a:xfrm>
                    <a:off x="5562600" y="1752600"/>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56" name="Minus 89">
                    <a:extLst>
                      <a:ext uri="{FF2B5EF4-FFF2-40B4-BE49-F238E27FC236}">
                        <a16:creationId xmlns:a16="http://schemas.microsoft.com/office/drawing/2014/main" id="{997160BD-8C7F-4A2D-8800-E480EA2A1DF4}"/>
                      </a:ext>
                    </a:extLst>
                  </p:cNvPr>
                  <p:cNvSpPr/>
                  <p:nvPr/>
                </p:nvSpPr>
                <p:spPr>
                  <a:xfrm>
                    <a:off x="5410200" y="204183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57" name="Minus 90">
                    <a:extLst>
                      <a:ext uri="{FF2B5EF4-FFF2-40B4-BE49-F238E27FC236}">
                        <a16:creationId xmlns:a16="http://schemas.microsoft.com/office/drawing/2014/main" id="{10162DE0-4F21-4D97-83DB-C1F15E7DB33C}"/>
                      </a:ext>
                    </a:extLst>
                  </p:cNvPr>
                  <p:cNvSpPr/>
                  <p:nvPr/>
                </p:nvSpPr>
                <p:spPr>
                  <a:xfrm>
                    <a:off x="5486400" y="2422662"/>
                    <a:ext cx="362857" cy="168138"/>
                  </a:xfrm>
                  <a:prstGeom prst="mathMinu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grpSp>
            <p:grpSp>
              <p:nvGrpSpPr>
                <p:cNvPr id="108" name="Group 2">
                  <a:extLst>
                    <a:ext uri="{FF2B5EF4-FFF2-40B4-BE49-F238E27FC236}">
                      <a16:creationId xmlns:a16="http://schemas.microsoft.com/office/drawing/2014/main" id="{903EA52F-628D-453F-AAC9-1F84DE5392DD}"/>
                    </a:ext>
                  </a:extLst>
                </p:cNvPr>
                <p:cNvGrpSpPr>
                  <a:grpSpLocks/>
                </p:cNvGrpSpPr>
                <p:nvPr/>
              </p:nvGrpSpPr>
              <p:grpSpPr bwMode="auto">
                <a:xfrm>
                  <a:off x="5308194" y="1372043"/>
                  <a:ext cx="761496" cy="456932"/>
                  <a:chOff x="3966818" y="1524443"/>
                  <a:chExt cx="761496" cy="456932"/>
                </a:xfrm>
              </p:grpSpPr>
              <p:sp>
                <p:nvSpPr>
                  <p:cNvPr id="140" name="Minus 205">
                    <a:extLst>
                      <a:ext uri="{FF2B5EF4-FFF2-40B4-BE49-F238E27FC236}">
                        <a16:creationId xmlns:a16="http://schemas.microsoft.com/office/drawing/2014/main" id="{FD6F1BF6-9D0F-48AC-8FB7-5C77F4680158}"/>
                      </a:ext>
                    </a:extLst>
                  </p:cNvPr>
                  <p:cNvSpPr/>
                  <p:nvPr/>
                </p:nvSpPr>
                <p:spPr>
                  <a:xfrm>
                    <a:off x="4621736" y="1726774"/>
                    <a:ext cx="106578" cy="4215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41" name="Minus 206">
                    <a:extLst>
                      <a:ext uri="{FF2B5EF4-FFF2-40B4-BE49-F238E27FC236}">
                        <a16:creationId xmlns:a16="http://schemas.microsoft.com/office/drawing/2014/main" id="{F8D123E6-00F6-4CEC-9E34-8D4571C3DFE6}"/>
                      </a:ext>
                    </a:extLst>
                  </p:cNvPr>
                  <p:cNvSpPr/>
                  <p:nvPr/>
                </p:nvSpPr>
                <p:spPr>
                  <a:xfrm>
                    <a:off x="4546049" y="1863349"/>
                    <a:ext cx="106579" cy="421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42" name="Minus 207">
                    <a:extLst>
                      <a:ext uri="{FF2B5EF4-FFF2-40B4-BE49-F238E27FC236}">
                        <a16:creationId xmlns:a16="http://schemas.microsoft.com/office/drawing/2014/main" id="{E3E8DAA0-CE99-4952-891C-DE22E8834EC7}"/>
                      </a:ext>
                    </a:extLst>
                  </p:cNvPr>
                  <p:cNvSpPr/>
                  <p:nvPr/>
                </p:nvSpPr>
                <p:spPr>
                  <a:xfrm>
                    <a:off x="4295821" y="1939222"/>
                    <a:ext cx="105034" cy="4215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43" name="Minus 209">
                    <a:extLst>
                      <a:ext uri="{FF2B5EF4-FFF2-40B4-BE49-F238E27FC236}">
                        <a16:creationId xmlns:a16="http://schemas.microsoft.com/office/drawing/2014/main" id="{A89F521A-4BF3-49F9-BFA9-BCE0392962EB}"/>
                      </a:ext>
                    </a:extLst>
                  </p:cNvPr>
                  <p:cNvSpPr/>
                  <p:nvPr/>
                </p:nvSpPr>
                <p:spPr>
                  <a:xfrm>
                    <a:off x="4546049" y="1600318"/>
                    <a:ext cx="106579" cy="4383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44" name="Minus 210">
                    <a:extLst>
                      <a:ext uri="{FF2B5EF4-FFF2-40B4-BE49-F238E27FC236}">
                        <a16:creationId xmlns:a16="http://schemas.microsoft.com/office/drawing/2014/main" id="{46A476A2-A5FA-473A-8140-AD7250066EDD}"/>
                      </a:ext>
                    </a:extLst>
                  </p:cNvPr>
                  <p:cNvSpPr/>
                  <p:nvPr/>
                </p:nvSpPr>
                <p:spPr>
                  <a:xfrm>
                    <a:off x="4295821" y="1524443"/>
                    <a:ext cx="105034" cy="4383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45" name="Minus 211">
                    <a:extLst>
                      <a:ext uri="{FF2B5EF4-FFF2-40B4-BE49-F238E27FC236}">
                        <a16:creationId xmlns:a16="http://schemas.microsoft.com/office/drawing/2014/main" id="{302488F4-3417-4A59-A71C-A4B2A8E4ADCB}"/>
                      </a:ext>
                    </a:extLst>
                  </p:cNvPr>
                  <p:cNvSpPr/>
                  <p:nvPr/>
                </p:nvSpPr>
                <p:spPr>
                  <a:xfrm>
                    <a:off x="4042504" y="1600318"/>
                    <a:ext cx="106579" cy="4383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46" name="Minus 212">
                    <a:extLst>
                      <a:ext uri="{FF2B5EF4-FFF2-40B4-BE49-F238E27FC236}">
                        <a16:creationId xmlns:a16="http://schemas.microsoft.com/office/drawing/2014/main" id="{E4FE7422-E96F-4EFD-847D-0D83CF43F8DA}"/>
                      </a:ext>
                    </a:extLst>
                  </p:cNvPr>
                  <p:cNvSpPr/>
                  <p:nvPr/>
                </p:nvSpPr>
                <p:spPr>
                  <a:xfrm>
                    <a:off x="3966818" y="1718344"/>
                    <a:ext cx="106578" cy="40466"/>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47" name="Minus 213">
                    <a:extLst>
                      <a:ext uri="{FF2B5EF4-FFF2-40B4-BE49-F238E27FC236}">
                        <a16:creationId xmlns:a16="http://schemas.microsoft.com/office/drawing/2014/main" id="{A3FD150C-ED44-44D2-93AB-0E4A17024E55}"/>
                      </a:ext>
                    </a:extLst>
                  </p:cNvPr>
                  <p:cNvSpPr/>
                  <p:nvPr/>
                </p:nvSpPr>
                <p:spPr>
                  <a:xfrm>
                    <a:off x="4042504" y="1863349"/>
                    <a:ext cx="106579" cy="421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48" name="TextBox 215">
                    <a:extLst>
                      <a:ext uri="{FF2B5EF4-FFF2-40B4-BE49-F238E27FC236}">
                        <a16:creationId xmlns:a16="http://schemas.microsoft.com/office/drawing/2014/main" id="{619D8995-F510-4BCF-8B2A-4F8DCAEC7449}"/>
                      </a:ext>
                    </a:extLst>
                  </p:cNvPr>
                  <p:cNvSpPr txBox="1">
                    <a:spLocks noChangeArrowheads="1"/>
                  </p:cNvSpPr>
                  <p:nvPr/>
                </p:nvSpPr>
                <p:spPr bwMode="auto">
                  <a:xfrm>
                    <a:off x="4034119" y="1597552"/>
                    <a:ext cx="685800" cy="3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NOM</a:t>
                    </a:r>
                  </a:p>
                </p:txBody>
              </p:sp>
            </p:grpSp>
            <p:grpSp>
              <p:nvGrpSpPr>
                <p:cNvPr id="109" name="Group 216">
                  <a:extLst>
                    <a:ext uri="{FF2B5EF4-FFF2-40B4-BE49-F238E27FC236}">
                      <a16:creationId xmlns:a16="http://schemas.microsoft.com/office/drawing/2014/main" id="{0401215C-2905-4026-82A3-EB0F08B56311}"/>
                    </a:ext>
                  </a:extLst>
                </p:cNvPr>
                <p:cNvGrpSpPr>
                  <a:grpSpLocks/>
                </p:cNvGrpSpPr>
                <p:nvPr/>
              </p:nvGrpSpPr>
              <p:grpSpPr bwMode="auto">
                <a:xfrm>
                  <a:off x="7238968" y="1828975"/>
                  <a:ext cx="761496" cy="456932"/>
                  <a:chOff x="3962368" y="1524175"/>
                  <a:chExt cx="761496" cy="456932"/>
                </a:xfrm>
              </p:grpSpPr>
              <p:sp>
                <p:nvSpPr>
                  <p:cNvPr id="131" name="Minus 217">
                    <a:extLst>
                      <a:ext uri="{FF2B5EF4-FFF2-40B4-BE49-F238E27FC236}">
                        <a16:creationId xmlns:a16="http://schemas.microsoft.com/office/drawing/2014/main" id="{2F9DD9ED-9D1A-4D7D-935D-922214F34631}"/>
                      </a:ext>
                    </a:extLst>
                  </p:cNvPr>
                  <p:cNvSpPr/>
                  <p:nvPr/>
                </p:nvSpPr>
                <p:spPr>
                  <a:xfrm>
                    <a:off x="4617286" y="1726507"/>
                    <a:ext cx="106578" cy="421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32" name="Minus 218">
                    <a:extLst>
                      <a:ext uri="{FF2B5EF4-FFF2-40B4-BE49-F238E27FC236}">
                        <a16:creationId xmlns:a16="http://schemas.microsoft.com/office/drawing/2014/main" id="{81900E90-5DCD-41FE-A1EC-84F8C4DA8FE2}"/>
                      </a:ext>
                    </a:extLst>
                  </p:cNvPr>
                  <p:cNvSpPr/>
                  <p:nvPr/>
                </p:nvSpPr>
                <p:spPr>
                  <a:xfrm>
                    <a:off x="4541599" y="1863080"/>
                    <a:ext cx="106579" cy="4215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33" name="Minus 219">
                    <a:extLst>
                      <a:ext uri="{FF2B5EF4-FFF2-40B4-BE49-F238E27FC236}">
                        <a16:creationId xmlns:a16="http://schemas.microsoft.com/office/drawing/2014/main" id="{760850CD-1E2A-4C49-80BC-333676A8AD1C}"/>
                      </a:ext>
                    </a:extLst>
                  </p:cNvPr>
                  <p:cNvSpPr/>
                  <p:nvPr/>
                </p:nvSpPr>
                <p:spPr>
                  <a:xfrm>
                    <a:off x="4291371" y="1938955"/>
                    <a:ext cx="105034" cy="421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34" name="Minus 221">
                    <a:extLst>
                      <a:ext uri="{FF2B5EF4-FFF2-40B4-BE49-F238E27FC236}">
                        <a16:creationId xmlns:a16="http://schemas.microsoft.com/office/drawing/2014/main" id="{EA3C20FF-8BB0-4E99-9BA7-D38AB6201C78}"/>
                      </a:ext>
                    </a:extLst>
                  </p:cNvPr>
                  <p:cNvSpPr/>
                  <p:nvPr/>
                </p:nvSpPr>
                <p:spPr>
                  <a:xfrm>
                    <a:off x="4541599" y="1600049"/>
                    <a:ext cx="106579" cy="4383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35" name="Minus 222">
                    <a:extLst>
                      <a:ext uri="{FF2B5EF4-FFF2-40B4-BE49-F238E27FC236}">
                        <a16:creationId xmlns:a16="http://schemas.microsoft.com/office/drawing/2014/main" id="{FEDB9906-AA1B-462B-AD7F-93E86553EF0A}"/>
                      </a:ext>
                    </a:extLst>
                  </p:cNvPr>
                  <p:cNvSpPr/>
                  <p:nvPr/>
                </p:nvSpPr>
                <p:spPr>
                  <a:xfrm>
                    <a:off x="4291371" y="1524175"/>
                    <a:ext cx="105034" cy="4383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36" name="Minus 223">
                    <a:extLst>
                      <a:ext uri="{FF2B5EF4-FFF2-40B4-BE49-F238E27FC236}">
                        <a16:creationId xmlns:a16="http://schemas.microsoft.com/office/drawing/2014/main" id="{4550CBC7-8B09-4F98-A0A8-F72E4A801507}"/>
                      </a:ext>
                    </a:extLst>
                  </p:cNvPr>
                  <p:cNvSpPr/>
                  <p:nvPr/>
                </p:nvSpPr>
                <p:spPr>
                  <a:xfrm>
                    <a:off x="4039599" y="1600049"/>
                    <a:ext cx="105034" cy="4383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37" name="Minus 224">
                    <a:extLst>
                      <a:ext uri="{FF2B5EF4-FFF2-40B4-BE49-F238E27FC236}">
                        <a16:creationId xmlns:a16="http://schemas.microsoft.com/office/drawing/2014/main" id="{902ED804-C822-4CFA-BAED-13D393FB6149}"/>
                      </a:ext>
                    </a:extLst>
                  </p:cNvPr>
                  <p:cNvSpPr/>
                  <p:nvPr/>
                </p:nvSpPr>
                <p:spPr>
                  <a:xfrm>
                    <a:off x="3962368" y="1718076"/>
                    <a:ext cx="106578" cy="40466"/>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38" name="Minus 225">
                    <a:extLst>
                      <a:ext uri="{FF2B5EF4-FFF2-40B4-BE49-F238E27FC236}">
                        <a16:creationId xmlns:a16="http://schemas.microsoft.com/office/drawing/2014/main" id="{F7447B99-3515-4F6F-96B7-785595BFA3BE}"/>
                      </a:ext>
                    </a:extLst>
                  </p:cNvPr>
                  <p:cNvSpPr/>
                  <p:nvPr/>
                </p:nvSpPr>
                <p:spPr>
                  <a:xfrm>
                    <a:off x="4039599" y="1863080"/>
                    <a:ext cx="105034" cy="4215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39" name="TextBox 227">
                    <a:extLst>
                      <a:ext uri="{FF2B5EF4-FFF2-40B4-BE49-F238E27FC236}">
                        <a16:creationId xmlns:a16="http://schemas.microsoft.com/office/drawing/2014/main" id="{7DAFCF45-E706-459B-8B08-D9183DC346B4}"/>
                      </a:ext>
                    </a:extLst>
                  </p:cNvPr>
                  <p:cNvSpPr txBox="1">
                    <a:spLocks noChangeArrowheads="1"/>
                  </p:cNvSpPr>
                  <p:nvPr/>
                </p:nvSpPr>
                <p:spPr bwMode="auto">
                  <a:xfrm>
                    <a:off x="4034119" y="1597552"/>
                    <a:ext cx="685800" cy="3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NOM</a:t>
                    </a:r>
                  </a:p>
                </p:txBody>
              </p:sp>
            </p:grpSp>
            <p:grpSp>
              <p:nvGrpSpPr>
                <p:cNvPr id="110" name="Group 228">
                  <a:extLst>
                    <a:ext uri="{FF2B5EF4-FFF2-40B4-BE49-F238E27FC236}">
                      <a16:creationId xmlns:a16="http://schemas.microsoft.com/office/drawing/2014/main" id="{03CEC436-EFCB-49EE-87A9-2BC030D547DC}"/>
                    </a:ext>
                  </a:extLst>
                </p:cNvPr>
                <p:cNvGrpSpPr>
                  <a:grpSpLocks/>
                </p:cNvGrpSpPr>
                <p:nvPr/>
              </p:nvGrpSpPr>
              <p:grpSpPr bwMode="auto">
                <a:xfrm>
                  <a:off x="5790116" y="2024562"/>
                  <a:ext cx="766130" cy="456931"/>
                  <a:chOff x="3962375" y="1524598"/>
                  <a:chExt cx="766130" cy="456931"/>
                </a:xfrm>
              </p:grpSpPr>
              <p:sp>
                <p:nvSpPr>
                  <p:cNvPr id="122" name="Minus 229">
                    <a:extLst>
                      <a:ext uri="{FF2B5EF4-FFF2-40B4-BE49-F238E27FC236}">
                        <a16:creationId xmlns:a16="http://schemas.microsoft.com/office/drawing/2014/main" id="{3B5A5027-C9F3-47C1-8916-28B87EBDDF75}"/>
                      </a:ext>
                    </a:extLst>
                  </p:cNvPr>
                  <p:cNvSpPr/>
                  <p:nvPr/>
                </p:nvSpPr>
                <p:spPr>
                  <a:xfrm>
                    <a:off x="4621926" y="1726929"/>
                    <a:ext cx="106579" cy="421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23" name="Minus 230">
                    <a:extLst>
                      <a:ext uri="{FF2B5EF4-FFF2-40B4-BE49-F238E27FC236}">
                        <a16:creationId xmlns:a16="http://schemas.microsoft.com/office/drawing/2014/main" id="{23BE6913-7D71-4D10-B675-C9A95E53FB01}"/>
                      </a:ext>
                    </a:extLst>
                  </p:cNvPr>
                  <p:cNvSpPr/>
                  <p:nvPr/>
                </p:nvSpPr>
                <p:spPr>
                  <a:xfrm>
                    <a:off x="4541606" y="1863503"/>
                    <a:ext cx="109668" cy="4215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24" name="Minus 231">
                    <a:extLst>
                      <a:ext uri="{FF2B5EF4-FFF2-40B4-BE49-F238E27FC236}">
                        <a16:creationId xmlns:a16="http://schemas.microsoft.com/office/drawing/2014/main" id="{54EDB251-083B-4EA5-A473-F26E0ED23B94}"/>
                      </a:ext>
                    </a:extLst>
                  </p:cNvPr>
                  <p:cNvSpPr/>
                  <p:nvPr/>
                </p:nvSpPr>
                <p:spPr>
                  <a:xfrm>
                    <a:off x="4291378" y="1939377"/>
                    <a:ext cx="105034" cy="421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25" name="Minus 232">
                    <a:extLst>
                      <a:ext uri="{FF2B5EF4-FFF2-40B4-BE49-F238E27FC236}">
                        <a16:creationId xmlns:a16="http://schemas.microsoft.com/office/drawing/2014/main" id="{D98CDA8F-132E-4DF8-B5D9-C1B4DE5CCF2A}"/>
                      </a:ext>
                    </a:extLst>
                  </p:cNvPr>
                  <p:cNvSpPr/>
                  <p:nvPr/>
                </p:nvSpPr>
                <p:spPr>
                  <a:xfrm>
                    <a:off x="4541606" y="1600472"/>
                    <a:ext cx="109668" cy="4383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26" name="Minus 233">
                    <a:extLst>
                      <a:ext uri="{FF2B5EF4-FFF2-40B4-BE49-F238E27FC236}">
                        <a16:creationId xmlns:a16="http://schemas.microsoft.com/office/drawing/2014/main" id="{C2FB20A5-A0AA-4ABC-B5AE-AE4762D29560}"/>
                      </a:ext>
                    </a:extLst>
                  </p:cNvPr>
                  <p:cNvSpPr/>
                  <p:nvPr/>
                </p:nvSpPr>
                <p:spPr>
                  <a:xfrm>
                    <a:off x="4291378" y="1524598"/>
                    <a:ext cx="105034" cy="4383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27" name="Minus 234">
                    <a:extLst>
                      <a:ext uri="{FF2B5EF4-FFF2-40B4-BE49-F238E27FC236}">
                        <a16:creationId xmlns:a16="http://schemas.microsoft.com/office/drawing/2014/main" id="{3FD21418-FF74-497D-925E-EFA14D3425F6}"/>
                      </a:ext>
                    </a:extLst>
                  </p:cNvPr>
                  <p:cNvSpPr/>
                  <p:nvPr/>
                </p:nvSpPr>
                <p:spPr>
                  <a:xfrm>
                    <a:off x="4038060" y="1600472"/>
                    <a:ext cx="106579" cy="4383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28" name="Minus 235">
                    <a:extLst>
                      <a:ext uri="{FF2B5EF4-FFF2-40B4-BE49-F238E27FC236}">
                        <a16:creationId xmlns:a16="http://schemas.microsoft.com/office/drawing/2014/main" id="{E798669D-D3E1-4CB3-AB7B-BF24248DEE76}"/>
                      </a:ext>
                    </a:extLst>
                  </p:cNvPr>
                  <p:cNvSpPr/>
                  <p:nvPr/>
                </p:nvSpPr>
                <p:spPr>
                  <a:xfrm>
                    <a:off x="3962375" y="1718498"/>
                    <a:ext cx="106578" cy="40466"/>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29" name="Minus 237">
                    <a:extLst>
                      <a:ext uri="{FF2B5EF4-FFF2-40B4-BE49-F238E27FC236}">
                        <a16:creationId xmlns:a16="http://schemas.microsoft.com/office/drawing/2014/main" id="{A3A992CD-FD20-47E6-8DE7-189E44AADB5E}"/>
                      </a:ext>
                    </a:extLst>
                  </p:cNvPr>
                  <p:cNvSpPr/>
                  <p:nvPr/>
                </p:nvSpPr>
                <p:spPr>
                  <a:xfrm>
                    <a:off x="4038060" y="1863503"/>
                    <a:ext cx="106579" cy="4215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30" name="TextBox 238">
                    <a:extLst>
                      <a:ext uri="{FF2B5EF4-FFF2-40B4-BE49-F238E27FC236}">
                        <a16:creationId xmlns:a16="http://schemas.microsoft.com/office/drawing/2014/main" id="{E6C763E9-2A29-4E6D-ABF9-E6791B252AE0}"/>
                      </a:ext>
                    </a:extLst>
                  </p:cNvPr>
                  <p:cNvSpPr txBox="1">
                    <a:spLocks noChangeArrowheads="1"/>
                  </p:cNvSpPr>
                  <p:nvPr/>
                </p:nvSpPr>
                <p:spPr bwMode="auto">
                  <a:xfrm>
                    <a:off x="4034119" y="1597552"/>
                    <a:ext cx="685800" cy="3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NOM</a:t>
                    </a:r>
                  </a:p>
                </p:txBody>
              </p:sp>
            </p:grpSp>
            <p:grpSp>
              <p:nvGrpSpPr>
                <p:cNvPr id="111" name="Group 239">
                  <a:extLst>
                    <a:ext uri="{FF2B5EF4-FFF2-40B4-BE49-F238E27FC236}">
                      <a16:creationId xmlns:a16="http://schemas.microsoft.com/office/drawing/2014/main" id="{5E2EF17B-3D7F-4998-B2D7-0E3C87D88784}"/>
                    </a:ext>
                  </a:extLst>
                </p:cNvPr>
                <p:cNvGrpSpPr>
                  <a:grpSpLocks/>
                </p:cNvGrpSpPr>
                <p:nvPr/>
              </p:nvGrpSpPr>
              <p:grpSpPr bwMode="auto">
                <a:xfrm>
                  <a:off x="7986563" y="1361926"/>
                  <a:ext cx="761496" cy="456932"/>
                  <a:chOff x="3962780" y="1524000"/>
                  <a:chExt cx="761496" cy="456932"/>
                </a:xfrm>
              </p:grpSpPr>
              <p:sp>
                <p:nvSpPr>
                  <p:cNvPr id="113" name="Minus 240">
                    <a:extLst>
                      <a:ext uri="{FF2B5EF4-FFF2-40B4-BE49-F238E27FC236}">
                        <a16:creationId xmlns:a16="http://schemas.microsoft.com/office/drawing/2014/main" id="{26B39A03-36C9-428F-8116-2BE977D14386}"/>
                      </a:ext>
                    </a:extLst>
                  </p:cNvPr>
                  <p:cNvSpPr/>
                  <p:nvPr/>
                </p:nvSpPr>
                <p:spPr>
                  <a:xfrm>
                    <a:off x="4617698" y="1726331"/>
                    <a:ext cx="106578" cy="4215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14" name="Minus 241">
                    <a:extLst>
                      <a:ext uri="{FF2B5EF4-FFF2-40B4-BE49-F238E27FC236}">
                        <a16:creationId xmlns:a16="http://schemas.microsoft.com/office/drawing/2014/main" id="{198BEE02-53CC-4D9D-AB46-7DDFE6A73F18}"/>
                      </a:ext>
                    </a:extLst>
                  </p:cNvPr>
                  <p:cNvSpPr/>
                  <p:nvPr/>
                </p:nvSpPr>
                <p:spPr>
                  <a:xfrm>
                    <a:off x="4542012" y="1862906"/>
                    <a:ext cx="105034" cy="421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15" name="Minus 242">
                    <a:extLst>
                      <a:ext uri="{FF2B5EF4-FFF2-40B4-BE49-F238E27FC236}">
                        <a16:creationId xmlns:a16="http://schemas.microsoft.com/office/drawing/2014/main" id="{8C741E90-115E-425B-80D4-4A6E3D7B7D96}"/>
                      </a:ext>
                    </a:extLst>
                  </p:cNvPr>
                  <p:cNvSpPr/>
                  <p:nvPr/>
                </p:nvSpPr>
                <p:spPr>
                  <a:xfrm>
                    <a:off x="4290239" y="1938779"/>
                    <a:ext cx="105034" cy="4215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16" name="Minus 244">
                    <a:extLst>
                      <a:ext uri="{FF2B5EF4-FFF2-40B4-BE49-F238E27FC236}">
                        <a16:creationId xmlns:a16="http://schemas.microsoft.com/office/drawing/2014/main" id="{178D5EDE-2153-4F18-BF62-63E0E429DD06}"/>
                      </a:ext>
                    </a:extLst>
                  </p:cNvPr>
                  <p:cNvSpPr/>
                  <p:nvPr/>
                </p:nvSpPr>
                <p:spPr>
                  <a:xfrm>
                    <a:off x="4542012" y="1601560"/>
                    <a:ext cx="105034" cy="4215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17" name="Minus 245">
                    <a:extLst>
                      <a:ext uri="{FF2B5EF4-FFF2-40B4-BE49-F238E27FC236}">
                        <a16:creationId xmlns:a16="http://schemas.microsoft.com/office/drawing/2014/main" id="{C5E8823D-F157-4B4E-B31C-3BE9EC3D54E1}"/>
                      </a:ext>
                    </a:extLst>
                  </p:cNvPr>
                  <p:cNvSpPr/>
                  <p:nvPr/>
                </p:nvSpPr>
                <p:spPr>
                  <a:xfrm>
                    <a:off x="4290239" y="1524000"/>
                    <a:ext cx="105034" cy="4383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18" name="Minus 246">
                    <a:extLst>
                      <a:ext uri="{FF2B5EF4-FFF2-40B4-BE49-F238E27FC236}">
                        <a16:creationId xmlns:a16="http://schemas.microsoft.com/office/drawing/2014/main" id="{FCF3F89A-C80A-468B-B90E-75704BF0BF31}"/>
                      </a:ext>
                    </a:extLst>
                  </p:cNvPr>
                  <p:cNvSpPr/>
                  <p:nvPr/>
                </p:nvSpPr>
                <p:spPr>
                  <a:xfrm>
                    <a:off x="4038466" y="1601560"/>
                    <a:ext cx="106579" cy="4215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19" name="Minus 247">
                    <a:extLst>
                      <a:ext uri="{FF2B5EF4-FFF2-40B4-BE49-F238E27FC236}">
                        <a16:creationId xmlns:a16="http://schemas.microsoft.com/office/drawing/2014/main" id="{A3E3BCEE-4075-4502-9579-4AF2A1EE7B82}"/>
                      </a:ext>
                    </a:extLst>
                  </p:cNvPr>
                  <p:cNvSpPr/>
                  <p:nvPr/>
                </p:nvSpPr>
                <p:spPr>
                  <a:xfrm>
                    <a:off x="3962780" y="1717901"/>
                    <a:ext cx="105034" cy="421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20" name="Minus 249">
                    <a:extLst>
                      <a:ext uri="{FF2B5EF4-FFF2-40B4-BE49-F238E27FC236}">
                        <a16:creationId xmlns:a16="http://schemas.microsoft.com/office/drawing/2014/main" id="{9BAB3A75-64FA-4808-BDCC-403C123C7444}"/>
                      </a:ext>
                    </a:extLst>
                  </p:cNvPr>
                  <p:cNvSpPr/>
                  <p:nvPr/>
                </p:nvSpPr>
                <p:spPr>
                  <a:xfrm>
                    <a:off x="4038466" y="1862906"/>
                    <a:ext cx="106579" cy="4215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121" name="TextBox 250">
                    <a:extLst>
                      <a:ext uri="{FF2B5EF4-FFF2-40B4-BE49-F238E27FC236}">
                        <a16:creationId xmlns:a16="http://schemas.microsoft.com/office/drawing/2014/main" id="{715E86E1-F627-4787-A9F4-F3AA65E75638}"/>
                      </a:ext>
                    </a:extLst>
                  </p:cNvPr>
                  <p:cNvSpPr txBox="1">
                    <a:spLocks noChangeArrowheads="1"/>
                  </p:cNvSpPr>
                  <p:nvPr/>
                </p:nvSpPr>
                <p:spPr bwMode="auto">
                  <a:xfrm>
                    <a:off x="4034119" y="1597552"/>
                    <a:ext cx="685800" cy="3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NOM</a:t>
                    </a:r>
                  </a:p>
                </p:txBody>
              </p:sp>
            </p:grpSp>
            <p:cxnSp>
              <p:nvCxnSpPr>
                <p:cNvPr id="112" name="Straight Connector 111">
                  <a:extLst>
                    <a:ext uri="{FF2B5EF4-FFF2-40B4-BE49-F238E27FC236}">
                      <a16:creationId xmlns:a16="http://schemas.microsoft.com/office/drawing/2014/main" id="{2466AD09-F907-4078-95B3-E342CA2A9BF8}"/>
                    </a:ext>
                  </a:extLst>
                </p:cNvPr>
                <p:cNvCxnSpPr/>
                <p:nvPr/>
              </p:nvCxnSpPr>
              <p:spPr>
                <a:xfrm>
                  <a:off x="5033252" y="2515216"/>
                  <a:ext cx="3745700" cy="0"/>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grpSp>
          <p:grpSp>
            <p:nvGrpSpPr>
              <p:cNvPr id="18" name="Group 317">
                <a:extLst>
                  <a:ext uri="{FF2B5EF4-FFF2-40B4-BE49-F238E27FC236}">
                    <a16:creationId xmlns:a16="http://schemas.microsoft.com/office/drawing/2014/main" id="{40240E69-AAC3-4DDD-A19E-5D9026F4FA67}"/>
                  </a:ext>
                </a:extLst>
              </p:cNvPr>
              <p:cNvGrpSpPr>
                <a:grpSpLocks/>
              </p:cNvGrpSpPr>
              <p:nvPr/>
            </p:nvGrpSpPr>
            <p:grpSpPr bwMode="auto">
              <a:xfrm>
                <a:off x="4835610" y="2621748"/>
                <a:ext cx="4340225" cy="1159160"/>
                <a:chOff x="4934336" y="2568107"/>
                <a:chExt cx="4339920" cy="1159337"/>
              </a:xfrm>
            </p:grpSpPr>
            <p:sp>
              <p:nvSpPr>
                <p:cNvPr id="93" name="TextBox 91">
                  <a:extLst>
                    <a:ext uri="{FF2B5EF4-FFF2-40B4-BE49-F238E27FC236}">
                      <a16:creationId xmlns:a16="http://schemas.microsoft.com/office/drawing/2014/main" id="{70A169AA-113E-4E64-8732-F6DE98717DC7}"/>
                    </a:ext>
                  </a:extLst>
                </p:cNvPr>
                <p:cNvSpPr txBox="1">
                  <a:spLocks noChangeArrowheads="1"/>
                </p:cNvSpPr>
                <p:nvPr/>
              </p:nvSpPr>
              <p:spPr bwMode="auto">
                <a:xfrm>
                  <a:off x="4934336" y="2568107"/>
                  <a:ext cx="4339920" cy="42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2000" dirty="0">
                      <a:solidFill>
                        <a:srgbClr val="FF0000"/>
                      </a:solidFill>
                    </a:rPr>
                    <a:t>Neutralizzazione / Complessazione</a:t>
                  </a:r>
                </a:p>
              </p:txBody>
            </p:sp>
            <p:sp>
              <p:nvSpPr>
                <p:cNvPr id="94" name="Oval 93">
                  <a:extLst>
                    <a:ext uri="{FF2B5EF4-FFF2-40B4-BE49-F238E27FC236}">
                      <a16:creationId xmlns:a16="http://schemas.microsoft.com/office/drawing/2014/main" id="{D7174CDC-A8F2-42C1-8DB7-8FE7465306A5}"/>
                    </a:ext>
                  </a:extLst>
                </p:cNvPr>
                <p:cNvSpPr/>
                <p:nvPr/>
              </p:nvSpPr>
              <p:spPr>
                <a:xfrm>
                  <a:off x="5409920" y="3023927"/>
                  <a:ext cx="251718" cy="2412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95" name="Oval 94">
                  <a:extLst>
                    <a:ext uri="{FF2B5EF4-FFF2-40B4-BE49-F238E27FC236}">
                      <a16:creationId xmlns:a16="http://schemas.microsoft.com/office/drawing/2014/main" id="{352BE059-9989-4F30-AE74-C3351CD8D3E9}"/>
                    </a:ext>
                  </a:extLst>
                </p:cNvPr>
                <p:cNvSpPr/>
                <p:nvPr/>
              </p:nvSpPr>
              <p:spPr>
                <a:xfrm>
                  <a:off x="5562804" y="3263493"/>
                  <a:ext cx="250174" cy="2412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96" name="Oval 95">
                  <a:extLst>
                    <a:ext uri="{FF2B5EF4-FFF2-40B4-BE49-F238E27FC236}">
                      <a16:creationId xmlns:a16="http://schemas.microsoft.com/office/drawing/2014/main" id="{A6CACB5C-9639-49F4-BC52-E4974274F9B4}"/>
                    </a:ext>
                  </a:extLst>
                </p:cNvPr>
                <p:cNvSpPr/>
                <p:nvPr/>
              </p:nvSpPr>
              <p:spPr>
                <a:xfrm>
                  <a:off x="7235265" y="3022240"/>
                  <a:ext cx="251718" cy="2395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97" name="Oval 96">
                  <a:extLst>
                    <a:ext uri="{FF2B5EF4-FFF2-40B4-BE49-F238E27FC236}">
                      <a16:creationId xmlns:a16="http://schemas.microsoft.com/office/drawing/2014/main" id="{66923E28-E90E-46BB-A189-D8BACA1FCC61}"/>
                    </a:ext>
                  </a:extLst>
                </p:cNvPr>
                <p:cNvSpPr/>
                <p:nvPr/>
              </p:nvSpPr>
              <p:spPr>
                <a:xfrm>
                  <a:off x="7076203" y="3265180"/>
                  <a:ext cx="250174" cy="2395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98" name="Oval 97">
                  <a:extLst>
                    <a:ext uri="{FF2B5EF4-FFF2-40B4-BE49-F238E27FC236}">
                      <a16:creationId xmlns:a16="http://schemas.microsoft.com/office/drawing/2014/main" id="{F3A0E51A-4E50-40E5-B7E2-3929C1CC3E8B}"/>
                    </a:ext>
                  </a:extLst>
                </p:cNvPr>
                <p:cNvSpPr/>
                <p:nvPr/>
              </p:nvSpPr>
              <p:spPr>
                <a:xfrm>
                  <a:off x="6912509" y="2991873"/>
                  <a:ext cx="250174" cy="2412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99" name="TextBox 271">
                  <a:extLst>
                    <a:ext uri="{FF2B5EF4-FFF2-40B4-BE49-F238E27FC236}">
                      <a16:creationId xmlns:a16="http://schemas.microsoft.com/office/drawing/2014/main" id="{D56A4D18-AE86-4C8D-9ECA-2835742876D0}"/>
                    </a:ext>
                  </a:extLst>
                </p:cNvPr>
                <p:cNvSpPr txBox="1">
                  <a:spLocks noChangeArrowheads="1"/>
                </p:cNvSpPr>
                <p:nvPr/>
              </p:nvSpPr>
              <p:spPr bwMode="auto">
                <a:xfrm>
                  <a:off x="6160459" y="3367652"/>
                  <a:ext cx="951479" cy="35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Al-NOM</a:t>
                  </a:r>
                </a:p>
              </p:txBody>
            </p:sp>
            <p:sp>
              <p:nvSpPr>
                <p:cNvPr id="100" name="TextBox 282">
                  <a:extLst>
                    <a:ext uri="{FF2B5EF4-FFF2-40B4-BE49-F238E27FC236}">
                      <a16:creationId xmlns:a16="http://schemas.microsoft.com/office/drawing/2014/main" id="{CC1045D1-7FA8-4601-9C3C-9C2246FD253D}"/>
                    </a:ext>
                  </a:extLst>
                </p:cNvPr>
                <p:cNvSpPr txBox="1">
                  <a:spLocks noChangeArrowheads="1"/>
                </p:cNvSpPr>
                <p:nvPr/>
              </p:nvSpPr>
              <p:spPr bwMode="auto">
                <a:xfrm>
                  <a:off x="5754121" y="2938046"/>
                  <a:ext cx="951479" cy="35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Al-NOM</a:t>
                  </a:r>
                </a:p>
              </p:txBody>
            </p:sp>
            <p:sp>
              <p:nvSpPr>
                <p:cNvPr id="101" name="TextBox 283">
                  <a:extLst>
                    <a:ext uri="{FF2B5EF4-FFF2-40B4-BE49-F238E27FC236}">
                      <a16:creationId xmlns:a16="http://schemas.microsoft.com/office/drawing/2014/main" id="{F7D4BF38-EF20-4E1D-A655-C189AF35E35C}"/>
                    </a:ext>
                  </a:extLst>
                </p:cNvPr>
                <p:cNvSpPr txBox="1">
                  <a:spLocks noChangeArrowheads="1"/>
                </p:cNvSpPr>
                <p:nvPr/>
              </p:nvSpPr>
              <p:spPr bwMode="auto">
                <a:xfrm>
                  <a:off x="7370743" y="3349900"/>
                  <a:ext cx="951479" cy="35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Al-NOM</a:t>
                  </a:r>
                </a:p>
              </p:txBody>
            </p:sp>
            <p:sp>
              <p:nvSpPr>
                <p:cNvPr id="102" name="TextBox 284">
                  <a:extLst>
                    <a:ext uri="{FF2B5EF4-FFF2-40B4-BE49-F238E27FC236}">
                      <a16:creationId xmlns:a16="http://schemas.microsoft.com/office/drawing/2014/main" id="{CB401C1E-7BF6-44B7-B5D4-4FC898E61D09}"/>
                    </a:ext>
                  </a:extLst>
                </p:cNvPr>
                <p:cNvSpPr txBox="1">
                  <a:spLocks noChangeArrowheads="1"/>
                </p:cNvSpPr>
                <p:nvPr/>
              </p:nvSpPr>
              <p:spPr bwMode="auto">
                <a:xfrm>
                  <a:off x="7811656" y="2973280"/>
                  <a:ext cx="951479" cy="35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Al-NOM</a:t>
                  </a:r>
                </a:p>
              </p:txBody>
            </p:sp>
          </p:grpSp>
          <p:cxnSp>
            <p:nvCxnSpPr>
              <p:cNvPr id="19" name="Straight Connector 18">
                <a:extLst>
                  <a:ext uri="{FF2B5EF4-FFF2-40B4-BE49-F238E27FC236}">
                    <a16:creationId xmlns:a16="http://schemas.microsoft.com/office/drawing/2014/main" id="{4728729D-1786-40AD-A7F1-9E611A69A52F}"/>
                  </a:ext>
                </a:extLst>
              </p:cNvPr>
              <p:cNvCxnSpPr/>
              <p:nvPr/>
            </p:nvCxnSpPr>
            <p:spPr>
              <a:xfrm>
                <a:off x="5045592" y="3785964"/>
                <a:ext cx="3749787" cy="0"/>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grpSp>
            <p:nvGrpSpPr>
              <p:cNvPr id="20" name="Group 97">
                <a:extLst>
                  <a:ext uri="{FF2B5EF4-FFF2-40B4-BE49-F238E27FC236}">
                    <a16:creationId xmlns:a16="http://schemas.microsoft.com/office/drawing/2014/main" id="{866184B3-44B8-4199-BB0D-D51F531B45D6}"/>
                  </a:ext>
                </a:extLst>
              </p:cNvPr>
              <p:cNvGrpSpPr>
                <a:grpSpLocks/>
              </p:cNvGrpSpPr>
              <p:nvPr/>
            </p:nvGrpSpPr>
            <p:grpSpPr bwMode="auto">
              <a:xfrm>
                <a:off x="6454775" y="4401021"/>
                <a:ext cx="1052513" cy="538162"/>
                <a:chOff x="6553200" y="4347933"/>
                <a:chExt cx="1052628" cy="538045"/>
              </a:xfrm>
            </p:grpSpPr>
            <p:sp>
              <p:nvSpPr>
                <p:cNvPr id="86" name="Oval 85">
                  <a:extLst>
                    <a:ext uri="{FF2B5EF4-FFF2-40B4-BE49-F238E27FC236}">
                      <a16:creationId xmlns:a16="http://schemas.microsoft.com/office/drawing/2014/main" id="{F038907B-CEF2-4B66-AD5D-A56C69E3D269}"/>
                    </a:ext>
                  </a:extLst>
                </p:cNvPr>
                <p:cNvSpPr/>
                <p:nvPr/>
              </p:nvSpPr>
              <p:spPr>
                <a:xfrm>
                  <a:off x="6557137" y="4421086"/>
                  <a:ext cx="137467" cy="141663"/>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87" name="Oval 86">
                  <a:extLst>
                    <a:ext uri="{FF2B5EF4-FFF2-40B4-BE49-F238E27FC236}">
                      <a16:creationId xmlns:a16="http://schemas.microsoft.com/office/drawing/2014/main" id="{CFB372C0-7FA5-4DA7-809E-04B2FA7C6401}"/>
                    </a:ext>
                  </a:extLst>
                </p:cNvPr>
                <p:cNvSpPr/>
                <p:nvPr/>
              </p:nvSpPr>
              <p:spPr>
                <a:xfrm>
                  <a:off x="6659078" y="4731394"/>
                  <a:ext cx="140556" cy="141663"/>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88" name="Oval 87">
                  <a:extLst>
                    <a:ext uri="{FF2B5EF4-FFF2-40B4-BE49-F238E27FC236}">
                      <a16:creationId xmlns:a16="http://schemas.microsoft.com/office/drawing/2014/main" id="{E2FB7D33-2DC9-46A7-90DE-8D9C88B059D3}"/>
                    </a:ext>
                  </a:extLst>
                </p:cNvPr>
                <p:cNvSpPr/>
                <p:nvPr/>
              </p:nvSpPr>
              <p:spPr>
                <a:xfrm>
                  <a:off x="6825890" y="4744886"/>
                  <a:ext cx="140556" cy="141663"/>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89" name="Oval 88">
                  <a:extLst>
                    <a:ext uri="{FF2B5EF4-FFF2-40B4-BE49-F238E27FC236}">
                      <a16:creationId xmlns:a16="http://schemas.microsoft.com/office/drawing/2014/main" id="{9B08BDDD-D130-47FE-B857-911D58609B70}"/>
                    </a:ext>
                  </a:extLst>
                </p:cNvPr>
                <p:cNvSpPr/>
                <p:nvPr/>
              </p:nvSpPr>
              <p:spPr>
                <a:xfrm>
                  <a:off x="7465339" y="4556002"/>
                  <a:ext cx="140556" cy="141663"/>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90" name="Oval 89">
                  <a:extLst>
                    <a:ext uri="{FF2B5EF4-FFF2-40B4-BE49-F238E27FC236}">
                      <a16:creationId xmlns:a16="http://schemas.microsoft.com/office/drawing/2014/main" id="{D622FF3B-6004-4DDE-9BB6-5984B59871FD}"/>
                    </a:ext>
                  </a:extLst>
                </p:cNvPr>
                <p:cNvSpPr/>
                <p:nvPr/>
              </p:nvSpPr>
              <p:spPr>
                <a:xfrm>
                  <a:off x="6782643" y="4348568"/>
                  <a:ext cx="140556" cy="141663"/>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91" name="Oval 90">
                  <a:extLst>
                    <a:ext uri="{FF2B5EF4-FFF2-40B4-BE49-F238E27FC236}">
                      <a16:creationId xmlns:a16="http://schemas.microsoft.com/office/drawing/2014/main" id="{874E0324-9982-42D2-9BE9-5DA6128A114D}"/>
                    </a:ext>
                  </a:extLst>
                </p:cNvPr>
                <p:cNvSpPr/>
                <p:nvPr/>
              </p:nvSpPr>
              <p:spPr>
                <a:xfrm>
                  <a:off x="7204309" y="4353627"/>
                  <a:ext cx="142100" cy="14335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92" name="Oval 91">
                  <a:extLst>
                    <a:ext uri="{FF2B5EF4-FFF2-40B4-BE49-F238E27FC236}">
                      <a16:creationId xmlns:a16="http://schemas.microsoft.com/office/drawing/2014/main" id="{7CF6F87E-18DE-48FC-A1BA-B07AA53B45DD}"/>
                    </a:ext>
                  </a:extLst>
                </p:cNvPr>
                <p:cNvSpPr/>
                <p:nvPr/>
              </p:nvSpPr>
              <p:spPr>
                <a:xfrm>
                  <a:off x="7250646" y="4734767"/>
                  <a:ext cx="140555" cy="139977"/>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grpSp>
          <p:grpSp>
            <p:nvGrpSpPr>
              <p:cNvPr id="21" name="Group 96">
                <a:extLst>
                  <a:ext uri="{FF2B5EF4-FFF2-40B4-BE49-F238E27FC236}">
                    <a16:creationId xmlns:a16="http://schemas.microsoft.com/office/drawing/2014/main" id="{1277AD1F-6CB4-4801-88F8-0417B4AFAA20}"/>
                  </a:ext>
                </a:extLst>
              </p:cNvPr>
              <p:cNvGrpSpPr>
                <a:grpSpLocks/>
              </p:cNvGrpSpPr>
              <p:nvPr/>
            </p:nvGrpSpPr>
            <p:grpSpPr bwMode="auto">
              <a:xfrm>
                <a:off x="4781006" y="3752038"/>
                <a:ext cx="4448347" cy="1454269"/>
                <a:chOff x="4879410" y="3699693"/>
                <a:chExt cx="4448996" cy="1453755"/>
              </a:xfrm>
            </p:grpSpPr>
            <p:sp>
              <p:nvSpPr>
                <p:cNvPr id="75" name="TextBox 108">
                  <a:extLst>
                    <a:ext uri="{FF2B5EF4-FFF2-40B4-BE49-F238E27FC236}">
                      <a16:creationId xmlns:a16="http://schemas.microsoft.com/office/drawing/2014/main" id="{9930F788-866C-45C7-874C-B20290D22B29}"/>
                    </a:ext>
                  </a:extLst>
                </p:cNvPr>
                <p:cNvSpPr txBox="1">
                  <a:spLocks noChangeArrowheads="1"/>
                </p:cNvSpPr>
                <p:nvPr/>
              </p:nvSpPr>
              <p:spPr bwMode="auto">
                <a:xfrm>
                  <a:off x="4879410" y="3699693"/>
                  <a:ext cx="4448996" cy="42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it-IT" altLang="en-US" sz="2000" dirty="0">
                      <a:solidFill>
                        <a:srgbClr val="FF0000"/>
                      </a:solidFill>
                    </a:rPr>
                    <a:t>Formazione / adsorbimento </a:t>
                  </a:r>
                  <a:r>
                    <a:rPr lang="it-IT" altLang="en-US" sz="2000" dirty="0" err="1">
                      <a:solidFill>
                        <a:srgbClr val="FF0000"/>
                      </a:solidFill>
                    </a:rPr>
                    <a:t>microfloc</a:t>
                  </a:r>
                  <a:endParaRPr lang="it-IT" altLang="en-US" sz="2000" dirty="0">
                    <a:solidFill>
                      <a:srgbClr val="FF0000"/>
                    </a:solidFill>
                  </a:endParaRPr>
                </a:p>
              </p:txBody>
            </p:sp>
            <p:sp>
              <p:nvSpPr>
                <p:cNvPr id="76" name="Oval 75">
                  <a:extLst>
                    <a:ext uri="{FF2B5EF4-FFF2-40B4-BE49-F238E27FC236}">
                      <a16:creationId xmlns:a16="http://schemas.microsoft.com/office/drawing/2014/main" id="{379F6375-B7F8-4D15-81C9-B59EB9B5B4AD}"/>
                    </a:ext>
                  </a:extLst>
                </p:cNvPr>
                <p:cNvSpPr/>
                <p:nvPr/>
              </p:nvSpPr>
              <p:spPr>
                <a:xfrm>
                  <a:off x="6665483" y="4492410"/>
                  <a:ext cx="248684" cy="2411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77" name="Oval 76">
                  <a:extLst>
                    <a:ext uri="{FF2B5EF4-FFF2-40B4-BE49-F238E27FC236}">
                      <a16:creationId xmlns:a16="http://schemas.microsoft.com/office/drawing/2014/main" id="{299D128C-BD90-4C09-87D6-975DF29B8E1D}"/>
                    </a:ext>
                  </a:extLst>
                </p:cNvPr>
                <p:cNvSpPr/>
                <p:nvPr/>
              </p:nvSpPr>
              <p:spPr>
                <a:xfrm>
                  <a:off x="6949693" y="4630681"/>
                  <a:ext cx="248684" cy="2411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78" name="Oval 77">
                  <a:extLst>
                    <a:ext uri="{FF2B5EF4-FFF2-40B4-BE49-F238E27FC236}">
                      <a16:creationId xmlns:a16="http://schemas.microsoft.com/office/drawing/2014/main" id="{777750EB-2AA4-479B-919A-3275DE8D6968}"/>
                    </a:ext>
                  </a:extLst>
                </p:cNvPr>
                <p:cNvSpPr/>
                <p:nvPr/>
              </p:nvSpPr>
              <p:spPr>
                <a:xfrm>
                  <a:off x="6938881" y="4355826"/>
                  <a:ext cx="250228" cy="2411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b="1" dirty="0"/>
                </a:p>
              </p:txBody>
            </p:sp>
            <p:sp>
              <p:nvSpPr>
                <p:cNvPr id="79" name="Oval 78">
                  <a:extLst>
                    <a:ext uri="{FF2B5EF4-FFF2-40B4-BE49-F238E27FC236}">
                      <a16:creationId xmlns:a16="http://schemas.microsoft.com/office/drawing/2014/main" id="{B243D556-AE16-4C87-BA6E-F8E60CA6E3D6}"/>
                    </a:ext>
                  </a:extLst>
                </p:cNvPr>
                <p:cNvSpPr/>
                <p:nvPr/>
              </p:nvSpPr>
              <p:spPr>
                <a:xfrm>
                  <a:off x="7186020" y="4505900"/>
                  <a:ext cx="248683" cy="2411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80" name="Oval 79">
                  <a:extLst>
                    <a:ext uri="{FF2B5EF4-FFF2-40B4-BE49-F238E27FC236}">
                      <a16:creationId xmlns:a16="http://schemas.microsoft.com/office/drawing/2014/main" id="{E5BA82D1-D182-428E-B5C2-87539D55C865}"/>
                    </a:ext>
                  </a:extLst>
                </p:cNvPr>
                <p:cNvSpPr/>
                <p:nvPr/>
              </p:nvSpPr>
              <p:spPr>
                <a:xfrm>
                  <a:off x="6399809" y="4575036"/>
                  <a:ext cx="250228" cy="2411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81" name="TextBox 290">
                  <a:extLst>
                    <a:ext uri="{FF2B5EF4-FFF2-40B4-BE49-F238E27FC236}">
                      <a16:creationId xmlns:a16="http://schemas.microsoft.com/office/drawing/2014/main" id="{436CEE3B-9C7F-45D7-A7E3-9058329F8EF2}"/>
                    </a:ext>
                  </a:extLst>
                </p:cNvPr>
                <p:cNvSpPr txBox="1">
                  <a:spLocks noChangeArrowheads="1"/>
                </p:cNvSpPr>
                <p:nvPr/>
              </p:nvSpPr>
              <p:spPr bwMode="auto">
                <a:xfrm>
                  <a:off x="5711880" y="4306141"/>
                  <a:ext cx="951479" cy="35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Al-NOM</a:t>
                  </a:r>
                </a:p>
              </p:txBody>
            </p:sp>
            <p:sp>
              <p:nvSpPr>
                <p:cNvPr id="82" name="TextBox 291">
                  <a:extLst>
                    <a:ext uri="{FF2B5EF4-FFF2-40B4-BE49-F238E27FC236}">
                      <a16:creationId xmlns:a16="http://schemas.microsoft.com/office/drawing/2014/main" id="{23098F2D-BB7F-404B-81EC-FC224638BA94}"/>
                    </a:ext>
                  </a:extLst>
                </p:cNvPr>
                <p:cNvSpPr txBox="1">
                  <a:spLocks noChangeArrowheads="1"/>
                </p:cNvSpPr>
                <p:nvPr/>
              </p:nvSpPr>
              <p:spPr bwMode="auto">
                <a:xfrm>
                  <a:off x="7326805" y="4259329"/>
                  <a:ext cx="951479" cy="35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Al-NOM</a:t>
                  </a:r>
                </a:p>
              </p:txBody>
            </p:sp>
            <p:sp>
              <p:nvSpPr>
                <p:cNvPr id="83" name="TextBox 292">
                  <a:extLst>
                    <a:ext uri="{FF2B5EF4-FFF2-40B4-BE49-F238E27FC236}">
                      <a16:creationId xmlns:a16="http://schemas.microsoft.com/office/drawing/2014/main" id="{F47FF8C9-542D-4922-AD7F-EB0449588C27}"/>
                    </a:ext>
                  </a:extLst>
                </p:cNvPr>
                <p:cNvSpPr txBox="1">
                  <a:spLocks noChangeArrowheads="1"/>
                </p:cNvSpPr>
                <p:nvPr/>
              </p:nvSpPr>
              <p:spPr bwMode="auto">
                <a:xfrm>
                  <a:off x="6516121" y="4081046"/>
                  <a:ext cx="951479" cy="35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Al-NOM</a:t>
                  </a:r>
                </a:p>
              </p:txBody>
            </p:sp>
            <p:sp>
              <p:nvSpPr>
                <p:cNvPr id="84" name="TextBox 294">
                  <a:extLst>
                    <a:ext uri="{FF2B5EF4-FFF2-40B4-BE49-F238E27FC236}">
                      <a16:creationId xmlns:a16="http://schemas.microsoft.com/office/drawing/2014/main" id="{D71AEC7B-606B-49DD-B534-5CBE41A9D5DE}"/>
                    </a:ext>
                  </a:extLst>
                </p:cNvPr>
                <p:cNvSpPr txBox="1">
                  <a:spLocks noChangeArrowheads="1"/>
                </p:cNvSpPr>
                <p:nvPr/>
              </p:nvSpPr>
              <p:spPr bwMode="auto">
                <a:xfrm>
                  <a:off x="6880758" y="4793838"/>
                  <a:ext cx="951479" cy="35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600" b="1" dirty="0">
                      <a:solidFill>
                        <a:schemeClr val="tx1"/>
                      </a:solidFill>
                    </a:rPr>
                    <a:t>Al-NOM</a:t>
                  </a:r>
                </a:p>
              </p:txBody>
            </p:sp>
            <p:cxnSp>
              <p:nvCxnSpPr>
                <p:cNvPr id="85" name="Straight Connector 84">
                  <a:extLst>
                    <a:ext uri="{FF2B5EF4-FFF2-40B4-BE49-F238E27FC236}">
                      <a16:creationId xmlns:a16="http://schemas.microsoft.com/office/drawing/2014/main" id="{B7DF15E9-E4C2-4064-8D94-C54BE897F05D}"/>
                    </a:ext>
                  </a:extLst>
                </p:cNvPr>
                <p:cNvCxnSpPr/>
                <p:nvPr/>
              </p:nvCxnSpPr>
              <p:spPr>
                <a:xfrm>
                  <a:off x="5029733" y="5069101"/>
                  <a:ext cx="3750334" cy="0"/>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grpSp>
          <p:grpSp>
            <p:nvGrpSpPr>
              <p:cNvPr id="22" name="Group 319">
                <a:extLst>
                  <a:ext uri="{FF2B5EF4-FFF2-40B4-BE49-F238E27FC236}">
                    <a16:creationId xmlns:a16="http://schemas.microsoft.com/office/drawing/2014/main" id="{FB950A59-479B-4364-A707-20BE5A4F5694}"/>
                  </a:ext>
                </a:extLst>
              </p:cNvPr>
              <p:cNvGrpSpPr>
                <a:grpSpLocks/>
              </p:cNvGrpSpPr>
              <p:nvPr/>
            </p:nvGrpSpPr>
            <p:grpSpPr bwMode="auto">
              <a:xfrm>
                <a:off x="5711225" y="5459296"/>
                <a:ext cx="2443230" cy="1411874"/>
                <a:chOff x="2219656" y="2741583"/>
                <a:chExt cx="5786945" cy="3887814"/>
              </a:xfrm>
            </p:grpSpPr>
            <p:sp>
              <p:nvSpPr>
                <p:cNvPr id="23" name="Cloud 22">
                  <a:extLst>
                    <a:ext uri="{FF2B5EF4-FFF2-40B4-BE49-F238E27FC236}">
                      <a16:creationId xmlns:a16="http://schemas.microsoft.com/office/drawing/2014/main" id="{2F176C7C-52F9-42AF-8427-F3201BC77BBA}"/>
                    </a:ext>
                  </a:extLst>
                </p:cNvPr>
                <p:cNvSpPr/>
                <p:nvPr/>
              </p:nvSpPr>
              <p:spPr>
                <a:xfrm>
                  <a:off x="2219656" y="2741583"/>
                  <a:ext cx="5786945" cy="3887814"/>
                </a:xfrm>
                <a:prstGeom prst="cloud">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grpSp>
              <p:nvGrpSpPr>
                <p:cNvPr id="24" name="Group 321">
                  <a:extLst>
                    <a:ext uri="{FF2B5EF4-FFF2-40B4-BE49-F238E27FC236}">
                      <a16:creationId xmlns:a16="http://schemas.microsoft.com/office/drawing/2014/main" id="{8730C418-CCA7-4FBC-A551-C187B71EE027}"/>
                    </a:ext>
                  </a:extLst>
                </p:cNvPr>
                <p:cNvGrpSpPr>
                  <a:grpSpLocks/>
                </p:cNvGrpSpPr>
                <p:nvPr/>
              </p:nvGrpSpPr>
              <p:grpSpPr bwMode="auto">
                <a:xfrm>
                  <a:off x="2782321" y="3231449"/>
                  <a:ext cx="2246879" cy="1223663"/>
                  <a:chOff x="2546860" y="2926649"/>
                  <a:chExt cx="2246879" cy="1223663"/>
                </a:xfrm>
              </p:grpSpPr>
              <p:sp>
                <p:nvSpPr>
                  <p:cNvPr id="59" name="Oval 58">
                    <a:extLst>
                      <a:ext uri="{FF2B5EF4-FFF2-40B4-BE49-F238E27FC236}">
                        <a16:creationId xmlns:a16="http://schemas.microsoft.com/office/drawing/2014/main" id="{EFB49A50-C119-4A43-85BD-F625BB6E0099}"/>
                      </a:ext>
                    </a:extLst>
                  </p:cNvPr>
                  <p:cNvSpPr/>
                  <p:nvPr/>
                </p:nvSpPr>
                <p:spPr>
                  <a:xfrm>
                    <a:off x="3348628" y="3184618"/>
                    <a:ext cx="139004"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60" name="Oval 59">
                    <a:extLst>
                      <a:ext uri="{FF2B5EF4-FFF2-40B4-BE49-F238E27FC236}">
                        <a16:creationId xmlns:a16="http://schemas.microsoft.com/office/drawing/2014/main" id="{8C708801-C02D-484D-9D8C-5D4385D1F5BE}"/>
                      </a:ext>
                    </a:extLst>
                  </p:cNvPr>
                  <p:cNvSpPr/>
                  <p:nvPr/>
                </p:nvSpPr>
                <p:spPr>
                  <a:xfrm>
                    <a:off x="3220597" y="3500474"/>
                    <a:ext cx="142663"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61" name="Oval 60">
                    <a:extLst>
                      <a:ext uri="{FF2B5EF4-FFF2-40B4-BE49-F238E27FC236}">
                        <a16:creationId xmlns:a16="http://schemas.microsoft.com/office/drawing/2014/main" id="{6F1387EA-9A23-4FCD-9194-656AB7BFBC69}"/>
                      </a:ext>
                    </a:extLst>
                  </p:cNvPr>
                  <p:cNvSpPr/>
                  <p:nvPr/>
                </p:nvSpPr>
                <p:spPr>
                  <a:xfrm>
                    <a:off x="3527868" y="3667692"/>
                    <a:ext cx="142663" cy="143992"/>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62" name="Oval 61">
                    <a:extLst>
                      <a:ext uri="{FF2B5EF4-FFF2-40B4-BE49-F238E27FC236}">
                        <a16:creationId xmlns:a16="http://schemas.microsoft.com/office/drawing/2014/main" id="{E5537226-F6C9-4E4A-843F-DF5092420598}"/>
                      </a:ext>
                    </a:extLst>
                  </p:cNvPr>
                  <p:cNvSpPr/>
                  <p:nvPr/>
                </p:nvSpPr>
                <p:spPr>
                  <a:xfrm>
                    <a:off x="3674188" y="3412219"/>
                    <a:ext cx="142663" cy="143995"/>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63" name="Oval 62">
                    <a:extLst>
                      <a:ext uri="{FF2B5EF4-FFF2-40B4-BE49-F238E27FC236}">
                        <a16:creationId xmlns:a16="http://schemas.microsoft.com/office/drawing/2014/main" id="{BC45DB3F-CD5E-4E26-9198-EC12E83F8D46}"/>
                      </a:ext>
                    </a:extLst>
                  </p:cNvPr>
                  <p:cNvSpPr/>
                  <p:nvPr/>
                </p:nvSpPr>
                <p:spPr>
                  <a:xfrm>
                    <a:off x="3498604" y="3272871"/>
                    <a:ext cx="142663"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64" name="Oval 63">
                    <a:extLst>
                      <a:ext uri="{FF2B5EF4-FFF2-40B4-BE49-F238E27FC236}">
                        <a16:creationId xmlns:a16="http://schemas.microsoft.com/office/drawing/2014/main" id="{06069112-74DE-4A20-B555-BEEEAB740ED3}"/>
                      </a:ext>
                    </a:extLst>
                  </p:cNvPr>
                  <p:cNvSpPr/>
                  <p:nvPr/>
                </p:nvSpPr>
                <p:spPr>
                  <a:xfrm>
                    <a:off x="3890011" y="3426155"/>
                    <a:ext cx="142661"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65" name="Oval 64">
                    <a:extLst>
                      <a:ext uri="{FF2B5EF4-FFF2-40B4-BE49-F238E27FC236}">
                        <a16:creationId xmlns:a16="http://schemas.microsoft.com/office/drawing/2014/main" id="{D84AC396-A837-4891-A980-546518FFB985}"/>
                      </a:ext>
                    </a:extLst>
                  </p:cNvPr>
                  <p:cNvSpPr/>
                  <p:nvPr/>
                </p:nvSpPr>
                <p:spPr>
                  <a:xfrm>
                    <a:off x="3381548" y="3412219"/>
                    <a:ext cx="252403"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66" name="Oval 65">
                    <a:extLst>
                      <a:ext uri="{FF2B5EF4-FFF2-40B4-BE49-F238E27FC236}">
                        <a16:creationId xmlns:a16="http://schemas.microsoft.com/office/drawing/2014/main" id="{63D13CDD-4F7E-4E5D-ACF6-58C5A6070E37}"/>
                      </a:ext>
                    </a:extLst>
                  </p:cNvPr>
                  <p:cNvSpPr/>
                  <p:nvPr/>
                </p:nvSpPr>
                <p:spPr>
                  <a:xfrm>
                    <a:off x="3666872" y="3551567"/>
                    <a:ext cx="248744"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67" name="Oval 66">
                    <a:extLst>
                      <a:ext uri="{FF2B5EF4-FFF2-40B4-BE49-F238E27FC236}">
                        <a16:creationId xmlns:a16="http://schemas.microsoft.com/office/drawing/2014/main" id="{A16E70EC-566D-4EC2-8495-C26853F78634}"/>
                      </a:ext>
                    </a:extLst>
                  </p:cNvPr>
                  <p:cNvSpPr/>
                  <p:nvPr/>
                </p:nvSpPr>
                <p:spPr>
                  <a:xfrm>
                    <a:off x="3626635" y="3147459"/>
                    <a:ext cx="248744"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b="1" dirty="0"/>
                  </a:p>
                </p:txBody>
              </p:sp>
              <p:sp>
                <p:nvSpPr>
                  <p:cNvPr id="68" name="Oval 67">
                    <a:extLst>
                      <a:ext uri="{FF2B5EF4-FFF2-40B4-BE49-F238E27FC236}">
                        <a16:creationId xmlns:a16="http://schemas.microsoft.com/office/drawing/2014/main" id="{D92DA1C9-91A6-47B3-9EEC-A558CC91C36C}"/>
                      </a:ext>
                    </a:extLst>
                  </p:cNvPr>
                  <p:cNvSpPr/>
                  <p:nvPr/>
                </p:nvSpPr>
                <p:spPr>
                  <a:xfrm>
                    <a:off x="4003407" y="3477248"/>
                    <a:ext cx="252403"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69" name="Oval 68">
                    <a:extLst>
                      <a:ext uri="{FF2B5EF4-FFF2-40B4-BE49-F238E27FC236}">
                        <a16:creationId xmlns:a16="http://schemas.microsoft.com/office/drawing/2014/main" id="{720C774E-7B48-49F2-8B81-0D5769998D16}"/>
                      </a:ext>
                    </a:extLst>
                  </p:cNvPr>
                  <p:cNvSpPr/>
                  <p:nvPr/>
                </p:nvSpPr>
                <p:spPr>
                  <a:xfrm>
                    <a:off x="3008433" y="3532987"/>
                    <a:ext cx="252403"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70" name="TextBox 367">
                    <a:extLst>
                      <a:ext uri="{FF2B5EF4-FFF2-40B4-BE49-F238E27FC236}">
                        <a16:creationId xmlns:a16="http://schemas.microsoft.com/office/drawing/2014/main" id="{9A9D9228-9014-49C6-B787-C0B37208BCDF}"/>
                      </a:ext>
                    </a:extLst>
                  </p:cNvPr>
                  <p:cNvSpPr txBox="1">
                    <a:spLocks noChangeArrowheads="1"/>
                  </p:cNvSpPr>
                  <p:nvPr/>
                </p:nvSpPr>
                <p:spPr bwMode="auto">
                  <a:xfrm>
                    <a:off x="2546860" y="3166644"/>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sp>
                <p:nvSpPr>
                  <p:cNvPr id="71" name="TextBox 368">
                    <a:extLst>
                      <a:ext uri="{FF2B5EF4-FFF2-40B4-BE49-F238E27FC236}">
                        <a16:creationId xmlns:a16="http://schemas.microsoft.com/office/drawing/2014/main" id="{E9C38EFB-A23B-485A-B741-2D6C22E4366F}"/>
                      </a:ext>
                    </a:extLst>
                  </p:cNvPr>
                  <p:cNvSpPr txBox="1">
                    <a:spLocks noChangeArrowheads="1"/>
                  </p:cNvSpPr>
                  <p:nvPr/>
                </p:nvSpPr>
                <p:spPr bwMode="auto">
                  <a:xfrm>
                    <a:off x="3842262" y="3166644"/>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sp>
                <p:nvSpPr>
                  <p:cNvPr id="72" name="TextBox 369">
                    <a:extLst>
                      <a:ext uri="{FF2B5EF4-FFF2-40B4-BE49-F238E27FC236}">
                        <a16:creationId xmlns:a16="http://schemas.microsoft.com/office/drawing/2014/main" id="{24444810-9931-4DD7-9095-B3487608CD4F}"/>
                      </a:ext>
                    </a:extLst>
                  </p:cNvPr>
                  <p:cNvSpPr txBox="1">
                    <a:spLocks noChangeArrowheads="1"/>
                  </p:cNvSpPr>
                  <p:nvPr/>
                </p:nvSpPr>
                <p:spPr bwMode="auto">
                  <a:xfrm>
                    <a:off x="2888739" y="2926649"/>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sp>
                <p:nvSpPr>
                  <p:cNvPr id="73" name="Oval 72">
                    <a:extLst>
                      <a:ext uri="{FF2B5EF4-FFF2-40B4-BE49-F238E27FC236}">
                        <a16:creationId xmlns:a16="http://schemas.microsoft.com/office/drawing/2014/main" id="{FB3F612A-28FE-45C7-B206-01990E45DCBC}"/>
                      </a:ext>
                    </a:extLst>
                  </p:cNvPr>
                  <p:cNvSpPr/>
                  <p:nvPr/>
                </p:nvSpPr>
                <p:spPr>
                  <a:xfrm>
                    <a:off x="3966827" y="3658402"/>
                    <a:ext cx="139004"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74" name="TextBox 371">
                    <a:extLst>
                      <a:ext uri="{FF2B5EF4-FFF2-40B4-BE49-F238E27FC236}">
                        <a16:creationId xmlns:a16="http://schemas.microsoft.com/office/drawing/2014/main" id="{93A27E6E-A6F7-41AE-AC62-37DC25811CE5}"/>
                      </a:ext>
                    </a:extLst>
                  </p:cNvPr>
                  <p:cNvSpPr txBox="1">
                    <a:spLocks noChangeArrowheads="1"/>
                  </p:cNvSpPr>
                  <p:nvPr/>
                </p:nvSpPr>
                <p:spPr bwMode="auto">
                  <a:xfrm>
                    <a:off x="3790163" y="3700044"/>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grpSp>
            <p:grpSp>
              <p:nvGrpSpPr>
                <p:cNvPr id="25" name="Group 322">
                  <a:extLst>
                    <a:ext uri="{FF2B5EF4-FFF2-40B4-BE49-F238E27FC236}">
                      <a16:creationId xmlns:a16="http://schemas.microsoft.com/office/drawing/2014/main" id="{B00B4DF6-228E-4CEC-AFD4-ED7AA6D8CC73}"/>
                    </a:ext>
                  </a:extLst>
                </p:cNvPr>
                <p:cNvGrpSpPr>
                  <a:grpSpLocks/>
                </p:cNvGrpSpPr>
                <p:nvPr/>
              </p:nvGrpSpPr>
              <p:grpSpPr bwMode="auto">
                <a:xfrm>
                  <a:off x="3054582" y="4876800"/>
                  <a:ext cx="2246879" cy="1223663"/>
                  <a:chOff x="2546860" y="2926649"/>
                  <a:chExt cx="2246879" cy="1223663"/>
                </a:xfrm>
              </p:grpSpPr>
              <p:sp>
                <p:nvSpPr>
                  <p:cNvPr id="43" name="Oval 42">
                    <a:extLst>
                      <a:ext uri="{FF2B5EF4-FFF2-40B4-BE49-F238E27FC236}">
                        <a16:creationId xmlns:a16="http://schemas.microsoft.com/office/drawing/2014/main" id="{A801EAFA-D9F0-4C48-A262-B007308EC21B}"/>
                      </a:ext>
                    </a:extLst>
                  </p:cNvPr>
                  <p:cNvSpPr/>
                  <p:nvPr/>
                </p:nvSpPr>
                <p:spPr>
                  <a:xfrm>
                    <a:off x="3354374" y="3183577"/>
                    <a:ext cx="142661" cy="143992"/>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44" name="Oval 43">
                    <a:extLst>
                      <a:ext uri="{FF2B5EF4-FFF2-40B4-BE49-F238E27FC236}">
                        <a16:creationId xmlns:a16="http://schemas.microsoft.com/office/drawing/2014/main" id="{92DD035B-85C6-4110-BF29-D9DE11B2325D}"/>
                      </a:ext>
                    </a:extLst>
                  </p:cNvPr>
                  <p:cNvSpPr/>
                  <p:nvPr/>
                </p:nvSpPr>
                <p:spPr>
                  <a:xfrm>
                    <a:off x="3230003" y="3499433"/>
                    <a:ext cx="142661" cy="143992"/>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45" name="Oval 44">
                    <a:extLst>
                      <a:ext uri="{FF2B5EF4-FFF2-40B4-BE49-F238E27FC236}">
                        <a16:creationId xmlns:a16="http://schemas.microsoft.com/office/drawing/2014/main" id="{CAA859AD-5DE2-4568-9BF5-E67D7C5BD46C}"/>
                      </a:ext>
                    </a:extLst>
                  </p:cNvPr>
                  <p:cNvSpPr/>
                  <p:nvPr/>
                </p:nvSpPr>
                <p:spPr>
                  <a:xfrm>
                    <a:off x="3540931" y="3671294"/>
                    <a:ext cx="142663"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46" name="Oval 45">
                    <a:extLst>
                      <a:ext uri="{FF2B5EF4-FFF2-40B4-BE49-F238E27FC236}">
                        <a16:creationId xmlns:a16="http://schemas.microsoft.com/office/drawing/2014/main" id="{A61DEFC4-8558-4609-8B6A-307422A68477}"/>
                      </a:ext>
                    </a:extLst>
                  </p:cNvPr>
                  <p:cNvSpPr/>
                  <p:nvPr/>
                </p:nvSpPr>
                <p:spPr>
                  <a:xfrm>
                    <a:off x="3687251" y="3415824"/>
                    <a:ext cx="139004"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47" name="Oval 46">
                    <a:extLst>
                      <a:ext uri="{FF2B5EF4-FFF2-40B4-BE49-F238E27FC236}">
                        <a16:creationId xmlns:a16="http://schemas.microsoft.com/office/drawing/2014/main" id="{85503A30-0BD6-408F-A4CD-88342F934B48}"/>
                      </a:ext>
                    </a:extLst>
                  </p:cNvPr>
                  <p:cNvSpPr/>
                  <p:nvPr/>
                </p:nvSpPr>
                <p:spPr>
                  <a:xfrm>
                    <a:off x="3508010" y="3271829"/>
                    <a:ext cx="142661" cy="143995"/>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48" name="Oval 47">
                    <a:extLst>
                      <a:ext uri="{FF2B5EF4-FFF2-40B4-BE49-F238E27FC236}">
                        <a16:creationId xmlns:a16="http://schemas.microsoft.com/office/drawing/2014/main" id="{A3E1F198-1C38-4221-AD0F-98ADE1427AD5}"/>
                      </a:ext>
                    </a:extLst>
                  </p:cNvPr>
                  <p:cNvSpPr/>
                  <p:nvPr/>
                </p:nvSpPr>
                <p:spPr>
                  <a:xfrm>
                    <a:off x="3899414" y="3425114"/>
                    <a:ext cx="142663"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49" name="Oval 48">
                    <a:extLst>
                      <a:ext uri="{FF2B5EF4-FFF2-40B4-BE49-F238E27FC236}">
                        <a16:creationId xmlns:a16="http://schemas.microsoft.com/office/drawing/2014/main" id="{483B089B-DE24-413E-AFCB-48F053A9C8CC}"/>
                      </a:ext>
                    </a:extLst>
                  </p:cNvPr>
                  <p:cNvSpPr/>
                  <p:nvPr/>
                </p:nvSpPr>
                <p:spPr>
                  <a:xfrm>
                    <a:off x="3390954" y="3415824"/>
                    <a:ext cx="248744"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50" name="Oval 49">
                    <a:extLst>
                      <a:ext uri="{FF2B5EF4-FFF2-40B4-BE49-F238E27FC236}">
                        <a16:creationId xmlns:a16="http://schemas.microsoft.com/office/drawing/2014/main" id="{CE5DF921-990F-4AF2-B9EB-2B82F0F1FA68}"/>
                      </a:ext>
                    </a:extLst>
                  </p:cNvPr>
                  <p:cNvSpPr/>
                  <p:nvPr/>
                </p:nvSpPr>
                <p:spPr>
                  <a:xfrm>
                    <a:off x="3676278" y="3555172"/>
                    <a:ext cx="248744"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51" name="Oval 50">
                    <a:extLst>
                      <a:ext uri="{FF2B5EF4-FFF2-40B4-BE49-F238E27FC236}">
                        <a16:creationId xmlns:a16="http://schemas.microsoft.com/office/drawing/2014/main" id="{BCBA6928-FF3F-4A8C-959B-C2F69232C26C}"/>
                      </a:ext>
                    </a:extLst>
                  </p:cNvPr>
                  <p:cNvSpPr/>
                  <p:nvPr/>
                </p:nvSpPr>
                <p:spPr>
                  <a:xfrm>
                    <a:off x="3636039" y="3151060"/>
                    <a:ext cx="248744" cy="246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b="1" dirty="0"/>
                  </a:p>
                </p:txBody>
              </p:sp>
              <p:sp>
                <p:nvSpPr>
                  <p:cNvPr id="52" name="Oval 51">
                    <a:extLst>
                      <a:ext uri="{FF2B5EF4-FFF2-40B4-BE49-F238E27FC236}">
                        <a16:creationId xmlns:a16="http://schemas.microsoft.com/office/drawing/2014/main" id="{CB601B7B-599B-42C5-A6D3-6287E75E0E7E}"/>
                      </a:ext>
                    </a:extLst>
                  </p:cNvPr>
                  <p:cNvSpPr/>
                  <p:nvPr/>
                </p:nvSpPr>
                <p:spPr>
                  <a:xfrm>
                    <a:off x="4016470" y="3476206"/>
                    <a:ext cx="248744"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53" name="Oval 52">
                    <a:extLst>
                      <a:ext uri="{FF2B5EF4-FFF2-40B4-BE49-F238E27FC236}">
                        <a16:creationId xmlns:a16="http://schemas.microsoft.com/office/drawing/2014/main" id="{4DFF30C9-7CDA-41F9-9B81-D86D620798E3}"/>
                      </a:ext>
                    </a:extLst>
                  </p:cNvPr>
                  <p:cNvSpPr/>
                  <p:nvPr/>
                </p:nvSpPr>
                <p:spPr>
                  <a:xfrm>
                    <a:off x="3021496" y="3536592"/>
                    <a:ext cx="248744"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54" name="TextBox 351">
                    <a:extLst>
                      <a:ext uri="{FF2B5EF4-FFF2-40B4-BE49-F238E27FC236}">
                        <a16:creationId xmlns:a16="http://schemas.microsoft.com/office/drawing/2014/main" id="{3B22A395-9AAE-471C-BEFE-88BD4EC034DD}"/>
                      </a:ext>
                    </a:extLst>
                  </p:cNvPr>
                  <p:cNvSpPr txBox="1">
                    <a:spLocks noChangeArrowheads="1"/>
                  </p:cNvSpPr>
                  <p:nvPr/>
                </p:nvSpPr>
                <p:spPr bwMode="auto">
                  <a:xfrm>
                    <a:off x="2546860" y="3166644"/>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sp>
                <p:nvSpPr>
                  <p:cNvPr id="55" name="TextBox 352">
                    <a:extLst>
                      <a:ext uri="{FF2B5EF4-FFF2-40B4-BE49-F238E27FC236}">
                        <a16:creationId xmlns:a16="http://schemas.microsoft.com/office/drawing/2014/main" id="{A48D357D-306B-4A6D-915F-E9F5433F263C}"/>
                      </a:ext>
                    </a:extLst>
                  </p:cNvPr>
                  <p:cNvSpPr txBox="1">
                    <a:spLocks noChangeArrowheads="1"/>
                  </p:cNvSpPr>
                  <p:nvPr/>
                </p:nvSpPr>
                <p:spPr bwMode="auto">
                  <a:xfrm>
                    <a:off x="3842262" y="3166644"/>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sp>
                <p:nvSpPr>
                  <p:cNvPr id="56" name="TextBox 353">
                    <a:extLst>
                      <a:ext uri="{FF2B5EF4-FFF2-40B4-BE49-F238E27FC236}">
                        <a16:creationId xmlns:a16="http://schemas.microsoft.com/office/drawing/2014/main" id="{A011BCB2-952A-4838-86F6-087DD2CB8A0C}"/>
                      </a:ext>
                    </a:extLst>
                  </p:cNvPr>
                  <p:cNvSpPr txBox="1">
                    <a:spLocks noChangeArrowheads="1"/>
                  </p:cNvSpPr>
                  <p:nvPr/>
                </p:nvSpPr>
                <p:spPr bwMode="auto">
                  <a:xfrm>
                    <a:off x="2888739" y="2926649"/>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sp>
                <p:nvSpPr>
                  <p:cNvPr id="57" name="Oval 56">
                    <a:extLst>
                      <a:ext uri="{FF2B5EF4-FFF2-40B4-BE49-F238E27FC236}">
                        <a16:creationId xmlns:a16="http://schemas.microsoft.com/office/drawing/2014/main" id="{6C07EDAC-8ADF-4016-A430-982042CE34B3}"/>
                      </a:ext>
                    </a:extLst>
                  </p:cNvPr>
                  <p:cNvSpPr/>
                  <p:nvPr/>
                </p:nvSpPr>
                <p:spPr>
                  <a:xfrm>
                    <a:off x="3976233" y="3657361"/>
                    <a:ext cx="142661" cy="143992"/>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58" name="TextBox 355">
                    <a:extLst>
                      <a:ext uri="{FF2B5EF4-FFF2-40B4-BE49-F238E27FC236}">
                        <a16:creationId xmlns:a16="http://schemas.microsoft.com/office/drawing/2014/main" id="{A1249D81-CC8B-46A9-95A1-D506F988C03E}"/>
                      </a:ext>
                    </a:extLst>
                  </p:cNvPr>
                  <p:cNvSpPr txBox="1">
                    <a:spLocks noChangeArrowheads="1"/>
                  </p:cNvSpPr>
                  <p:nvPr/>
                </p:nvSpPr>
                <p:spPr bwMode="auto">
                  <a:xfrm>
                    <a:off x="3790163" y="3700044"/>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grpSp>
            <p:grpSp>
              <p:nvGrpSpPr>
                <p:cNvPr id="26" name="Group 323">
                  <a:extLst>
                    <a:ext uri="{FF2B5EF4-FFF2-40B4-BE49-F238E27FC236}">
                      <a16:creationId xmlns:a16="http://schemas.microsoft.com/office/drawing/2014/main" id="{F727C49B-31D0-4E5A-974E-8BDD67D01A0E}"/>
                    </a:ext>
                  </a:extLst>
                </p:cNvPr>
                <p:cNvGrpSpPr>
                  <a:grpSpLocks/>
                </p:cNvGrpSpPr>
                <p:nvPr/>
              </p:nvGrpSpPr>
              <p:grpSpPr bwMode="auto">
                <a:xfrm>
                  <a:off x="5171279" y="3968416"/>
                  <a:ext cx="2246879" cy="1223663"/>
                  <a:chOff x="2546860" y="2926649"/>
                  <a:chExt cx="2246879" cy="1223663"/>
                </a:xfrm>
              </p:grpSpPr>
              <p:sp>
                <p:nvSpPr>
                  <p:cNvPr id="27" name="Oval 26">
                    <a:extLst>
                      <a:ext uri="{FF2B5EF4-FFF2-40B4-BE49-F238E27FC236}">
                        <a16:creationId xmlns:a16="http://schemas.microsoft.com/office/drawing/2014/main" id="{1A57B2C1-4A9F-454F-991E-2A62461CD6E7}"/>
                      </a:ext>
                    </a:extLst>
                  </p:cNvPr>
                  <p:cNvSpPr/>
                  <p:nvPr/>
                </p:nvSpPr>
                <p:spPr>
                  <a:xfrm>
                    <a:off x="3344680" y="3181552"/>
                    <a:ext cx="142661" cy="143992"/>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28" name="Oval 27">
                    <a:extLst>
                      <a:ext uri="{FF2B5EF4-FFF2-40B4-BE49-F238E27FC236}">
                        <a16:creationId xmlns:a16="http://schemas.microsoft.com/office/drawing/2014/main" id="{A9199356-9AB2-4DF3-9053-9E5C1A502C02}"/>
                      </a:ext>
                    </a:extLst>
                  </p:cNvPr>
                  <p:cNvSpPr/>
                  <p:nvPr/>
                </p:nvSpPr>
                <p:spPr>
                  <a:xfrm>
                    <a:off x="3220309" y="3497408"/>
                    <a:ext cx="142661" cy="143992"/>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29" name="Oval 28">
                    <a:extLst>
                      <a:ext uri="{FF2B5EF4-FFF2-40B4-BE49-F238E27FC236}">
                        <a16:creationId xmlns:a16="http://schemas.microsoft.com/office/drawing/2014/main" id="{C754E412-BB36-42BC-B304-EBF856E91FB7}"/>
                      </a:ext>
                    </a:extLst>
                  </p:cNvPr>
                  <p:cNvSpPr/>
                  <p:nvPr/>
                </p:nvSpPr>
                <p:spPr>
                  <a:xfrm>
                    <a:off x="3531237" y="3669269"/>
                    <a:ext cx="142663"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30" name="Oval 29">
                    <a:extLst>
                      <a:ext uri="{FF2B5EF4-FFF2-40B4-BE49-F238E27FC236}">
                        <a16:creationId xmlns:a16="http://schemas.microsoft.com/office/drawing/2014/main" id="{4D807EEF-5DA2-470F-9DD3-ACEC981519DF}"/>
                      </a:ext>
                    </a:extLst>
                  </p:cNvPr>
                  <p:cNvSpPr/>
                  <p:nvPr/>
                </p:nvSpPr>
                <p:spPr>
                  <a:xfrm>
                    <a:off x="3677557" y="3413799"/>
                    <a:ext cx="139004"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31" name="Oval 30">
                    <a:extLst>
                      <a:ext uri="{FF2B5EF4-FFF2-40B4-BE49-F238E27FC236}">
                        <a16:creationId xmlns:a16="http://schemas.microsoft.com/office/drawing/2014/main" id="{6CFCD04A-E90F-4B82-A766-309E87E8EA49}"/>
                      </a:ext>
                    </a:extLst>
                  </p:cNvPr>
                  <p:cNvSpPr/>
                  <p:nvPr/>
                </p:nvSpPr>
                <p:spPr>
                  <a:xfrm>
                    <a:off x="3498316" y="3269804"/>
                    <a:ext cx="142661" cy="143995"/>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32" name="Oval 31">
                    <a:extLst>
                      <a:ext uri="{FF2B5EF4-FFF2-40B4-BE49-F238E27FC236}">
                        <a16:creationId xmlns:a16="http://schemas.microsoft.com/office/drawing/2014/main" id="{F6651D6F-35D8-4D75-99DB-87915820D686}"/>
                      </a:ext>
                    </a:extLst>
                  </p:cNvPr>
                  <p:cNvSpPr/>
                  <p:nvPr/>
                </p:nvSpPr>
                <p:spPr>
                  <a:xfrm>
                    <a:off x="3889720" y="3423089"/>
                    <a:ext cx="142663" cy="139348"/>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33" name="Oval 32">
                    <a:extLst>
                      <a:ext uri="{FF2B5EF4-FFF2-40B4-BE49-F238E27FC236}">
                        <a16:creationId xmlns:a16="http://schemas.microsoft.com/office/drawing/2014/main" id="{F55EFF67-59EB-4892-B64E-F076D00CFC52}"/>
                      </a:ext>
                    </a:extLst>
                  </p:cNvPr>
                  <p:cNvSpPr/>
                  <p:nvPr/>
                </p:nvSpPr>
                <p:spPr>
                  <a:xfrm>
                    <a:off x="3384917" y="3413799"/>
                    <a:ext cx="245087"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34" name="Oval 33">
                    <a:extLst>
                      <a:ext uri="{FF2B5EF4-FFF2-40B4-BE49-F238E27FC236}">
                        <a16:creationId xmlns:a16="http://schemas.microsoft.com/office/drawing/2014/main" id="{65EF71D4-BB33-4F99-84E4-CB20554635F9}"/>
                      </a:ext>
                    </a:extLst>
                  </p:cNvPr>
                  <p:cNvSpPr/>
                  <p:nvPr/>
                </p:nvSpPr>
                <p:spPr>
                  <a:xfrm>
                    <a:off x="3666584" y="3553147"/>
                    <a:ext cx="248744"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35" name="Oval 34">
                    <a:extLst>
                      <a:ext uri="{FF2B5EF4-FFF2-40B4-BE49-F238E27FC236}">
                        <a16:creationId xmlns:a16="http://schemas.microsoft.com/office/drawing/2014/main" id="{0497F664-7295-4859-86DB-505A7053A397}"/>
                      </a:ext>
                    </a:extLst>
                  </p:cNvPr>
                  <p:cNvSpPr/>
                  <p:nvPr/>
                </p:nvSpPr>
                <p:spPr>
                  <a:xfrm>
                    <a:off x="3626345" y="3149036"/>
                    <a:ext cx="248744"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b="1" dirty="0"/>
                  </a:p>
                </p:txBody>
              </p:sp>
              <p:sp>
                <p:nvSpPr>
                  <p:cNvPr id="36" name="Oval 35">
                    <a:extLst>
                      <a:ext uri="{FF2B5EF4-FFF2-40B4-BE49-F238E27FC236}">
                        <a16:creationId xmlns:a16="http://schemas.microsoft.com/office/drawing/2014/main" id="{C07AFB86-59F3-46F4-B782-8563AF895F8F}"/>
                      </a:ext>
                    </a:extLst>
                  </p:cNvPr>
                  <p:cNvSpPr/>
                  <p:nvPr/>
                </p:nvSpPr>
                <p:spPr>
                  <a:xfrm>
                    <a:off x="4006776" y="3474182"/>
                    <a:ext cx="248744" cy="241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37" name="Oval 36">
                    <a:extLst>
                      <a:ext uri="{FF2B5EF4-FFF2-40B4-BE49-F238E27FC236}">
                        <a16:creationId xmlns:a16="http://schemas.microsoft.com/office/drawing/2014/main" id="{12024B80-D033-4096-8958-2D68D30E62F0}"/>
                      </a:ext>
                    </a:extLst>
                  </p:cNvPr>
                  <p:cNvSpPr/>
                  <p:nvPr/>
                </p:nvSpPr>
                <p:spPr>
                  <a:xfrm>
                    <a:off x="3011802" y="3529921"/>
                    <a:ext cx="248744" cy="246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38" name="TextBox 335">
                    <a:extLst>
                      <a:ext uri="{FF2B5EF4-FFF2-40B4-BE49-F238E27FC236}">
                        <a16:creationId xmlns:a16="http://schemas.microsoft.com/office/drawing/2014/main" id="{EF749A88-DFCF-4429-A218-E5AF2D638656}"/>
                      </a:ext>
                    </a:extLst>
                  </p:cNvPr>
                  <p:cNvSpPr txBox="1">
                    <a:spLocks noChangeArrowheads="1"/>
                  </p:cNvSpPr>
                  <p:nvPr/>
                </p:nvSpPr>
                <p:spPr bwMode="auto">
                  <a:xfrm>
                    <a:off x="2546860" y="3166644"/>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sp>
                <p:nvSpPr>
                  <p:cNvPr id="39" name="TextBox 336">
                    <a:extLst>
                      <a:ext uri="{FF2B5EF4-FFF2-40B4-BE49-F238E27FC236}">
                        <a16:creationId xmlns:a16="http://schemas.microsoft.com/office/drawing/2014/main" id="{1B81ED66-7784-4D21-B777-FA59B4C0AF54}"/>
                      </a:ext>
                    </a:extLst>
                  </p:cNvPr>
                  <p:cNvSpPr txBox="1">
                    <a:spLocks noChangeArrowheads="1"/>
                  </p:cNvSpPr>
                  <p:nvPr/>
                </p:nvSpPr>
                <p:spPr bwMode="auto">
                  <a:xfrm>
                    <a:off x="3842262" y="3166644"/>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sp>
                <p:nvSpPr>
                  <p:cNvPr id="40" name="TextBox 337">
                    <a:extLst>
                      <a:ext uri="{FF2B5EF4-FFF2-40B4-BE49-F238E27FC236}">
                        <a16:creationId xmlns:a16="http://schemas.microsoft.com/office/drawing/2014/main" id="{5DF2270A-E629-4B36-B31B-DF8336A366B5}"/>
                      </a:ext>
                    </a:extLst>
                  </p:cNvPr>
                  <p:cNvSpPr txBox="1">
                    <a:spLocks noChangeArrowheads="1"/>
                  </p:cNvSpPr>
                  <p:nvPr/>
                </p:nvSpPr>
                <p:spPr bwMode="auto">
                  <a:xfrm>
                    <a:off x="2888739" y="2926649"/>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sp>
                <p:nvSpPr>
                  <p:cNvPr id="41" name="Oval 40">
                    <a:extLst>
                      <a:ext uri="{FF2B5EF4-FFF2-40B4-BE49-F238E27FC236}">
                        <a16:creationId xmlns:a16="http://schemas.microsoft.com/office/drawing/2014/main" id="{915E6CBC-EF67-4EC7-8DF5-042D718938FC}"/>
                      </a:ext>
                    </a:extLst>
                  </p:cNvPr>
                  <p:cNvSpPr/>
                  <p:nvPr/>
                </p:nvSpPr>
                <p:spPr>
                  <a:xfrm>
                    <a:off x="3966539" y="3655336"/>
                    <a:ext cx="142661" cy="143992"/>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sz="400" dirty="0"/>
                  </a:p>
                </p:txBody>
              </p:sp>
              <p:sp>
                <p:nvSpPr>
                  <p:cNvPr id="42" name="TextBox 339">
                    <a:extLst>
                      <a:ext uri="{FF2B5EF4-FFF2-40B4-BE49-F238E27FC236}">
                        <a16:creationId xmlns:a16="http://schemas.microsoft.com/office/drawing/2014/main" id="{7C43D22F-6CEE-4B2D-86C8-E4B2B943D406}"/>
                      </a:ext>
                    </a:extLst>
                  </p:cNvPr>
                  <p:cNvSpPr txBox="1">
                    <a:spLocks noChangeArrowheads="1"/>
                  </p:cNvSpPr>
                  <p:nvPr/>
                </p:nvSpPr>
                <p:spPr bwMode="auto">
                  <a:xfrm>
                    <a:off x="3790163" y="3700044"/>
                    <a:ext cx="951477"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400" b="1" dirty="0">
                        <a:solidFill>
                          <a:schemeClr val="tx1"/>
                        </a:solidFill>
                      </a:rPr>
                      <a:t>Al-NOM</a:t>
                    </a:r>
                  </a:p>
                </p:txBody>
              </p:sp>
            </p:grpSp>
          </p:grpSp>
        </p:grpSp>
      </p:grpSp>
    </p:spTree>
    <p:extLst>
      <p:ext uri="{BB962C8B-B14F-4D97-AF65-F5344CB8AC3E}">
        <p14:creationId xmlns:p14="http://schemas.microsoft.com/office/powerpoint/2010/main" val="232285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a:t>Coagulanti pre-idrolizzati</a:t>
            </a:r>
          </a:p>
        </p:txBody>
      </p:sp>
      <p:sp>
        <p:nvSpPr>
          <p:cNvPr id="3" name="Rectangle 2">
            <a:extLst>
              <a:ext uri="{FF2B5EF4-FFF2-40B4-BE49-F238E27FC236}">
                <a16:creationId xmlns:a16="http://schemas.microsoft.com/office/drawing/2014/main" id="{09A09DBD-226E-4425-870E-828DE98C8B99}"/>
              </a:ext>
            </a:extLst>
          </p:cNvPr>
          <p:cNvSpPr/>
          <p:nvPr/>
        </p:nvSpPr>
        <p:spPr>
          <a:xfrm>
            <a:off x="457200" y="1828800"/>
            <a:ext cx="8382000" cy="3785652"/>
          </a:xfrm>
          <a:prstGeom prst="rect">
            <a:avLst/>
          </a:prstGeom>
        </p:spPr>
        <p:txBody>
          <a:bodyPr wrap="square">
            <a:spAutoFit/>
          </a:bodyPr>
          <a:lstStyle/>
          <a:p>
            <a:pPr marL="457200" indent="-457200">
              <a:buFont typeface="Arial" panose="020B0604020202020204" pitchFamily="34" charset="0"/>
              <a:buChar char="•"/>
            </a:pPr>
            <a:r>
              <a:rPr lang="it-IT" altLang="en-US" sz="2000" dirty="0">
                <a:latin typeface="Verdana" panose="020B0604030504040204" pitchFamily="34" charset="0"/>
                <a:ea typeface="Verdana" panose="020B0604030504040204" pitchFamily="34" charset="0"/>
                <a:cs typeface="Verdana" panose="020B0604030504040204" pitchFamily="34" charset="0"/>
              </a:rPr>
              <a:t>Alluminio </a:t>
            </a:r>
            <a:r>
              <a:rPr lang="it-IT" altLang="en-US" sz="2000" dirty="0" err="1">
                <a:latin typeface="Verdana" panose="020B0604030504040204" pitchFamily="34" charset="0"/>
                <a:ea typeface="Verdana" panose="020B0604030504040204" pitchFamily="34" charset="0"/>
                <a:cs typeface="Verdana" panose="020B0604030504040204" pitchFamily="34" charset="0"/>
              </a:rPr>
              <a:t>Cloroidrato</a:t>
            </a:r>
            <a:r>
              <a:rPr lang="it-IT" altLang="en-US" sz="2000" dirty="0">
                <a:latin typeface="Verdana" panose="020B0604030504040204" pitchFamily="34" charset="0"/>
                <a:ea typeface="Verdana" panose="020B0604030504040204" pitchFamily="34" charset="0"/>
                <a:cs typeface="Verdana" panose="020B0604030504040204" pitchFamily="34" charset="0"/>
              </a:rPr>
              <a:t> (ACH), Polivinilcloruro (</a:t>
            </a:r>
            <a:r>
              <a:rPr lang="it-IT" altLang="en-US" sz="2000" dirty="0" err="1">
                <a:latin typeface="Verdana" panose="020B0604030504040204" pitchFamily="34" charset="0"/>
                <a:ea typeface="Verdana" panose="020B0604030504040204" pitchFamily="34" charset="0"/>
                <a:cs typeface="Verdana" panose="020B0604030504040204" pitchFamily="34" charset="0"/>
              </a:rPr>
              <a:t>PACl</a:t>
            </a:r>
            <a:r>
              <a:rPr lang="it-IT" altLang="en-US" sz="2000" dirty="0">
                <a:latin typeface="Verdana" panose="020B0604030504040204" pitchFamily="34" charset="0"/>
                <a:ea typeface="Verdana" panose="020B0604030504040204" pitchFamily="34" charset="0"/>
                <a:cs typeface="Verdana" panose="020B0604030504040204" pitchFamily="34" charset="0"/>
              </a:rPr>
              <a:t>).</a:t>
            </a:r>
          </a:p>
          <a:p>
            <a:endParaRPr lang="it-IT" altLang="en-US" sz="20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000" dirty="0">
                <a:latin typeface="Verdana" panose="020B0604030504040204" pitchFamily="34" charset="0"/>
                <a:ea typeface="Verdana" panose="020B0604030504040204" pitchFamily="34" charset="0"/>
                <a:cs typeface="Verdana" panose="020B0604030504040204" pitchFamily="34" charset="0"/>
              </a:rPr>
              <a:t>Questi coagulanti possono produrre specie solubili cationiche a pH più elevato, consentendo ai meccanismi di neutralizzazione della carica e di complessazione di svolgere un ruolo maggiore nella coagulazione.</a:t>
            </a:r>
          </a:p>
          <a:p>
            <a:endParaRPr lang="it-IT" altLang="en-US" sz="20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000" dirty="0">
                <a:latin typeface="Verdana" panose="020B0604030504040204" pitchFamily="34" charset="0"/>
                <a:ea typeface="Verdana" panose="020B0604030504040204" pitchFamily="34" charset="0"/>
                <a:cs typeface="Verdana" panose="020B0604030504040204" pitchFamily="34" charset="0"/>
              </a:rPr>
              <a:t>La capacità di neutralizzazione della carica ad un pH più elevato è chiaramente visibile con la misurazione della carica.</a:t>
            </a:r>
          </a:p>
          <a:p>
            <a:endParaRPr lang="it-IT" altLang="en-US" sz="20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000" dirty="0">
                <a:latin typeface="Verdana" panose="020B0604030504040204" pitchFamily="34" charset="0"/>
                <a:ea typeface="Verdana" panose="020B0604030504040204" pitchFamily="34" charset="0"/>
                <a:cs typeface="Verdana" panose="020B0604030504040204" pitchFamily="34" charset="0"/>
              </a:rPr>
              <a:t>Non tutti i </a:t>
            </a:r>
            <a:r>
              <a:rPr lang="it-IT" altLang="en-US" sz="2000" dirty="0" err="1">
                <a:latin typeface="Verdana" panose="020B0604030504040204" pitchFamily="34" charset="0"/>
                <a:ea typeface="Verdana" panose="020B0604030504040204" pitchFamily="34" charset="0"/>
                <a:cs typeface="Verdana" panose="020B0604030504040204" pitchFamily="34" charset="0"/>
              </a:rPr>
              <a:t>PACl</a:t>
            </a:r>
            <a:r>
              <a:rPr lang="it-IT" altLang="en-US" sz="2000" dirty="0">
                <a:latin typeface="Verdana" panose="020B0604030504040204" pitchFamily="34" charset="0"/>
                <a:ea typeface="Verdana" panose="020B0604030504040204" pitchFamily="34" charset="0"/>
                <a:cs typeface="Verdana" panose="020B0604030504040204" pitchFamily="34" charset="0"/>
              </a:rPr>
              <a:t> sono uguali. Controllarne la basicità!</a:t>
            </a:r>
            <a:endParaRPr lang="it-IT" altLang="en-US" sz="2000" baseline="30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684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Streaming Current / </a:t>
            </a:r>
            <a:r>
              <a:rPr lang="en-US" dirty="0" err="1"/>
              <a:t>Corrente</a:t>
            </a:r>
            <a:r>
              <a:rPr lang="en-US" dirty="0"/>
              <a:t> </a:t>
            </a:r>
            <a:r>
              <a:rPr lang="en-US" dirty="0" err="1"/>
              <a:t>fluente</a:t>
            </a:r>
            <a:endParaRPr lang="en-GB" dirty="0"/>
          </a:p>
        </p:txBody>
      </p:sp>
      <p:sp>
        <p:nvSpPr>
          <p:cNvPr id="3" name="Rectangle 2">
            <a:extLst>
              <a:ext uri="{FF2B5EF4-FFF2-40B4-BE49-F238E27FC236}">
                <a16:creationId xmlns:a16="http://schemas.microsoft.com/office/drawing/2014/main" id="{B9A9A982-B819-4E4C-A2F9-D5CA3C53228E}"/>
              </a:ext>
            </a:extLst>
          </p:cNvPr>
          <p:cNvSpPr/>
          <p:nvPr/>
        </p:nvSpPr>
        <p:spPr>
          <a:xfrm>
            <a:off x="304800" y="1447800"/>
            <a:ext cx="8686800" cy="4524315"/>
          </a:xfrm>
          <a:prstGeom prst="rect">
            <a:avLst/>
          </a:prstGeom>
        </p:spPr>
        <p:txBody>
          <a:bodyPr wrap="square">
            <a:spAutoFit/>
          </a:bodyPr>
          <a:lstStyle/>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Il movimento meccanico di colloidi immobilizzati e specie ioniche solubili produce corrente elettrica denominata </a:t>
            </a:r>
            <a:r>
              <a:rPr lang="it-IT" altLang="en-US" sz="2400" i="1" dirty="0">
                <a:latin typeface="Verdana" panose="020B0604030504040204" pitchFamily="34" charset="0"/>
                <a:ea typeface="Verdana" panose="020B0604030504040204" pitchFamily="34" charset="0"/>
                <a:cs typeface="Verdana" panose="020B0604030504040204" pitchFamily="34" charset="0"/>
              </a:rPr>
              <a:t>Streaming </a:t>
            </a:r>
            <a:r>
              <a:rPr lang="it-IT" altLang="en-US" sz="2400" i="1" dirty="0" err="1">
                <a:latin typeface="Verdana" panose="020B0604030504040204" pitchFamily="34" charset="0"/>
                <a:ea typeface="Verdana" panose="020B0604030504040204" pitchFamily="34" charset="0"/>
                <a:cs typeface="Verdana" panose="020B0604030504040204" pitchFamily="34" charset="0"/>
              </a:rPr>
              <a:t>Current</a:t>
            </a:r>
            <a:r>
              <a:rPr lang="it-IT" altLang="en-US" sz="2400" i="1" dirty="0">
                <a:latin typeface="Verdana" panose="020B0604030504040204" pitchFamily="34" charset="0"/>
                <a:ea typeface="Verdana" panose="020B0604030504040204" pitchFamily="34" charset="0"/>
                <a:cs typeface="Verdana" panose="020B0604030504040204" pitchFamily="34" charset="0"/>
              </a:rPr>
              <a:t> Value </a:t>
            </a:r>
            <a:r>
              <a:rPr lang="it-IT" altLang="en-US" sz="2400" dirty="0">
                <a:latin typeface="Verdana" panose="020B0604030504040204" pitchFamily="34" charset="0"/>
                <a:ea typeface="Verdana" panose="020B0604030504040204" pitchFamily="34" charset="0"/>
                <a:cs typeface="Verdana" panose="020B0604030504040204" pitchFamily="34" charset="0"/>
              </a:rPr>
              <a:t>(SCV).</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Il potenziale zeta (ZP) non è determinato direttamente. Equazioni complesse necessarie per arrivare a un risultato ZP accurato e raramente vengono eseguite.</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In condizioni di test specifici (facilmente ottenibili in laboratorio), zero SCV si correla molto bene con zero ZP.</a:t>
            </a:r>
            <a:endParaRPr lang="en-US" altLang="en-US" sz="2400" baseline="30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5114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t-IT" dirty="0"/>
              <a:t>Streaming </a:t>
            </a:r>
            <a:r>
              <a:rPr lang="it-IT" dirty="0" err="1"/>
              <a:t>Current</a:t>
            </a:r>
            <a:r>
              <a:rPr lang="it-IT" dirty="0"/>
              <a:t> / </a:t>
            </a:r>
            <a:r>
              <a:rPr lang="en-US" dirty="0" err="1"/>
              <a:t>Corrente</a:t>
            </a:r>
            <a:r>
              <a:rPr lang="en-US" dirty="0"/>
              <a:t> </a:t>
            </a:r>
            <a:r>
              <a:rPr lang="en-US" dirty="0" err="1"/>
              <a:t>fluente</a:t>
            </a:r>
            <a:endParaRPr lang="it-IT" dirty="0"/>
          </a:p>
        </p:txBody>
      </p:sp>
      <p:sp>
        <p:nvSpPr>
          <p:cNvPr id="3" name="Rectangle 2">
            <a:extLst>
              <a:ext uri="{FF2B5EF4-FFF2-40B4-BE49-F238E27FC236}">
                <a16:creationId xmlns:a16="http://schemas.microsoft.com/office/drawing/2014/main" id="{808F2EE0-6398-49D6-9F3D-85BB8142D989}"/>
              </a:ext>
            </a:extLst>
          </p:cNvPr>
          <p:cNvSpPr/>
          <p:nvPr/>
        </p:nvSpPr>
        <p:spPr>
          <a:xfrm>
            <a:off x="539750" y="1916113"/>
            <a:ext cx="3581400" cy="44926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4" name="Rectangle 3">
            <a:extLst>
              <a:ext uri="{FF2B5EF4-FFF2-40B4-BE49-F238E27FC236}">
                <a16:creationId xmlns:a16="http://schemas.microsoft.com/office/drawing/2014/main" id="{B3D404C6-1B31-4EB5-BA30-90E1B32AD61B}"/>
              </a:ext>
            </a:extLst>
          </p:cNvPr>
          <p:cNvSpPr/>
          <p:nvPr/>
        </p:nvSpPr>
        <p:spPr>
          <a:xfrm>
            <a:off x="1092200" y="1912938"/>
            <a:ext cx="2476500" cy="17526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5" name="Rectangle 4">
            <a:extLst>
              <a:ext uri="{FF2B5EF4-FFF2-40B4-BE49-F238E27FC236}">
                <a16:creationId xmlns:a16="http://schemas.microsoft.com/office/drawing/2014/main" id="{A96A46CC-54DD-4D81-905A-27EC8ED2DF23}"/>
              </a:ext>
            </a:extLst>
          </p:cNvPr>
          <p:cNvSpPr/>
          <p:nvPr/>
        </p:nvSpPr>
        <p:spPr>
          <a:xfrm>
            <a:off x="1568450" y="3665538"/>
            <a:ext cx="1524000" cy="23622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6" name="Rectangle 5">
            <a:extLst>
              <a:ext uri="{FF2B5EF4-FFF2-40B4-BE49-F238E27FC236}">
                <a16:creationId xmlns:a16="http://schemas.microsoft.com/office/drawing/2014/main" id="{50C94C8A-050B-4AE8-B525-DB811093C0CC}"/>
              </a:ext>
            </a:extLst>
          </p:cNvPr>
          <p:cNvSpPr/>
          <p:nvPr/>
        </p:nvSpPr>
        <p:spPr>
          <a:xfrm>
            <a:off x="1155700" y="3695700"/>
            <a:ext cx="384175" cy="4635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8" name="Rectangle 7">
            <a:extLst>
              <a:ext uri="{FF2B5EF4-FFF2-40B4-BE49-F238E27FC236}">
                <a16:creationId xmlns:a16="http://schemas.microsoft.com/office/drawing/2014/main" id="{8195E7D2-0D93-4D19-B03C-8D10C9387058}"/>
              </a:ext>
            </a:extLst>
          </p:cNvPr>
          <p:cNvSpPr/>
          <p:nvPr/>
        </p:nvSpPr>
        <p:spPr>
          <a:xfrm>
            <a:off x="1168400" y="5564188"/>
            <a:ext cx="384175" cy="4635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9" name="Rectangle 8">
            <a:extLst>
              <a:ext uri="{FF2B5EF4-FFF2-40B4-BE49-F238E27FC236}">
                <a16:creationId xmlns:a16="http://schemas.microsoft.com/office/drawing/2014/main" id="{0B05DC60-4105-465C-AFEF-25D5D062ED14}"/>
              </a:ext>
            </a:extLst>
          </p:cNvPr>
          <p:cNvSpPr/>
          <p:nvPr/>
        </p:nvSpPr>
        <p:spPr>
          <a:xfrm>
            <a:off x="3084513" y="3681413"/>
            <a:ext cx="384175" cy="4635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0" name="Rectangle 9">
            <a:extLst>
              <a:ext uri="{FF2B5EF4-FFF2-40B4-BE49-F238E27FC236}">
                <a16:creationId xmlns:a16="http://schemas.microsoft.com/office/drawing/2014/main" id="{FEA6424F-9975-4C38-ADB8-D2CFC466D5C5}"/>
              </a:ext>
            </a:extLst>
          </p:cNvPr>
          <p:cNvSpPr/>
          <p:nvPr/>
        </p:nvSpPr>
        <p:spPr>
          <a:xfrm>
            <a:off x="3097213" y="5549900"/>
            <a:ext cx="384175" cy="4635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1" name="Rectangle 10">
            <a:extLst>
              <a:ext uri="{FF2B5EF4-FFF2-40B4-BE49-F238E27FC236}">
                <a16:creationId xmlns:a16="http://schemas.microsoft.com/office/drawing/2014/main" id="{E43F7875-EDC4-4E5E-B7CF-B64F6BCF25EB}"/>
              </a:ext>
            </a:extLst>
          </p:cNvPr>
          <p:cNvSpPr/>
          <p:nvPr/>
        </p:nvSpPr>
        <p:spPr>
          <a:xfrm>
            <a:off x="1098550" y="1901825"/>
            <a:ext cx="2476500" cy="484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grpSp>
        <p:nvGrpSpPr>
          <p:cNvPr id="12" name="Group 11">
            <a:extLst>
              <a:ext uri="{FF2B5EF4-FFF2-40B4-BE49-F238E27FC236}">
                <a16:creationId xmlns:a16="http://schemas.microsoft.com/office/drawing/2014/main" id="{B0ADFEB9-D6D9-4244-87E1-2A25301B69E7}"/>
              </a:ext>
            </a:extLst>
          </p:cNvPr>
          <p:cNvGrpSpPr>
            <a:grpSpLocks/>
          </p:cNvGrpSpPr>
          <p:nvPr/>
        </p:nvGrpSpPr>
        <p:grpSpPr bwMode="auto">
          <a:xfrm>
            <a:off x="1831975" y="1487488"/>
            <a:ext cx="990600" cy="3684587"/>
            <a:chOff x="1596473" y="1295400"/>
            <a:chExt cx="990600" cy="3905111"/>
          </a:xfrm>
        </p:grpSpPr>
        <p:sp>
          <p:nvSpPr>
            <p:cNvPr id="13" name="Rectangle 12">
              <a:extLst>
                <a:ext uri="{FF2B5EF4-FFF2-40B4-BE49-F238E27FC236}">
                  <a16:creationId xmlns:a16="http://schemas.microsoft.com/office/drawing/2014/main" id="{0AB2D3CB-8224-4723-B173-A8E606A6004E}"/>
                </a:ext>
              </a:extLst>
            </p:cNvPr>
            <p:cNvSpPr/>
            <p:nvPr/>
          </p:nvSpPr>
          <p:spPr>
            <a:xfrm>
              <a:off x="1823486" y="1295400"/>
              <a:ext cx="536575" cy="293430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4" name="Rectangle 13">
              <a:extLst>
                <a:ext uri="{FF2B5EF4-FFF2-40B4-BE49-F238E27FC236}">
                  <a16:creationId xmlns:a16="http://schemas.microsoft.com/office/drawing/2014/main" id="{9E999FBA-1774-4168-8DCC-C73392C45513}"/>
                </a:ext>
              </a:extLst>
            </p:cNvPr>
            <p:cNvSpPr/>
            <p:nvPr/>
          </p:nvSpPr>
          <p:spPr>
            <a:xfrm>
              <a:off x="1596473" y="4212877"/>
              <a:ext cx="990600" cy="98763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grpSp>
      <p:sp>
        <p:nvSpPr>
          <p:cNvPr id="15" name="TextBox 94">
            <a:extLst>
              <a:ext uri="{FF2B5EF4-FFF2-40B4-BE49-F238E27FC236}">
                <a16:creationId xmlns:a16="http://schemas.microsoft.com/office/drawing/2014/main" id="{01FE1FF1-9B03-4078-B2C2-EC4A5E4973A4}"/>
              </a:ext>
            </a:extLst>
          </p:cNvPr>
          <p:cNvSpPr txBox="1">
            <a:spLocks noChangeArrowheads="1"/>
          </p:cNvSpPr>
          <p:nvPr/>
        </p:nvSpPr>
        <p:spPr bwMode="auto">
          <a:xfrm>
            <a:off x="4203700" y="1636713"/>
            <a:ext cx="289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255FAA"/>
                </a:solidFill>
              </a:rPr>
              <a:t>Pistone alternativo</a:t>
            </a:r>
          </a:p>
        </p:txBody>
      </p:sp>
      <p:sp>
        <p:nvSpPr>
          <p:cNvPr id="16" name="TextBox 95">
            <a:extLst>
              <a:ext uri="{FF2B5EF4-FFF2-40B4-BE49-F238E27FC236}">
                <a16:creationId xmlns:a16="http://schemas.microsoft.com/office/drawing/2014/main" id="{AF74BB4B-1887-4B6C-9074-774632EE0BFB}"/>
              </a:ext>
            </a:extLst>
          </p:cNvPr>
          <p:cNvSpPr txBox="1">
            <a:spLocks noChangeArrowheads="1"/>
          </p:cNvSpPr>
          <p:nvPr/>
        </p:nvSpPr>
        <p:spPr bwMode="auto">
          <a:xfrm>
            <a:off x="4386263" y="6078538"/>
            <a:ext cx="289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255FAA"/>
                </a:solidFill>
              </a:rPr>
              <a:t>Elettrodi ad anello</a:t>
            </a:r>
          </a:p>
        </p:txBody>
      </p:sp>
      <p:sp>
        <p:nvSpPr>
          <p:cNvPr id="17" name="Freeform 96">
            <a:extLst>
              <a:ext uri="{FF2B5EF4-FFF2-40B4-BE49-F238E27FC236}">
                <a16:creationId xmlns:a16="http://schemas.microsoft.com/office/drawing/2014/main" id="{8779B46A-2A6D-467A-A09D-83A276D7C5C0}"/>
              </a:ext>
            </a:extLst>
          </p:cNvPr>
          <p:cNvSpPr/>
          <p:nvPr/>
        </p:nvSpPr>
        <p:spPr>
          <a:xfrm>
            <a:off x="4887913" y="3908425"/>
            <a:ext cx="3424237" cy="1373188"/>
          </a:xfrm>
          <a:custGeom>
            <a:avLst/>
            <a:gdLst>
              <a:gd name="connsiteX0" fmla="*/ 0 w 4585252"/>
              <a:gd name="connsiteY0" fmla="*/ 1391480 h 1391480"/>
              <a:gd name="connsiteX1" fmla="*/ 954157 w 4585252"/>
              <a:gd name="connsiteY1" fmla="*/ 2 h 1391480"/>
              <a:gd name="connsiteX2" fmla="*/ 1908313 w 4585252"/>
              <a:gd name="connsiteY2" fmla="*/ 1378228 h 1391480"/>
              <a:gd name="connsiteX3" fmla="*/ 2849217 w 4585252"/>
              <a:gd name="connsiteY3" fmla="*/ 2 h 1391480"/>
              <a:gd name="connsiteX4" fmla="*/ 3750365 w 4585252"/>
              <a:gd name="connsiteY4" fmla="*/ 1378228 h 1391480"/>
              <a:gd name="connsiteX5" fmla="*/ 4585252 w 4585252"/>
              <a:gd name="connsiteY5" fmla="*/ 39758 h 139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5252" h="1391480">
                <a:moveTo>
                  <a:pt x="0" y="1391480"/>
                </a:moveTo>
                <a:cubicBezTo>
                  <a:pt x="318052" y="696845"/>
                  <a:pt x="636105" y="2211"/>
                  <a:pt x="954157" y="2"/>
                </a:cubicBezTo>
                <a:cubicBezTo>
                  <a:pt x="1272209" y="-2207"/>
                  <a:pt x="1592470" y="1378228"/>
                  <a:pt x="1908313" y="1378228"/>
                </a:cubicBezTo>
                <a:cubicBezTo>
                  <a:pt x="2224156" y="1378228"/>
                  <a:pt x="2542208" y="2"/>
                  <a:pt x="2849217" y="2"/>
                </a:cubicBezTo>
                <a:cubicBezTo>
                  <a:pt x="3156226" y="2"/>
                  <a:pt x="3461026" y="1371602"/>
                  <a:pt x="3750365" y="1378228"/>
                </a:cubicBezTo>
                <a:cubicBezTo>
                  <a:pt x="4039704" y="1384854"/>
                  <a:pt x="4312478" y="712306"/>
                  <a:pt x="4585252" y="397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8" name="Rectangle 17">
            <a:extLst>
              <a:ext uri="{FF2B5EF4-FFF2-40B4-BE49-F238E27FC236}">
                <a16:creationId xmlns:a16="http://schemas.microsoft.com/office/drawing/2014/main" id="{4D3888AC-478F-47CD-ADAA-39EB02577336}"/>
              </a:ext>
            </a:extLst>
          </p:cNvPr>
          <p:cNvSpPr/>
          <p:nvPr/>
        </p:nvSpPr>
        <p:spPr>
          <a:xfrm>
            <a:off x="4887913" y="3065463"/>
            <a:ext cx="3424237" cy="253523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9" name="TextBox 18">
            <a:extLst>
              <a:ext uri="{FF2B5EF4-FFF2-40B4-BE49-F238E27FC236}">
                <a16:creationId xmlns:a16="http://schemas.microsoft.com/office/drawing/2014/main" id="{755C34BE-AEA1-4B89-AF5A-6824B6A4D069}"/>
              </a:ext>
            </a:extLst>
          </p:cNvPr>
          <p:cNvSpPr txBox="1">
            <a:spLocks noChangeArrowheads="1"/>
          </p:cNvSpPr>
          <p:nvPr/>
        </p:nvSpPr>
        <p:spPr bwMode="auto">
          <a:xfrm>
            <a:off x="5153025" y="3086100"/>
            <a:ext cx="289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255FAA"/>
                </a:solidFill>
              </a:rPr>
              <a:t>Corrente alternata</a:t>
            </a:r>
          </a:p>
        </p:txBody>
      </p:sp>
      <p:cxnSp>
        <p:nvCxnSpPr>
          <p:cNvPr id="20" name="Straight Connector 19">
            <a:extLst>
              <a:ext uri="{FF2B5EF4-FFF2-40B4-BE49-F238E27FC236}">
                <a16:creationId xmlns:a16="http://schemas.microsoft.com/office/drawing/2014/main" id="{6EB4ADB9-FA95-4A9E-8F97-0EE4604EE8C4}"/>
              </a:ext>
            </a:extLst>
          </p:cNvPr>
          <p:cNvCxnSpPr/>
          <p:nvPr/>
        </p:nvCxnSpPr>
        <p:spPr>
          <a:xfrm flipV="1">
            <a:off x="3475038" y="3951288"/>
            <a:ext cx="1412875" cy="12700"/>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13574D5-F36B-4815-A68E-E5F936B22403}"/>
              </a:ext>
            </a:extLst>
          </p:cNvPr>
          <p:cNvCxnSpPr/>
          <p:nvPr/>
        </p:nvCxnSpPr>
        <p:spPr>
          <a:xfrm>
            <a:off x="3487738" y="5840413"/>
            <a:ext cx="950912" cy="14287"/>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4B25B75-ACAC-44B0-9960-8FAF40DC79C4}"/>
              </a:ext>
            </a:extLst>
          </p:cNvPr>
          <p:cNvCxnSpPr/>
          <p:nvPr/>
        </p:nvCxnSpPr>
        <p:spPr>
          <a:xfrm flipV="1">
            <a:off x="4421188" y="4441825"/>
            <a:ext cx="1587" cy="1412875"/>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9B6A3C-A4BC-44F9-BAB0-B5116116755D}"/>
              </a:ext>
            </a:extLst>
          </p:cNvPr>
          <p:cNvCxnSpPr/>
          <p:nvPr/>
        </p:nvCxnSpPr>
        <p:spPr>
          <a:xfrm>
            <a:off x="4419600" y="4441825"/>
            <a:ext cx="452438" cy="0"/>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D9B69F-64AD-4EDA-8068-88AF946CF719}"/>
              </a:ext>
            </a:extLst>
          </p:cNvPr>
          <p:cNvCxnSpPr/>
          <p:nvPr/>
        </p:nvCxnSpPr>
        <p:spPr>
          <a:xfrm flipH="1" flipV="1">
            <a:off x="3411538" y="5911850"/>
            <a:ext cx="1127125" cy="3016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A3276AC-D494-4C9B-891A-2FD5EE2878A4}"/>
              </a:ext>
            </a:extLst>
          </p:cNvPr>
          <p:cNvCxnSpPr/>
          <p:nvPr/>
        </p:nvCxnSpPr>
        <p:spPr>
          <a:xfrm flipH="1" flipV="1">
            <a:off x="3363913" y="4143375"/>
            <a:ext cx="1174750" cy="20701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85DFC0-7F4A-4720-A505-1FB673FD535B}"/>
              </a:ext>
            </a:extLst>
          </p:cNvPr>
          <p:cNvCxnSpPr/>
          <p:nvPr/>
        </p:nvCxnSpPr>
        <p:spPr>
          <a:xfrm flipH="1">
            <a:off x="2497138" y="2146300"/>
            <a:ext cx="2160587" cy="1158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46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nodeType="withEffect">
                                  <p:stCondLst>
                                    <p:cond delay="0"/>
                                  </p:stCondLst>
                                  <p:childTnLst>
                                    <p:animMotion origin="layout" path="M 5.55556E-7 1.11111E-6 L 5.55556E-7 0.06921 " pathEditMode="relative" rAng="0" ptsTypes="AA">
                                      <p:cBhvr>
                                        <p:cTn id="6" dur="1000" fill="hold"/>
                                        <p:tgtEl>
                                          <p:spTgt spid="12"/>
                                        </p:tgtEl>
                                        <p:attrNameLst>
                                          <p:attrName>ppt_x</p:attrName>
                                          <p:attrName>ppt_y</p:attrName>
                                        </p:attrNameLst>
                                      </p:cBhvr>
                                      <p:rCtr x="0" y="344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t-IT" dirty="0"/>
              <a:t>Streaming </a:t>
            </a:r>
            <a:r>
              <a:rPr lang="it-IT" dirty="0" err="1"/>
              <a:t>Current</a:t>
            </a:r>
            <a:r>
              <a:rPr lang="it-IT" dirty="0"/>
              <a:t> / </a:t>
            </a:r>
            <a:r>
              <a:rPr lang="en-US" dirty="0" err="1"/>
              <a:t>Corrente</a:t>
            </a:r>
            <a:r>
              <a:rPr lang="en-US" dirty="0"/>
              <a:t> </a:t>
            </a:r>
            <a:r>
              <a:rPr lang="en-US" dirty="0" err="1"/>
              <a:t>fluente</a:t>
            </a:r>
            <a:endParaRPr lang="it-IT" dirty="0"/>
          </a:p>
        </p:txBody>
      </p:sp>
      <p:sp>
        <p:nvSpPr>
          <p:cNvPr id="3" name="Rectangle 2">
            <a:extLst>
              <a:ext uri="{FF2B5EF4-FFF2-40B4-BE49-F238E27FC236}">
                <a16:creationId xmlns:a16="http://schemas.microsoft.com/office/drawing/2014/main" id="{3E231132-66CD-4C10-82A8-B394C03A9BD7}"/>
              </a:ext>
            </a:extLst>
          </p:cNvPr>
          <p:cNvSpPr/>
          <p:nvPr/>
        </p:nvSpPr>
        <p:spPr>
          <a:xfrm>
            <a:off x="6975475" y="2200275"/>
            <a:ext cx="1463675" cy="38862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4" name="Rectangle 3">
            <a:extLst>
              <a:ext uri="{FF2B5EF4-FFF2-40B4-BE49-F238E27FC236}">
                <a16:creationId xmlns:a16="http://schemas.microsoft.com/office/drawing/2014/main" id="{DCDB8117-8FD3-44E0-B57D-1CBB2865E614}"/>
              </a:ext>
            </a:extLst>
          </p:cNvPr>
          <p:cNvSpPr/>
          <p:nvPr/>
        </p:nvSpPr>
        <p:spPr>
          <a:xfrm>
            <a:off x="323850" y="1989138"/>
            <a:ext cx="3581400" cy="44926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5" name="Rectangle 4">
            <a:extLst>
              <a:ext uri="{FF2B5EF4-FFF2-40B4-BE49-F238E27FC236}">
                <a16:creationId xmlns:a16="http://schemas.microsoft.com/office/drawing/2014/main" id="{D9CF3EA6-1538-46C1-AF7C-B99998287B1A}"/>
              </a:ext>
            </a:extLst>
          </p:cNvPr>
          <p:cNvSpPr/>
          <p:nvPr/>
        </p:nvSpPr>
        <p:spPr>
          <a:xfrm>
            <a:off x="876300" y="1985963"/>
            <a:ext cx="2476500" cy="17526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6" name="Rectangle 5">
            <a:extLst>
              <a:ext uri="{FF2B5EF4-FFF2-40B4-BE49-F238E27FC236}">
                <a16:creationId xmlns:a16="http://schemas.microsoft.com/office/drawing/2014/main" id="{34938980-B9DC-47B8-9FB9-ABFD4A254C90}"/>
              </a:ext>
            </a:extLst>
          </p:cNvPr>
          <p:cNvSpPr/>
          <p:nvPr/>
        </p:nvSpPr>
        <p:spPr>
          <a:xfrm>
            <a:off x="1352550" y="3738563"/>
            <a:ext cx="1524000" cy="23622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8" name="Rectangle 7">
            <a:extLst>
              <a:ext uri="{FF2B5EF4-FFF2-40B4-BE49-F238E27FC236}">
                <a16:creationId xmlns:a16="http://schemas.microsoft.com/office/drawing/2014/main" id="{A899E85F-5951-4E11-A86B-4E9E71876DBD}"/>
              </a:ext>
            </a:extLst>
          </p:cNvPr>
          <p:cNvSpPr/>
          <p:nvPr/>
        </p:nvSpPr>
        <p:spPr>
          <a:xfrm>
            <a:off x="939800" y="3767138"/>
            <a:ext cx="384175" cy="46513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9" name="Rectangle 8">
            <a:extLst>
              <a:ext uri="{FF2B5EF4-FFF2-40B4-BE49-F238E27FC236}">
                <a16:creationId xmlns:a16="http://schemas.microsoft.com/office/drawing/2014/main" id="{832B90DC-ACE6-443B-99BD-70A7415C1C8D}"/>
              </a:ext>
            </a:extLst>
          </p:cNvPr>
          <p:cNvSpPr/>
          <p:nvPr/>
        </p:nvSpPr>
        <p:spPr>
          <a:xfrm>
            <a:off x="952500" y="5635625"/>
            <a:ext cx="384175" cy="46513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0" name="Rectangle 9">
            <a:extLst>
              <a:ext uri="{FF2B5EF4-FFF2-40B4-BE49-F238E27FC236}">
                <a16:creationId xmlns:a16="http://schemas.microsoft.com/office/drawing/2014/main" id="{7E2F6A92-D9B0-4806-B2B2-722B69232632}"/>
              </a:ext>
            </a:extLst>
          </p:cNvPr>
          <p:cNvSpPr/>
          <p:nvPr/>
        </p:nvSpPr>
        <p:spPr>
          <a:xfrm>
            <a:off x="2868613" y="3752850"/>
            <a:ext cx="384175" cy="46513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1" name="Rectangle 10">
            <a:extLst>
              <a:ext uri="{FF2B5EF4-FFF2-40B4-BE49-F238E27FC236}">
                <a16:creationId xmlns:a16="http://schemas.microsoft.com/office/drawing/2014/main" id="{4E690F6C-A074-48D2-BCF2-0970EE0F787F}"/>
              </a:ext>
            </a:extLst>
          </p:cNvPr>
          <p:cNvSpPr/>
          <p:nvPr/>
        </p:nvSpPr>
        <p:spPr>
          <a:xfrm>
            <a:off x="2881313" y="5621338"/>
            <a:ext cx="384175" cy="46513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2" name="Rectangle 11">
            <a:extLst>
              <a:ext uri="{FF2B5EF4-FFF2-40B4-BE49-F238E27FC236}">
                <a16:creationId xmlns:a16="http://schemas.microsoft.com/office/drawing/2014/main" id="{D872B50C-1CE2-4598-A0E5-0E338738868E}"/>
              </a:ext>
            </a:extLst>
          </p:cNvPr>
          <p:cNvSpPr/>
          <p:nvPr/>
        </p:nvSpPr>
        <p:spPr>
          <a:xfrm>
            <a:off x="5667375" y="2178050"/>
            <a:ext cx="1295400" cy="39084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3" name="Oval 12">
            <a:extLst>
              <a:ext uri="{FF2B5EF4-FFF2-40B4-BE49-F238E27FC236}">
                <a16:creationId xmlns:a16="http://schemas.microsoft.com/office/drawing/2014/main" id="{EDB25BC8-9CAD-4D2C-980C-FFD20701AA2E}"/>
              </a:ext>
            </a:extLst>
          </p:cNvPr>
          <p:cNvSpPr/>
          <p:nvPr/>
        </p:nvSpPr>
        <p:spPr>
          <a:xfrm>
            <a:off x="6962775" y="3878263"/>
            <a:ext cx="565150" cy="558800"/>
          </a:xfrm>
          <a:prstGeom prst="ellipse">
            <a:avLst/>
          </a:prstGeom>
          <a:solidFill>
            <a:srgbClr val="996633"/>
          </a:solidFill>
          <a:ln>
            <a:solidFill>
              <a:srgbClr val="8B3D3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4" name="TextBox 35">
            <a:extLst>
              <a:ext uri="{FF2B5EF4-FFF2-40B4-BE49-F238E27FC236}">
                <a16:creationId xmlns:a16="http://schemas.microsoft.com/office/drawing/2014/main" id="{D73761C6-55A5-4AD4-8060-B2E88C3A9966}"/>
              </a:ext>
            </a:extLst>
          </p:cNvPr>
          <p:cNvSpPr txBox="1">
            <a:spLocks noChangeArrowheads="1"/>
          </p:cNvSpPr>
          <p:nvPr/>
        </p:nvSpPr>
        <p:spPr bwMode="auto">
          <a:xfrm>
            <a:off x="6881813" y="3681413"/>
            <a:ext cx="7270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4800" dirty="0"/>
              <a:t>-</a:t>
            </a:r>
          </a:p>
        </p:txBody>
      </p:sp>
      <p:sp>
        <p:nvSpPr>
          <p:cNvPr id="15" name="TextBox 36">
            <a:extLst>
              <a:ext uri="{FF2B5EF4-FFF2-40B4-BE49-F238E27FC236}">
                <a16:creationId xmlns:a16="http://schemas.microsoft.com/office/drawing/2014/main" id="{0D4ADF60-C654-4BDA-AA04-5F5C5D980816}"/>
              </a:ext>
            </a:extLst>
          </p:cNvPr>
          <p:cNvSpPr txBox="1">
            <a:spLocks noChangeArrowheads="1"/>
          </p:cNvSpPr>
          <p:nvPr/>
        </p:nvSpPr>
        <p:spPr bwMode="auto">
          <a:xfrm>
            <a:off x="7396163" y="4094163"/>
            <a:ext cx="325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FF0000"/>
                </a:solidFill>
              </a:rPr>
              <a:t>+</a:t>
            </a:r>
          </a:p>
        </p:txBody>
      </p:sp>
      <p:sp>
        <p:nvSpPr>
          <p:cNvPr id="16" name="TextBox 37">
            <a:extLst>
              <a:ext uri="{FF2B5EF4-FFF2-40B4-BE49-F238E27FC236}">
                <a16:creationId xmlns:a16="http://schemas.microsoft.com/office/drawing/2014/main" id="{71E22AA9-609F-4C87-9B6C-0749D6DEDA4C}"/>
              </a:ext>
            </a:extLst>
          </p:cNvPr>
          <p:cNvSpPr txBox="1">
            <a:spLocks noChangeArrowheads="1"/>
          </p:cNvSpPr>
          <p:nvPr/>
        </p:nvSpPr>
        <p:spPr bwMode="auto">
          <a:xfrm>
            <a:off x="7453313" y="3854450"/>
            <a:ext cx="325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FF0000"/>
                </a:solidFill>
              </a:rPr>
              <a:t>+</a:t>
            </a:r>
          </a:p>
        </p:txBody>
      </p:sp>
      <p:sp>
        <p:nvSpPr>
          <p:cNvPr id="17" name="TextBox 38">
            <a:extLst>
              <a:ext uri="{FF2B5EF4-FFF2-40B4-BE49-F238E27FC236}">
                <a16:creationId xmlns:a16="http://schemas.microsoft.com/office/drawing/2014/main" id="{E1FA8B88-9DA2-4094-AB14-68815A33206D}"/>
              </a:ext>
            </a:extLst>
          </p:cNvPr>
          <p:cNvSpPr txBox="1">
            <a:spLocks noChangeArrowheads="1"/>
          </p:cNvSpPr>
          <p:nvPr/>
        </p:nvSpPr>
        <p:spPr bwMode="auto">
          <a:xfrm>
            <a:off x="7307263" y="3656013"/>
            <a:ext cx="325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FF0000"/>
                </a:solidFill>
              </a:rPr>
              <a:t>+</a:t>
            </a:r>
          </a:p>
        </p:txBody>
      </p:sp>
      <p:sp>
        <p:nvSpPr>
          <p:cNvPr id="18" name="TextBox 39">
            <a:extLst>
              <a:ext uri="{FF2B5EF4-FFF2-40B4-BE49-F238E27FC236}">
                <a16:creationId xmlns:a16="http://schemas.microsoft.com/office/drawing/2014/main" id="{4B094DBC-8EA8-49A6-8523-5BF4DAA95C38}"/>
              </a:ext>
            </a:extLst>
          </p:cNvPr>
          <p:cNvSpPr txBox="1">
            <a:spLocks noChangeArrowheads="1"/>
          </p:cNvSpPr>
          <p:nvPr/>
        </p:nvSpPr>
        <p:spPr bwMode="auto">
          <a:xfrm>
            <a:off x="6892925" y="4217988"/>
            <a:ext cx="327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FF0000"/>
                </a:solidFill>
              </a:rPr>
              <a:t>+</a:t>
            </a:r>
          </a:p>
        </p:txBody>
      </p:sp>
      <p:sp>
        <p:nvSpPr>
          <p:cNvPr id="19" name="TextBox 40">
            <a:extLst>
              <a:ext uri="{FF2B5EF4-FFF2-40B4-BE49-F238E27FC236}">
                <a16:creationId xmlns:a16="http://schemas.microsoft.com/office/drawing/2014/main" id="{2547BAAD-955D-4996-8CE1-26FCCD43D8C6}"/>
              </a:ext>
            </a:extLst>
          </p:cNvPr>
          <p:cNvSpPr txBox="1">
            <a:spLocks noChangeArrowheads="1"/>
          </p:cNvSpPr>
          <p:nvPr/>
        </p:nvSpPr>
        <p:spPr bwMode="auto">
          <a:xfrm>
            <a:off x="6889750" y="3627438"/>
            <a:ext cx="325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FF0000"/>
                </a:solidFill>
              </a:rPr>
              <a:t>+</a:t>
            </a:r>
          </a:p>
        </p:txBody>
      </p:sp>
      <p:sp>
        <p:nvSpPr>
          <p:cNvPr id="20" name="TextBox 41">
            <a:extLst>
              <a:ext uri="{FF2B5EF4-FFF2-40B4-BE49-F238E27FC236}">
                <a16:creationId xmlns:a16="http://schemas.microsoft.com/office/drawing/2014/main" id="{62087ED1-4B1C-449A-9A21-40683CD05B38}"/>
              </a:ext>
            </a:extLst>
          </p:cNvPr>
          <p:cNvSpPr txBox="1">
            <a:spLocks noChangeArrowheads="1"/>
          </p:cNvSpPr>
          <p:nvPr/>
        </p:nvSpPr>
        <p:spPr bwMode="auto">
          <a:xfrm>
            <a:off x="7121525" y="3559175"/>
            <a:ext cx="325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FF0000"/>
                </a:solidFill>
              </a:rPr>
              <a:t>+</a:t>
            </a:r>
          </a:p>
        </p:txBody>
      </p:sp>
      <p:sp>
        <p:nvSpPr>
          <p:cNvPr id="21" name="TextBox 42">
            <a:extLst>
              <a:ext uri="{FF2B5EF4-FFF2-40B4-BE49-F238E27FC236}">
                <a16:creationId xmlns:a16="http://schemas.microsoft.com/office/drawing/2014/main" id="{8EB45EDC-10A3-4D44-B95F-C61EC441F9F8}"/>
              </a:ext>
            </a:extLst>
          </p:cNvPr>
          <p:cNvSpPr txBox="1">
            <a:spLocks noChangeArrowheads="1"/>
          </p:cNvSpPr>
          <p:nvPr/>
        </p:nvSpPr>
        <p:spPr bwMode="auto">
          <a:xfrm>
            <a:off x="7258050" y="4249738"/>
            <a:ext cx="325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FF0000"/>
                </a:solidFill>
              </a:rPr>
              <a:t>+</a:t>
            </a:r>
          </a:p>
        </p:txBody>
      </p:sp>
      <p:sp>
        <p:nvSpPr>
          <p:cNvPr id="22" name="TextBox 43">
            <a:extLst>
              <a:ext uri="{FF2B5EF4-FFF2-40B4-BE49-F238E27FC236}">
                <a16:creationId xmlns:a16="http://schemas.microsoft.com/office/drawing/2014/main" id="{5A28A7B9-9D5E-49BC-B619-03377D40E120}"/>
              </a:ext>
            </a:extLst>
          </p:cNvPr>
          <p:cNvSpPr txBox="1">
            <a:spLocks noChangeArrowheads="1"/>
          </p:cNvSpPr>
          <p:nvPr/>
        </p:nvSpPr>
        <p:spPr bwMode="auto">
          <a:xfrm>
            <a:off x="7086600" y="4292600"/>
            <a:ext cx="325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FF0000"/>
                </a:solidFill>
              </a:rPr>
              <a:t>+</a:t>
            </a:r>
          </a:p>
        </p:txBody>
      </p:sp>
      <p:cxnSp>
        <p:nvCxnSpPr>
          <p:cNvPr id="23" name="Straight Connector 22">
            <a:extLst>
              <a:ext uri="{FF2B5EF4-FFF2-40B4-BE49-F238E27FC236}">
                <a16:creationId xmlns:a16="http://schemas.microsoft.com/office/drawing/2014/main" id="{F8CC8B83-449C-4E94-9A34-48D5160B8C58}"/>
              </a:ext>
            </a:extLst>
          </p:cNvPr>
          <p:cNvCxnSpPr/>
          <p:nvPr/>
        </p:nvCxnSpPr>
        <p:spPr>
          <a:xfrm>
            <a:off x="2546350" y="4899025"/>
            <a:ext cx="3109913" cy="1187450"/>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15F91C4-D974-4634-850E-D5FD42B85D2F}"/>
              </a:ext>
            </a:extLst>
          </p:cNvPr>
          <p:cNvCxnSpPr/>
          <p:nvPr/>
        </p:nvCxnSpPr>
        <p:spPr>
          <a:xfrm flipV="1">
            <a:off x="2605088" y="2200275"/>
            <a:ext cx="3038475" cy="2500313"/>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A788BA2-9570-4E54-B85E-1045A25ABB74}"/>
              </a:ext>
            </a:extLst>
          </p:cNvPr>
          <p:cNvCxnSpPr/>
          <p:nvPr/>
        </p:nvCxnSpPr>
        <p:spPr>
          <a:xfrm>
            <a:off x="6329363" y="3689350"/>
            <a:ext cx="0" cy="1146175"/>
          </a:xfrm>
          <a:prstGeom prst="straightConnector1">
            <a:avLst/>
          </a:prstGeom>
          <a:ln w="762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89F6EF-1DA1-43BD-9005-42A2FFCB03D7}"/>
              </a:ext>
            </a:extLst>
          </p:cNvPr>
          <p:cNvCxnSpPr/>
          <p:nvPr/>
        </p:nvCxnSpPr>
        <p:spPr>
          <a:xfrm flipV="1">
            <a:off x="8172450" y="3457575"/>
            <a:ext cx="0" cy="120173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C64D7CC-9C1A-4CD0-A880-033C75EF3D01}"/>
              </a:ext>
            </a:extLst>
          </p:cNvPr>
          <p:cNvSpPr txBox="1">
            <a:spLocks noChangeArrowheads="1"/>
          </p:cNvSpPr>
          <p:nvPr/>
        </p:nvSpPr>
        <p:spPr bwMode="auto">
          <a:xfrm>
            <a:off x="2693988" y="3522663"/>
            <a:ext cx="7270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4800" dirty="0">
                <a:solidFill>
                  <a:srgbClr val="080808"/>
                </a:solidFill>
              </a:rPr>
              <a:t>-</a:t>
            </a:r>
          </a:p>
        </p:txBody>
      </p:sp>
      <p:sp>
        <p:nvSpPr>
          <p:cNvPr id="28" name="TextBox 27">
            <a:extLst>
              <a:ext uri="{FF2B5EF4-FFF2-40B4-BE49-F238E27FC236}">
                <a16:creationId xmlns:a16="http://schemas.microsoft.com/office/drawing/2014/main" id="{8193317E-8330-4AC5-80E9-401E1CC307BE}"/>
              </a:ext>
            </a:extLst>
          </p:cNvPr>
          <p:cNvSpPr txBox="1">
            <a:spLocks noChangeArrowheads="1"/>
          </p:cNvSpPr>
          <p:nvPr/>
        </p:nvSpPr>
        <p:spPr bwMode="auto">
          <a:xfrm>
            <a:off x="760413" y="3538538"/>
            <a:ext cx="7270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4800" dirty="0">
                <a:solidFill>
                  <a:srgbClr val="080808"/>
                </a:solidFill>
              </a:rPr>
              <a:t>-</a:t>
            </a:r>
          </a:p>
        </p:txBody>
      </p:sp>
      <p:sp>
        <p:nvSpPr>
          <p:cNvPr id="29" name="TextBox 28">
            <a:extLst>
              <a:ext uri="{FF2B5EF4-FFF2-40B4-BE49-F238E27FC236}">
                <a16:creationId xmlns:a16="http://schemas.microsoft.com/office/drawing/2014/main" id="{C6D39D6A-F49D-4FB7-B12D-E30AD3A904AC}"/>
              </a:ext>
            </a:extLst>
          </p:cNvPr>
          <p:cNvSpPr txBox="1">
            <a:spLocks noChangeArrowheads="1"/>
          </p:cNvSpPr>
          <p:nvPr/>
        </p:nvSpPr>
        <p:spPr bwMode="auto">
          <a:xfrm>
            <a:off x="2719388" y="5543550"/>
            <a:ext cx="727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3600" dirty="0">
                <a:solidFill>
                  <a:srgbClr val="080808"/>
                </a:solidFill>
              </a:rPr>
              <a:t>+</a:t>
            </a:r>
          </a:p>
        </p:txBody>
      </p:sp>
      <p:sp>
        <p:nvSpPr>
          <p:cNvPr id="30" name="TextBox 29">
            <a:extLst>
              <a:ext uri="{FF2B5EF4-FFF2-40B4-BE49-F238E27FC236}">
                <a16:creationId xmlns:a16="http://schemas.microsoft.com/office/drawing/2014/main" id="{FA53086F-0DD3-4884-8694-E7491979A45A}"/>
              </a:ext>
            </a:extLst>
          </p:cNvPr>
          <p:cNvSpPr txBox="1">
            <a:spLocks noChangeArrowheads="1"/>
          </p:cNvSpPr>
          <p:nvPr/>
        </p:nvSpPr>
        <p:spPr bwMode="auto">
          <a:xfrm>
            <a:off x="798513" y="5543550"/>
            <a:ext cx="727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3600" dirty="0">
                <a:solidFill>
                  <a:srgbClr val="080808"/>
                </a:solidFill>
              </a:rPr>
              <a:t>+</a:t>
            </a:r>
          </a:p>
        </p:txBody>
      </p:sp>
      <p:cxnSp>
        <p:nvCxnSpPr>
          <p:cNvPr id="31" name="Straight Connector 30">
            <a:extLst>
              <a:ext uri="{FF2B5EF4-FFF2-40B4-BE49-F238E27FC236}">
                <a16:creationId xmlns:a16="http://schemas.microsoft.com/office/drawing/2014/main" id="{B7C57B7B-0AE0-4840-ACC8-57FAFE2F1742}"/>
              </a:ext>
            </a:extLst>
          </p:cNvPr>
          <p:cNvCxnSpPr/>
          <p:nvPr/>
        </p:nvCxnSpPr>
        <p:spPr>
          <a:xfrm>
            <a:off x="7010400" y="4711700"/>
            <a:ext cx="153988"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64FB098-AD01-474E-A103-6334ED7C98CB}"/>
              </a:ext>
            </a:extLst>
          </p:cNvPr>
          <p:cNvCxnSpPr/>
          <p:nvPr/>
        </p:nvCxnSpPr>
        <p:spPr>
          <a:xfrm>
            <a:off x="7200900" y="4779963"/>
            <a:ext cx="153988"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D6DED1-E36E-49F8-AE55-2DA18FFBD5DF}"/>
              </a:ext>
            </a:extLst>
          </p:cNvPr>
          <p:cNvCxnSpPr/>
          <p:nvPr/>
        </p:nvCxnSpPr>
        <p:spPr>
          <a:xfrm>
            <a:off x="7335838" y="4673600"/>
            <a:ext cx="1524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394CE93-C6D3-4EB3-95DB-747D57E69FB9}"/>
              </a:ext>
            </a:extLst>
          </p:cNvPr>
          <p:cNvCxnSpPr/>
          <p:nvPr/>
        </p:nvCxnSpPr>
        <p:spPr>
          <a:xfrm>
            <a:off x="7556500" y="4556125"/>
            <a:ext cx="153988"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7A88091-61EB-49DD-8AA2-FF5D349B03B4}"/>
              </a:ext>
            </a:extLst>
          </p:cNvPr>
          <p:cNvCxnSpPr/>
          <p:nvPr/>
        </p:nvCxnSpPr>
        <p:spPr>
          <a:xfrm>
            <a:off x="7632700" y="4402138"/>
            <a:ext cx="153988"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B09EB42-36C3-4CFF-A815-912B98504BA9}"/>
              </a:ext>
            </a:extLst>
          </p:cNvPr>
          <p:cNvCxnSpPr/>
          <p:nvPr/>
        </p:nvCxnSpPr>
        <p:spPr>
          <a:xfrm>
            <a:off x="7010400" y="3659188"/>
            <a:ext cx="153988"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406A6C-1D17-4E32-9B5C-148A657BF4D4}"/>
              </a:ext>
            </a:extLst>
          </p:cNvPr>
          <p:cNvCxnSpPr/>
          <p:nvPr/>
        </p:nvCxnSpPr>
        <p:spPr>
          <a:xfrm>
            <a:off x="7332663" y="3673475"/>
            <a:ext cx="153987"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3642974-50EF-44DD-88D0-E3596B9EE341}"/>
              </a:ext>
            </a:extLst>
          </p:cNvPr>
          <p:cNvCxnSpPr/>
          <p:nvPr/>
        </p:nvCxnSpPr>
        <p:spPr>
          <a:xfrm>
            <a:off x="7567613" y="3767138"/>
            <a:ext cx="153987"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2D80F-9919-4041-BE74-3FAF66F0171F}"/>
              </a:ext>
            </a:extLst>
          </p:cNvPr>
          <p:cNvCxnSpPr/>
          <p:nvPr/>
        </p:nvCxnSpPr>
        <p:spPr>
          <a:xfrm>
            <a:off x="7632700" y="3930650"/>
            <a:ext cx="153988"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81F05FD-A3B2-4C49-8D93-DBF2670472AF}"/>
              </a:ext>
            </a:extLst>
          </p:cNvPr>
          <p:cNvCxnSpPr/>
          <p:nvPr/>
        </p:nvCxnSpPr>
        <p:spPr>
          <a:xfrm>
            <a:off x="7724775" y="4117975"/>
            <a:ext cx="1524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B2BF48-5F6F-48A3-8B68-DA3F31A54335}"/>
              </a:ext>
            </a:extLst>
          </p:cNvPr>
          <p:cNvCxnSpPr/>
          <p:nvPr/>
        </p:nvCxnSpPr>
        <p:spPr>
          <a:xfrm>
            <a:off x="7724775" y="4249738"/>
            <a:ext cx="1524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7FD10A9-8775-4FAF-B686-2FAD27FEA2A8}"/>
              </a:ext>
            </a:extLst>
          </p:cNvPr>
          <p:cNvCxnSpPr/>
          <p:nvPr/>
        </p:nvCxnSpPr>
        <p:spPr>
          <a:xfrm flipV="1">
            <a:off x="6315075" y="3482975"/>
            <a:ext cx="0" cy="1162050"/>
          </a:xfrm>
          <a:prstGeom prst="straightConnector1">
            <a:avLst/>
          </a:prstGeom>
          <a:ln w="762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9E28C55-AD71-4464-96BA-A03D7E825D38}"/>
              </a:ext>
            </a:extLst>
          </p:cNvPr>
          <p:cNvCxnSpPr/>
          <p:nvPr/>
        </p:nvCxnSpPr>
        <p:spPr>
          <a:xfrm>
            <a:off x="8170863" y="3582988"/>
            <a:ext cx="22225" cy="121443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98CC50F-F1B7-4631-AC76-537104F724D9}"/>
              </a:ext>
            </a:extLst>
          </p:cNvPr>
          <p:cNvSpPr txBox="1">
            <a:spLocks noChangeArrowheads="1"/>
          </p:cNvSpPr>
          <p:nvPr/>
        </p:nvSpPr>
        <p:spPr bwMode="auto">
          <a:xfrm>
            <a:off x="2719388" y="5395913"/>
            <a:ext cx="7270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4800" dirty="0">
                <a:solidFill>
                  <a:srgbClr val="080808"/>
                </a:solidFill>
              </a:rPr>
              <a:t>-</a:t>
            </a:r>
          </a:p>
        </p:txBody>
      </p:sp>
      <p:sp>
        <p:nvSpPr>
          <p:cNvPr id="45" name="TextBox 44">
            <a:extLst>
              <a:ext uri="{FF2B5EF4-FFF2-40B4-BE49-F238E27FC236}">
                <a16:creationId xmlns:a16="http://schemas.microsoft.com/office/drawing/2014/main" id="{C4888DCD-30BF-44C2-B703-C716F27E6C70}"/>
              </a:ext>
            </a:extLst>
          </p:cNvPr>
          <p:cNvSpPr txBox="1">
            <a:spLocks noChangeArrowheads="1"/>
          </p:cNvSpPr>
          <p:nvPr/>
        </p:nvSpPr>
        <p:spPr bwMode="auto">
          <a:xfrm>
            <a:off x="788988" y="5395913"/>
            <a:ext cx="7286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4800" dirty="0">
                <a:solidFill>
                  <a:srgbClr val="080808"/>
                </a:solidFill>
              </a:rPr>
              <a:t>-</a:t>
            </a:r>
          </a:p>
        </p:txBody>
      </p:sp>
      <p:sp>
        <p:nvSpPr>
          <p:cNvPr id="46" name="TextBox 45">
            <a:extLst>
              <a:ext uri="{FF2B5EF4-FFF2-40B4-BE49-F238E27FC236}">
                <a16:creationId xmlns:a16="http://schemas.microsoft.com/office/drawing/2014/main" id="{1980EB95-8FBF-41BD-B672-A8C56063E7D3}"/>
              </a:ext>
            </a:extLst>
          </p:cNvPr>
          <p:cNvSpPr txBox="1">
            <a:spLocks noChangeArrowheads="1"/>
          </p:cNvSpPr>
          <p:nvPr/>
        </p:nvSpPr>
        <p:spPr bwMode="auto">
          <a:xfrm>
            <a:off x="2705100" y="3679825"/>
            <a:ext cx="727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3600" dirty="0">
                <a:solidFill>
                  <a:srgbClr val="080808"/>
                </a:solidFill>
              </a:rPr>
              <a:t>+</a:t>
            </a:r>
          </a:p>
        </p:txBody>
      </p:sp>
      <p:sp>
        <p:nvSpPr>
          <p:cNvPr id="47" name="TextBox 46">
            <a:extLst>
              <a:ext uri="{FF2B5EF4-FFF2-40B4-BE49-F238E27FC236}">
                <a16:creationId xmlns:a16="http://schemas.microsoft.com/office/drawing/2014/main" id="{AC106713-E7E4-4408-BD0B-73B840681B60}"/>
              </a:ext>
            </a:extLst>
          </p:cNvPr>
          <p:cNvSpPr txBox="1">
            <a:spLocks noChangeArrowheads="1"/>
          </p:cNvSpPr>
          <p:nvPr/>
        </p:nvSpPr>
        <p:spPr bwMode="auto">
          <a:xfrm>
            <a:off x="742950" y="3681413"/>
            <a:ext cx="727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3600" dirty="0">
                <a:solidFill>
                  <a:srgbClr val="080808"/>
                </a:solidFill>
              </a:rPr>
              <a:t>+</a:t>
            </a:r>
          </a:p>
        </p:txBody>
      </p:sp>
      <p:sp>
        <p:nvSpPr>
          <p:cNvPr id="48" name="TextBox 47">
            <a:extLst>
              <a:ext uri="{FF2B5EF4-FFF2-40B4-BE49-F238E27FC236}">
                <a16:creationId xmlns:a16="http://schemas.microsoft.com/office/drawing/2014/main" id="{510020E7-FEC2-4E48-9245-0969984AE265}"/>
              </a:ext>
            </a:extLst>
          </p:cNvPr>
          <p:cNvSpPr txBox="1">
            <a:spLocks noChangeArrowheads="1"/>
          </p:cNvSpPr>
          <p:nvPr/>
        </p:nvSpPr>
        <p:spPr bwMode="auto">
          <a:xfrm>
            <a:off x="5219700" y="1511300"/>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sz="2000" dirty="0">
                <a:solidFill>
                  <a:srgbClr val="255FAA"/>
                </a:solidFill>
              </a:rPr>
              <a:t>Strato stazionario</a:t>
            </a:r>
            <a:endParaRPr lang="it-IT" altLang="en-US" sz="2000" dirty="0">
              <a:solidFill>
                <a:srgbClr val="255FAA"/>
              </a:solidFill>
              <a:latin typeface="Verdana" panose="020B0604030504040204" pitchFamily="34" charset="0"/>
            </a:endParaRPr>
          </a:p>
        </p:txBody>
      </p:sp>
      <p:sp>
        <p:nvSpPr>
          <p:cNvPr id="49" name="TextBox 48">
            <a:extLst>
              <a:ext uri="{FF2B5EF4-FFF2-40B4-BE49-F238E27FC236}">
                <a16:creationId xmlns:a16="http://schemas.microsoft.com/office/drawing/2014/main" id="{42004D2B-E267-4DB8-B36C-91C9EC3B9396}"/>
              </a:ext>
            </a:extLst>
          </p:cNvPr>
          <p:cNvSpPr txBox="1">
            <a:spLocks noChangeArrowheads="1"/>
          </p:cNvSpPr>
          <p:nvPr/>
        </p:nvSpPr>
        <p:spPr bwMode="auto">
          <a:xfrm>
            <a:off x="5304187" y="61674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000" dirty="0">
                <a:solidFill>
                  <a:srgbClr val="255FAA"/>
                </a:solidFill>
                <a:latin typeface="+mj-lt"/>
              </a:rPr>
              <a:t>Strato diffuso</a:t>
            </a:r>
          </a:p>
        </p:txBody>
      </p:sp>
      <p:sp>
        <p:nvSpPr>
          <p:cNvPr id="50" name="Oval 49">
            <a:extLst>
              <a:ext uri="{FF2B5EF4-FFF2-40B4-BE49-F238E27FC236}">
                <a16:creationId xmlns:a16="http://schemas.microsoft.com/office/drawing/2014/main" id="{BE06D4B3-998B-4000-989A-02F416BFB33B}"/>
              </a:ext>
            </a:extLst>
          </p:cNvPr>
          <p:cNvSpPr/>
          <p:nvPr/>
        </p:nvSpPr>
        <p:spPr>
          <a:xfrm>
            <a:off x="6883400" y="3794125"/>
            <a:ext cx="700088" cy="731838"/>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51" name="Oval 50">
            <a:extLst>
              <a:ext uri="{FF2B5EF4-FFF2-40B4-BE49-F238E27FC236}">
                <a16:creationId xmlns:a16="http://schemas.microsoft.com/office/drawing/2014/main" id="{23BA491E-D647-4ECE-AC15-828E9D479504}"/>
              </a:ext>
            </a:extLst>
          </p:cNvPr>
          <p:cNvSpPr/>
          <p:nvPr/>
        </p:nvSpPr>
        <p:spPr>
          <a:xfrm>
            <a:off x="6705600" y="3575050"/>
            <a:ext cx="1117600" cy="1190625"/>
          </a:xfrm>
          <a:prstGeom prst="ellipse">
            <a:avLst/>
          </a:prstGeom>
          <a:noFill/>
          <a:ln>
            <a:solidFill>
              <a:schemeClr val="accent4">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cxnSp>
        <p:nvCxnSpPr>
          <p:cNvPr id="52" name="Straight Connector 51">
            <a:extLst>
              <a:ext uri="{FF2B5EF4-FFF2-40B4-BE49-F238E27FC236}">
                <a16:creationId xmlns:a16="http://schemas.microsoft.com/office/drawing/2014/main" id="{8C9BF509-F24F-4DF6-9929-D6AA345550D3}"/>
              </a:ext>
            </a:extLst>
          </p:cNvPr>
          <p:cNvCxnSpPr/>
          <p:nvPr/>
        </p:nvCxnSpPr>
        <p:spPr>
          <a:xfrm>
            <a:off x="3263900" y="3998913"/>
            <a:ext cx="933450" cy="1587"/>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ACD8CA2-101A-4179-BFEA-C7B07EE8E94E}"/>
              </a:ext>
            </a:extLst>
          </p:cNvPr>
          <p:cNvCxnSpPr/>
          <p:nvPr/>
        </p:nvCxnSpPr>
        <p:spPr>
          <a:xfrm>
            <a:off x="3276600" y="5875338"/>
            <a:ext cx="920750" cy="14287"/>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4B9197E-8FB7-434B-A122-E7A90151DA15}"/>
              </a:ext>
            </a:extLst>
          </p:cNvPr>
          <p:cNvCxnSpPr/>
          <p:nvPr/>
        </p:nvCxnSpPr>
        <p:spPr>
          <a:xfrm flipV="1">
            <a:off x="4176713" y="3994150"/>
            <a:ext cx="1587" cy="1895475"/>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9F05B3C-D78E-4F02-A909-0ED44CD7DB13}"/>
              </a:ext>
            </a:extLst>
          </p:cNvPr>
          <p:cNvSpPr/>
          <p:nvPr/>
        </p:nvSpPr>
        <p:spPr>
          <a:xfrm>
            <a:off x="3708400" y="4368800"/>
            <a:ext cx="935038" cy="933450"/>
          </a:xfrm>
          <a:prstGeom prst="ellipse">
            <a:avLst/>
          </a:prstGeom>
          <a:solidFill>
            <a:schemeClr val="accent3"/>
          </a:solidFill>
          <a:ln>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56" name="TextBox 55">
            <a:extLst>
              <a:ext uri="{FF2B5EF4-FFF2-40B4-BE49-F238E27FC236}">
                <a16:creationId xmlns:a16="http://schemas.microsoft.com/office/drawing/2014/main" id="{A446DF13-B4D8-4807-AEFD-E7E3FFD3DCD6}"/>
              </a:ext>
            </a:extLst>
          </p:cNvPr>
          <p:cNvSpPr txBox="1">
            <a:spLocks noChangeArrowheads="1"/>
          </p:cNvSpPr>
          <p:nvPr/>
        </p:nvSpPr>
        <p:spPr bwMode="auto">
          <a:xfrm>
            <a:off x="3498850" y="4576763"/>
            <a:ext cx="1360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800" dirty="0" err="1">
                <a:solidFill>
                  <a:srgbClr val="114A66"/>
                </a:solidFill>
              </a:rPr>
              <a:t>nA</a:t>
            </a:r>
            <a:endParaRPr lang="it-IT" altLang="en-US" sz="2800" dirty="0">
              <a:solidFill>
                <a:srgbClr val="114A66"/>
              </a:solidFill>
            </a:endParaRPr>
          </a:p>
        </p:txBody>
      </p:sp>
      <p:cxnSp>
        <p:nvCxnSpPr>
          <p:cNvPr id="57" name="Straight Arrow Connector 56">
            <a:extLst>
              <a:ext uri="{FF2B5EF4-FFF2-40B4-BE49-F238E27FC236}">
                <a16:creationId xmlns:a16="http://schemas.microsoft.com/office/drawing/2014/main" id="{8D236142-C0D2-4ABF-AEE1-8C18D2686DB0}"/>
              </a:ext>
            </a:extLst>
          </p:cNvPr>
          <p:cNvCxnSpPr>
            <a:endCxn id="58" idx="3"/>
          </p:cNvCxnSpPr>
          <p:nvPr/>
        </p:nvCxnSpPr>
        <p:spPr>
          <a:xfrm flipV="1">
            <a:off x="3676650" y="3821113"/>
            <a:ext cx="411163" cy="11112"/>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518A801-BAF9-4444-BFAC-3ABB38C214EC}"/>
              </a:ext>
            </a:extLst>
          </p:cNvPr>
          <p:cNvSpPr txBox="1">
            <a:spLocks noChangeArrowheads="1"/>
          </p:cNvSpPr>
          <p:nvPr/>
        </p:nvSpPr>
        <p:spPr bwMode="auto">
          <a:xfrm>
            <a:off x="2843213" y="3559175"/>
            <a:ext cx="124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800" dirty="0">
                <a:solidFill>
                  <a:srgbClr val="080808"/>
                </a:solidFill>
              </a:rPr>
              <a:t>I</a:t>
            </a:r>
          </a:p>
        </p:txBody>
      </p:sp>
      <p:sp>
        <p:nvSpPr>
          <p:cNvPr id="59" name="TextBox 58">
            <a:extLst>
              <a:ext uri="{FF2B5EF4-FFF2-40B4-BE49-F238E27FC236}">
                <a16:creationId xmlns:a16="http://schemas.microsoft.com/office/drawing/2014/main" id="{F6C5EF24-6D2F-4655-B4CB-A1DB619D16AE}"/>
              </a:ext>
            </a:extLst>
          </p:cNvPr>
          <p:cNvSpPr txBox="1">
            <a:spLocks noChangeArrowheads="1"/>
          </p:cNvSpPr>
          <p:nvPr/>
        </p:nvSpPr>
        <p:spPr bwMode="auto">
          <a:xfrm>
            <a:off x="2882900" y="5430838"/>
            <a:ext cx="124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800" dirty="0">
                <a:solidFill>
                  <a:srgbClr val="080808"/>
                </a:solidFill>
              </a:rPr>
              <a:t>I</a:t>
            </a:r>
          </a:p>
        </p:txBody>
      </p:sp>
      <p:cxnSp>
        <p:nvCxnSpPr>
          <p:cNvPr id="60" name="Straight Arrow Connector 59">
            <a:extLst>
              <a:ext uri="{FF2B5EF4-FFF2-40B4-BE49-F238E27FC236}">
                <a16:creationId xmlns:a16="http://schemas.microsoft.com/office/drawing/2014/main" id="{B2AEBF75-4F06-49CA-B35F-8D5D39FD6578}"/>
              </a:ext>
            </a:extLst>
          </p:cNvPr>
          <p:cNvCxnSpPr/>
          <p:nvPr/>
        </p:nvCxnSpPr>
        <p:spPr>
          <a:xfrm flipV="1">
            <a:off x="3617913" y="5721350"/>
            <a:ext cx="468312" cy="6350"/>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743DF19C-6B07-47F0-ABE8-C593415CAE93}"/>
              </a:ext>
            </a:extLst>
          </p:cNvPr>
          <p:cNvSpPr/>
          <p:nvPr/>
        </p:nvSpPr>
        <p:spPr>
          <a:xfrm>
            <a:off x="5667375" y="2178050"/>
            <a:ext cx="2786063" cy="39084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cxnSp>
        <p:nvCxnSpPr>
          <p:cNvPr id="62" name="Straight Arrow Connector 61">
            <a:extLst>
              <a:ext uri="{FF2B5EF4-FFF2-40B4-BE49-F238E27FC236}">
                <a16:creationId xmlns:a16="http://schemas.microsoft.com/office/drawing/2014/main" id="{59C2E213-A2CC-4641-9963-56557C12E151}"/>
              </a:ext>
            </a:extLst>
          </p:cNvPr>
          <p:cNvCxnSpPr/>
          <p:nvPr/>
        </p:nvCxnSpPr>
        <p:spPr>
          <a:xfrm>
            <a:off x="6667500" y="1931988"/>
            <a:ext cx="493713" cy="19002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33F7179-9778-4D12-9929-FECC36F637C3}"/>
              </a:ext>
            </a:extLst>
          </p:cNvPr>
          <p:cNvCxnSpPr/>
          <p:nvPr/>
        </p:nvCxnSpPr>
        <p:spPr>
          <a:xfrm flipV="1">
            <a:off x="6945313" y="4716463"/>
            <a:ext cx="541337" cy="1473200"/>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B4AC3D3-A8CB-44A6-B0D2-C4F1655CF7E6}"/>
              </a:ext>
            </a:extLst>
          </p:cNvPr>
          <p:cNvSpPr/>
          <p:nvPr/>
        </p:nvSpPr>
        <p:spPr>
          <a:xfrm>
            <a:off x="882650" y="1974850"/>
            <a:ext cx="24765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grpSp>
        <p:nvGrpSpPr>
          <p:cNvPr id="65" name="Group 64">
            <a:extLst>
              <a:ext uri="{FF2B5EF4-FFF2-40B4-BE49-F238E27FC236}">
                <a16:creationId xmlns:a16="http://schemas.microsoft.com/office/drawing/2014/main" id="{33F63BF2-E7B4-4A83-BAB5-1E4373A61B8E}"/>
              </a:ext>
            </a:extLst>
          </p:cNvPr>
          <p:cNvGrpSpPr>
            <a:grpSpLocks/>
          </p:cNvGrpSpPr>
          <p:nvPr/>
        </p:nvGrpSpPr>
        <p:grpSpPr bwMode="auto">
          <a:xfrm>
            <a:off x="1614488" y="1492250"/>
            <a:ext cx="990600" cy="3905250"/>
            <a:chOff x="1596473" y="1295400"/>
            <a:chExt cx="990600" cy="3905111"/>
          </a:xfrm>
        </p:grpSpPr>
        <p:sp>
          <p:nvSpPr>
            <p:cNvPr id="66" name="Rectangle 65">
              <a:extLst>
                <a:ext uri="{FF2B5EF4-FFF2-40B4-BE49-F238E27FC236}">
                  <a16:creationId xmlns:a16="http://schemas.microsoft.com/office/drawing/2014/main" id="{F4664B17-C10D-458B-842D-696E179CB1FA}"/>
                </a:ext>
              </a:extLst>
            </p:cNvPr>
            <p:cNvSpPr/>
            <p:nvPr/>
          </p:nvSpPr>
          <p:spPr>
            <a:xfrm>
              <a:off x="1823485" y="1295400"/>
              <a:ext cx="536575" cy="2933596"/>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67" name="Rectangle 66">
              <a:extLst>
                <a:ext uri="{FF2B5EF4-FFF2-40B4-BE49-F238E27FC236}">
                  <a16:creationId xmlns:a16="http://schemas.microsoft.com/office/drawing/2014/main" id="{AF087145-E9C8-49C6-818E-0421A8E200F5}"/>
                </a:ext>
              </a:extLst>
            </p:cNvPr>
            <p:cNvSpPr/>
            <p:nvPr/>
          </p:nvSpPr>
          <p:spPr>
            <a:xfrm>
              <a:off x="1596473" y="4213121"/>
              <a:ext cx="990600" cy="98739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grpSp>
      <p:sp>
        <p:nvSpPr>
          <p:cNvPr id="68" name="Rectangle 67">
            <a:extLst>
              <a:ext uri="{FF2B5EF4-FFF2-40B4-BE49-F238E27FC236}">
                <a16:creationId xmlns:a16="http://schemas.microsoft.com/office/drawing/2014/main" id="{84F2A6C0-024D-4D16-8500-BAD36F9E3DB0}"/>
              </a:ext>
            </a:extLst>
          </p:cNvPr>
          <p:cNvSpPr/>
          <p:nvPr/>
        </p:nvSpPr>
        <p:spPr>
          <a:xfrm>
            <a:off x="2549525" y="4721225"/>
            <a:ext cx="123825" cy="1682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Tree>
    <p:extLst>
      <p:ext uri="{BB962C8B-B14F-4D97-AF65-F5344CB8AC3E}">
        <p14:creationId xmlns:p14="http://schemas.microsoft.com/office/powerpoint/2010/main" val="251193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63"/>
                                        </p:tgtEl>
                                      </p:cBhvr>
                                    </p:animEffect>
                                    <p:set>
                                      <p:cBhvr>
                                        <p:cTn id="26" dur="1" fill="hold">
                                          <p:stCondLst>
                                            <p:cond delay="499"/>
                                          </p:stCondLst>
                                        </p:cTn>
                                        <p:tgtEl>
                                          <p:spTgt spid="6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9"/>
                                        </p:tgtEl>
                                      </p:cBhvr>
                                    </p:animEffect>
                                    <p:set>
                                      <p:cBhvr>
                                        <p:cTn id="29" dur="1" fill="hold">
                                          <p:stCondLst>
                                            <p:cond delay="499"/>
                                          </p:stCondLst>
                                        </p:cTn>
                                        <p:tgtEl>
                                          <p:spTgt spid="4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1"/>
                                        </p:tgtEl>
                                      </p:cBhvr>
                                    </p:animEffect>
                                    <p:set>
                                      <p:cBhvr>
                                        <p:cTn id="32" dur="1" fill="hold">
                                          <p:stCondLst>
                                            <p:cond delay="499"/>
                                          </p:stCondLst>
                                        </p:cTn>
                                        <p:tgtEl>
                                          <p:spTgt spid="5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62"/>
                                        </p:tgtEl>
                                      </p:cBhvr>
                                    </p:animEffect>
                                    <p:set>
                                      <p:cBhvr>
                                        <p:cTn id="35" dur="1" fill="hold">
                                          <p:stCondLst>
                                            <p:cond delay="499"/>
                                          </p:stCondLst>
                                        </p:cTn>
                                        <p:tgtEl>
                                          <p:spTgt spid="6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48"/>
                                        </p:tgtEl>
                                      </p:cBhvr>
                                    </p:animEffect>
                                    <p:set>
                                      <p:cBhvr>
                                        <p:cTn id="38" dur="1" fill="hold">
                                          <p:stCondLst>
                                            <p:cond delay="499"/>
                                          </p:stCondLst>
                                        </p:cTn>
                                        <p:tgtEl>
                                          <p:spTgt spid="4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0"/>
                                        </p:tgtEl>
                                      </p:cBhvr>
                                    </p:animEffect>
                                    <p:set>
                                      <p:cBhvr>
                                        <p:cTn id="41" dur="1" fill="hold">
                                          <p:stCondLst>
                                            <p:cond delay="499"/>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5.55556E-7 -1.11111E-6 L 5.55556E-7 0.05995 " pathEditMode="relative" rAng="0" ptsTypes="AA">
                                      <p:cBhvr>
                                        <p:cTn id="45" dur="2000" fill="hold"/>
                                        <p:tgtEl>
                                          <p:spTgt spid="65"/>
                                        </p:tgtEl>
                                        <p:attrNameLst>
                                          <p:attrName>ppt_x</p:attrName>
                                          <p:attrName>ppt_y</p:attrName>
                                        </p:attrNameLst>
                                      </p:cBhvr>
                                      <p:rCtr x="0" y="2986"/>
                                    </p:animMotion>
                                  </p:childTnLst>
                                </p:cTn>
                              </p:par>
                              <p:par>
                                <p:cTn id="46" presetID="1" presetClass="exit" presetSubtype="0" fill="hold" nodeType="withEffect">
                                  <p:stCondLst>
                                    <p:cond delay="0"/>
                                  </p:stCondLst>
                                  <p:childTnLst>
                                    <p:set>
                                      <p:cBhvr>
                                        <p:cTn id="47" dur="1" fill="hold">
                                          <p:stCondLst>
                                            <p:cond delay="0"/>
                                          </p:stCondLst>
                                        </p:cTn>
                                        <p:tgtEl>
                                          <p:spTgt spid="24"/>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3"/>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2000"/>
                                        <p:tgtEl>
                                          <p:spTgt spid="26"/>
                                        </p:tgtEl>
                                      </p:cBhvr>
                                    </p:animEffect>
                                  </p:childTnLst>
                                </p:cTn>
                              </p:par>
                              <p:par>
                                <p:cTn id="53" presetID="10"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20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20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20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20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2000"/>
                                        <p:tgtEl>
                                          <p:spTgt spid="27"/>
                                        </p:tgtEl>
                                      </p:cBhvr>
                                    </p:animEffect>
                                  </p:childTnLst>
                                </p:cTn>
                              </p:par>
                              <p:par>
                                <p:cTn id="68" presetID="42" presetClass="path" presetSubtype="0" accel="50000" decel="50000" fill="hold" nodeType="withEffect">
                                  <p:stCondLst>
                                    <p:cond delay="0"/>
                                  </p:stCondLst>
                                  <p:childTnLst>
                                    <p:animMotion origin="layout" path="M 3.33333E-6 -1.11111E-6 L -0.00035 -0.19097 " pathEditMode="relative" rAng="0" ptsTypes="AA">
                                      <p:cBhvr>
                                        <p:cTn id="69" dur="2000" fill="hold"/>
                                        <p:tgtEl>
                                          <p:spTgt spid="36"/>
                                        </p:tgtEl>
                                        <p:attrNameLst>
                                          <p:attrName>ppt_x</p:attrName>
                                          <p:attrName>ppt_y</p:attrName>
                                        </p:attrNameLst>
                                      </p:cBhvr>
                                      <p:rCtr x="-17" y="-9560"/>
                                    </p:animMotion>
                                  </p:childTnLst>
                                </p:cTn>
                              </p:par>
                              <p:par>
                                <p:cTn id="70" presetID="42" presetClass="path" presetSubtype="0" accel="50000" decel="50000" fill="hold" nodeType="withEffect">
                                  <p:stCondLst>
                                    <p:cond delay="0"/>
                                  </p:stCondLst>
                                  <p:childTnLst>
                                    <p:animMotion origin="layout" path="M -3.33333E-6 -4.44444E-6 L 0.00417 -0.16782 " pathEditMode="relative" rAng="0" ptsTypes="AA">
                                      <p:cBhvr>
                                        <p:cTn id="71" dur="2000" fill="hold"/>
                                        <p:tgtEl>
                                          <p:spTgt spid="37"/>
                                        </p:tgtEl>
                                        <p:attrNameLst>
                                          <p:attrName>ppt_x</p:attrName>
                                          <p:attrName>ppt_y</p:attrName>
                                        </p:attrNameLst>
                                      </p:cBhvr>
                                      <p:rCtr x="208" y="-8403"/>
                                    </p:animMotion>
                                  </p:childTnLst>
                                </p:cTn>
                              </p:par>
                              <p:par>
                                <p:cTn id="72" presetID="42" presetClass="path" presetSubtype="0" accel="50000" decel="50000" fill="hold" nodeType="withEffect">
                                  <p:stCondLst>
                                    <p:cond delay="0"/>
                                  </p:stCondLst>
                                  <p:childTnLst>
                                    <p:animMotion origin="layout" path="M -4.16667E-6 -1.85185E-6 L 0.00261 -0.1243 " pathEditMode="relative" rAng="0" ptsTypes="AA">
                                      <p:cBhvr>
                                        <p:cTn id="73" dur="2000" fill="hold"/>
                                        <p:tgtEl>
                                          <p:spTgt spid="38"/>
                                        </p:tgtEl>
                                        <p:attrNameLst>
                                          <p:attrName>ppt_x</p:attrName>
                                          <p:attrName>ppt_y</p:attrName>
                                        </p:attrNameLst>
                                      </p:cBhvr>
                                      <p:rCtr x="122" y="-6227"/>
                                    </p:animMotion>
                                  </p:childTnLst>
                                </p:cTn>
                              </p:par>
                              <p:par>
                                <p:cTn id="74" presetID="42" presetClass="path" presetSubtype="0" accel="50000" decel="50000" fill="hold" nodeType="withEffect">
                                  <p:stCondLst>
                                    <p:cond delay="0"/>
                                  </p:stCondLst>
                                  <p:childTnLst>
                                    <p:animMotion origin="layout" path="M 4.16667E-6 -4.44444E-6 L -0.03438 -0.16527 " pathEditMode="relative" rAng="0" ptsTypes="AA">
                                      <p:cBhvr>
                                        <p:cTn id="75" dur="2000" fill="hold"/>
                                        <p:tgtEl>
                                          <p:spTgt spid="39"/>
                                        </p:tgtEl>
                                        <p:attrNameLst>
                                          <p:attrName>ppt_x</p:attrName>
                                          <p:attrName>ppt_y</p:attrName>
                                        </p:attrNameLst>
                                      </p:cBhvr>
                                      <p:rCtr x="-1719" y="-8264"/>
                                    </p:animMotion>
                                  </p:childTnLst>
                                </p:cTn>
                              </p:par>
                              <p:par>
                                <p:cTn id="76" presetID="42" presetClass="path" presetSubtype="0" accel="50000" decel="50000" fill="hold" nodeType="withEffect">
                                  <p:stCondLst>
                                    <p:cond delay="0"/>
                                  </p:stCondLst>
                                  <p:childTnLst>
                                    <p:animMotion origin="layout" path="M -1.66667E-6 7.40741E-7 L -0.0125 -0.12732 " pathEditMode="relative" rAng="0" ptsTypes="AA">
                                      <p:cBhvr>
                                        <p:cTn id="77" dur="2000" fill="hold"/>
                                        <p:tgtEl>
                                          <p:spTgt spid="40"/>
                                        </p:tgtEl>
                                        <p:attrNameLst>
                                          <p:attrName>ppt_x</p:attrName>
                                          <p:attrName>ppt_y</p:attrName>
                                        </p:attrNameLst>
                                      </p:cBhvr>
                                      <p:rCtr x="-625" y="-6366"/>
                                    </p:animMotion>
                                  </p:childTnLst>
                                </p:cTn>
                              </p:par>
                              <p:par>
                                <p:cTn id="78" presetID="42" presetClass="path" presetSubtype="0" accel="50000" decel="50000" fill="hold" nodeType="withEffect">
                                  <p:stCondLst>
                                    <p:cond delay="0"/>
                                  </p:stCondLst>
                                  <p:childTnLst>
                                    <p:animMotion origin="layout" path="M -1.66667E-6 -2.22222E-6 L -0.04514 -0.16018 " pathEditMode="relative" rAng="0" ptsTypes="AA">
                                      <p:cBhvr>
                                        <p:cTn id="79" dur="2000" fill="hold"/>
                                        <p:tgtEl>
                                          <p:spTgt spid="41"/>
                                        </p:tgtEl>
                                        <p:attrNameLst>
                                          <p:attrName>ppt_x</p:attrName>
                                          <p:attrName>ppt_y</p:attrName>
                                        </p:attrNameLst>
                                      </p:cBhvr>
                                      <p:rCtr x="-2257" y="-8009"/>
                                    </p:animMotion>
                                  </p:childTnLst>
                                </p:cTn>
                              </p:par>
                              <p:par>
                                <p:cTn id="80" presetID="42" presetClass="path" presetSubtype="0" accel="50000" decel="50000" fill="hold" nodeType="withEffect">
                                  <p:stCondLst>
                                    <p:cond delay="0"/>
                                  </p:stCondLst>
                                  <p:childTnLst>
                                    <p:animMotion origin="layout" path="M 4.16667E-6 -4.44444E-6 L -0.01632 -0.13773 " pathEditMode="relative" rAng="0" ptsTypes="AA">
                                      <p:cBhvr>
                                        <p:cTn id="81" dur="2000" fill="hold"/>
                                        <p:tgtEl>
                                          <p:spTgt spid="35"/>
                                        </p:tgtEl>
                                        <p:attrNameLst>
                                          <p:attrName>ppt_x</p:attrName>
                                          <p:attrName>ppt_y</p:attrName>
                                        </p:attrNameLst>
                                      </p:cBhvr>
                                      <p:rCtr x="-816" y="-6898"/>
                                    </p:animMotion>
                                  </p:childTnLst>
                                </p:cTn>
                              </p:par>
                              <p:par>
                                <p:cTn id="82" presetID="42" presetClass="path" presetSubtype="0" accel="50000" decel="50000" fill="hold" nodeType="withEffect">
                                  <p:stCondLst>
                                    <p:cond delay="0"/>
                                  </p:stCondLst>
                                  <p:childTnLst>
                                    <p:animMotion origin="layout" path="M 1.11111E-6 1.85185E-6 L -0.05886 -0.26898 " pathEditMode="relative" rAng="0" ptsTypes="AA">
                                      <p:cBhvr>
                                        <p:cTn id="83" dur="2000" fill="hold"/>
                                        <p:tgtEl>
                                          <p:spTgt spid="34"/>
                                        </p:tgtEl>
                                        <p:attrNameLst>
                                          <p:attrName>ppt_x</p:attrName>
                                          <p:attrName>ppt_y</p:attrName>
                                        </p:attrNameLst>
                                      </p:cBhvr>
                                      <p:rCtr x="-2951" y="-13449"/>
                                    </p:animMotion>
                                  </p:childTnLst>
                                </p:cTn>
                              </p:par>
                              <p:par>
                                <p:cTn id="84" presetID="42" presetClass="path" presetSubtype="0" accel="50000" decel="50000" fill="hold" nodeType="withEffect">
                                  <p:stCondLst>
                                    <p:cond delay="0"/>
                                  </p:stCondLst>
                                  <p:childTnLst>
                                    <p:animMotion origin="layout" path="M 3.05556E-6 2.22222E-6 L -0.03177 -0.21945 " pathEditMode="relative" rAng="0" ptsTypes="AA">
                                      <p:cBhvr>
                                        <p:cTn id="85" dur="2000" fill="hold"/>
                                        <p:tgtEl>
                                          <p:spTgt spid="33"/>
                                        </p:tgtEl>
                                        <p:attrNameLst>
                                          <p:attrName>ppt_x</p:attrName>
                                          <p:attrName>ppt_y</p:attrName>
                                        </p:attrNameLst>
                                      </p:cBhvr>
                                      <p:rCtr x="-1597" y="-10972"/>
                                    </p:animMotion>
                                  </p:childTnLst>
                                </p:cTn>
                              </p:par>
                              <p:par>
                                <p:cTn id="86" presetID="42" presetClass="path" presetSubtype="0" accel="50000" decel="50000" fill="hold" nodeType="withEffect">
                                  <p:stCondLst>
                                    <p:cond delay="0"/>
                                  </p:stCondLst>
                                  <p:childTnLst>
                                    <p:animMotion origin="layout" path="M -3.61111E-6 2.96296E-6 L 0.00313 -0.19283 " pathEditMode="relative" rAng="0" ptsTypes="AA">
                                      <p:cBhvr>
                                        <p:cTn id="87" dur="2000" fill="hold"/>
                                        <p:tgtEl>
                                          <p:spTgt spid="32"/>
                                        </p:tgtEl>
                                        <p:attrNameLst>
                                          <p:attrName>ppt_x</p:attrName>
                                          <p:attrName>ppt_y</p:attrName>
                                        </p:attrNameLst>
                                      </p:cBhvr>
                                      <p:rCtr x="156" y="-9653"/>
                                    </p:animMotion>
                                  </p:childTnLst>
                                </p:cTn>
                              </p:par>
                              <p:par>
                                <p:cTn id="88" presetID="42" presetClass="path" presetSubtype="0" accel="50000" decel="50000" fill="hold" nodeType="withEffect">
                                  <p:stCondLst>
                                    <p:cond delay="0"/>
                                  </p:stCondLst>
                                  <p:childTnLst>
                                    <p:animMotion origin="layout" path="M 3.33333E-6 -3.33333E-6 L -0.00139 -0.19421 " pathEditMode="relative" rAng="0" ptsTypes="AA">
                                      <p:cBhvr>
                                        <p:cTn id="89" dur="2000" fill="hold"/>
                                        <p:tgtEl>
                                          <p:spTgt spid="31"/>
                                        </p:tgtEl>
                                        <p:attrNameLst>
                                          <p:attrName>ppt_x</p:attrName>
                                          <p:attrName>ppt_y</p:attrName>
                                        </p:attrNameLst>
                                      </p:cBhvr>
                                      <p:rCtr x="-69" y="-9722"/>
                                    </p:animMotion>
                                  </p:childTnLst>
                                </p:cTn>
                              </p:par>
                              <p:par>
                                <p:cTn id="90" presetID="10" presetClass="exit" presetSubtype="0" fill="hold" grpId="0" nodeType="withEffect">
                                  <p:stCondLst>
                                    <p:cond delay="0"/>
                                  </p:stCondLst>
                                  <p:childTnLst>
                                    <p:animEffect transition="out" filter="fade">
                                      <p:cBhvr>
                                        <p:cTn id="91" dur="500"/>
                                        <p:tgtEl>
                                          <p:spTgt spid="68"/>
                                        </p:tgtEl>
                                      </p:cBhvr>
                                    </p:animEffect>
                                    <p:set>
                                      <p:cBhvr>
                                        <p:cTn id="92" dur="1" fill="hold">
                                          <p:stCondLst>
                                            <p:cond delay="499"/>
                                          </p:stCondLst>
                                        </p:cTn>
                                        <p:tgtEl>
                                          <p:spTgt spid="6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500"/>
                                        <p:tgtEl>
                                          <p:spTgt spid="58"/>
                                        </p:tgtEl>
                                      </p:cBhvr>
                                    </p:animEffect>
                                  </p:childTnLst>
                                </p:cTn>
                              </p:par>
                              <p:par>
                                <p:cTn id="98" presetID="10" presetClass="entr" presetSubtype="0" fill="hold"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fade">
                                      <p:cBhvr>
                                        <p:cTn id="100" dur="500"/>
                                        <p:tgtEl>
                                          <p:spTgt spid="57"/>
                                        </p:tgtEl>
                                      </p:cBhvr>
                                    </p:animEffect>
                                  </p:childTnLst>
                                </p:cTn>
                              </p:par>
                              <p:par>
                                <p:cTn id="101" presetID="10" presetClass="entr" presetSubtype="0"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4"/>
                                        </p:tgtEl>
                                        <p:attrNameLst>
                                          <p:attrName>style.visibility</p:attrName>
                                        </p:attrNameLst>
                                      </p:cBhvr>
                                      <p:to>
                                        <p:strVal val="visible"/>
                                      </p:to>
                                    </p:set>
                                    <p:animEffect transition="in" filter="fade">
                                      <p:cBhvr>
                                        <p:cTn id="106" dur="500"/>
                                        <p:tgtEl>
                                          <p:spTgt spid="5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fade">
                                      <p:cBhvr>
                                        <p:cTn id="109" dur="500"/>
                                        <p:tgtEl>
                                          <p:spTgt spid="5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par>
                                <p:cTn id="113" presetID="10" presetClass="entr" presetSubtype="0" fill="hold" nodeType="with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fade">
                                      <p:cBhvr>
                                        <p:cTn id="115" dur="500"/>
                                        <p:tgtEl>
                                          <p:spTgt spid="53"/>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nodeType="clickEffect">
                                  <p:stCondLst>
                                    <p:cond delay="0"/>
                                  </p:stCondLst>
                                  <p:childTnLst>
                                    <p:animMotion origin="layout" path="M -0.00035 -0.19097 L 0.02101 0.16343 " pathEditMode="relative" rAng="0" ptsTypes="AA">
                                      <p:cBhvr>
                                        <p:cTn id="119" dur="2000" fill="hold"/>
                                        <p:tgtEl>
                                          <p:spTgt spid="36"/>
                                        </p:tgtEl>
                                        <p:attrNameLst>
                                          <p:attrName>ppt_x</p:attrName>
                                          <p:attrName>ppt_y</p:attrName>
                                        </p:attrNameLst>
                                      </p:cBhvr>
                                      <p:rCtr x="69" y="18588"/>
                                    </p:animMotion>
                                  </p:childTnLst>
                                </p:cTn>
                              </p:par>
                              <p:par>
                                <p:cTn id="120" presetID="42" presetClass="path" presetSubtype="0" accel="50000" decel="50000" fill="hold" nodeType="withEffect">
                                  <p:stCondLst>
                                    <p:cond delay="0"/>
                                  </p:stCondLst>
                                  <p:childTnLst>
                                    <p:animMotion origin="layout" path="M 0.00417 -0.16782 L 0.03282 0.10625 " pathEditMode="relative" rAng="0" ptsTypes="AA">
                                      <p:cBhvr>
                                        <p:cTn id="121" dur="2000" fill="hold"/>
                                        <p:tgtEl>
                                          <p:spTgt spid="37"/>
                                        </p:tgtEl>
                                        <p:attrNameLst>
                                          <p:attrName>ppt_x</p:attrName>
                                          <p:attrName>ppt_y</p:attrName>
                                        </p:attrNameLst>
                                      </p:cBhvr>
                                      <p:rCtr x="955" y="14815"/>
                                    </p:animMotion>
                                  </p:childTnLst>
                                </p:cTn>
                              </p:par>
                              <p:par>
                                <p:cTn id="122" presetID="42" presetClass="path" presetSubtype="0" accel="50000" decel="50000" fill="hold" nodeType="withEffect">
                                  <p:stCondLst>
                                    <p:cond delay="0"/>
                                  </p:stCondLst>
                                  <p:childTnLst>
                                    <p:animMotion origin="layout" path="M 0.00261 -0.1243 L -0.00122 0.11504 " pathEditMode="relative" rAng="0" ptsTypes="AA">
                                      <p:cBhvr>
                                        <p:cTn id="123" dur="2000" fill="hold"/>
                                        <p:tgtEl>
                                          <p:spTgt spid="38"/>
                                        </p:tgtEl>
                                        <p:attrNameLst>
                                          <p:attrName>ppt_x</p:attrName>
                                          <p:attrName>ppt_y</p:attrName>
                                        </p:attrNameLst>
                                      </p:cBhvr>
                                      <p:rCtr x="-1267" y="13102"/>
                                    </p:animMotion>
                                  </p:childTnLst>
                                </p:cTn>
                              </p:par>
                              <p:par>
                                <p:cTn id="124" presetID="42" presetClass="path" presetSubtype="0" accel="50000" decel="50000" fill="hold" nodeType="withEffect">
                                  <p:stCondLst>
                                    <p:cond delay="0"/>
                                  </p:stCondLst>
                                  <p:childTnLst>
                                    <p:animMotion origin="layout" path="M -0.03438 -0.16527 L -0.06823 0.11389 " pathEditMode="relative" rAng="0" ptsTypes="AA">
                                      <p:cBhvr>
                                        <p:cTn id="125" dur="2000" fill="hold"/>
                                        <p:tgtEl>
                                          <p:spTgt spid="39"/>
                                        </p:tgtEl>
                                        <p:attrNameLst>
                                          <p:attrName>ppt_x</p:attrName>
                                          <p:attrName>ppt_y</p:attrName>
                                        </p:attrNameLst>
                                      </p:cBhvr>
                                      <p:rCtr x="-1753" y="15324"/>
                                    </p:animMotion>
                                  </p:childTnLst>
                                </p:cTn>
                              </p:par>
                              <p:par>
                                <p:cTn id="126" presetID="42" presetClass="path" presetSubtype="0" accel="50000" decel="50000" fill="hold" nodeType="withEffect">
                                  <p:stCondLst>
                                    <p:cond delay="0"/>
                                  </p:stCondLst>
                                  <p:childTnLst>
                                    <p:animMotion origin="layout" path="M -0.0125 -0.12732 L -0.01944 0.12824 " pathEditMode="relative" rAng="0" ptsTypes="AA">
                                      <p:cBhvr>
                                        <p:cTn id="127" dur="2000" fill="hold"/>
                                        <p:tgtEl>
                                          <p:spTgt spid="40"/>
                                        </p:tgtEl>
                                        <p:attrNameLst>
                                          <p:attrName>ppt_x</p:attrName>
                                          <p:attrName>ppt_y</p:attrName>
                                        </p:attrNameLst>
                                      </p:cBhvr>
                                      <p:rCtr x="-347" y="12778"/>
                                    </p:animMotion>
                                  </p:childTnLst>
                                </p:cTn>
                              </p:par>
                              <p:par>
                                <p:cTn id="128" presetID="42" presetClass="path" presetSubtype="0" accel="50000" decel="50000" fill="hold" nodeType="withEffect">
                                  <p:stCondLst>
                                    <p:cond delay="0"/>
                                  </p:stCondLst>
                                  <p:childTnLst>
                                    <p:animMotion origin="layout" path="M -0.04514 -0.16018 L -0.05312 0.13125 " pathEditMode="relative" rAng="0" ptsTypes="AA">
                                      <p:cBhvr>
                                        <p:cTn id="129" dur="2000" fill="hold"/>
                                        <p:tgtEl>
                                          <p:spTgt spid="41"/>
                                        </p:tgtEl>
                                        <p:attrNameLst>
                                          <p:attrName>ppt_x</p:attrName>
                                          <p:attrName>ppt_y</p:attrName>
                                        </p:attrNameLst>
                                      </p:cBhvr>
                                      <p:rCtr x="-399" y="14560"/>
                                    </p:animMotion>
                                  </p:childTnLst>
                                </p:cTn>
                              </p:par>
                              <p:par>
                                <p:cTn id="130" presetID="42" presetClass="path" presetSubtype="0" accel="50000" decel="50000" fill="hold" nodeType="withEffect">
                                  <p:stCondLst>
                                    <p:cond delay="0"/>
                                  </p:stCondLst>
                                  <p:childTnLst>
                                    <p:animMotion origin="layout" path="M -0.01632 -0.13773 L -0.02761 0.13125 " pathEditMode="relative" rAng="0" ptsTypes="AA">
                                      <p:cBhvr>
                                        <p:cTn id="131" dur="2000" fill="hold"/>
                                        <p:tgtEl>
                                          <p:spTgt spid="35"/>
                                        </p:tgtEl>
                                        <p:attrNameLst>
                                          <p:attrName>ppt_x</p:attrName>
                                          <p:attrName>ppt_y</p:attrName>
                                        </p:attrNameLst>
                                      </p:cBhvr>
                                      <p:rCtr x="-573" y="13449"/>
                                    </p:animMotion>
                                  </p:childTnLst>
                                </p:cTn>
                              </p:par>
                              <p:par>
                                <p:cTn id="132" presetID="42" presetClass="path" presetSubtype="0" accel="50000" decel="50000" fill="hold" nodeType="withEffect">
                                  <p:stCondLst>
                                    <p:cond delay="0"/>
                                  </p:stCondLst>
                                  <p:childTnLst>
                                    <p:animMotion origin="layout" path="M -0.05886 -0.26898 L -0.05764 0.08657 " pathEditMode="relative" rAng="0" ptsTypes="AA">
                                      <p:cBhvr>
                                        <p:cTn id="133" dur="2000" fill="hold"/>
                                        <p:tgtEl>
                                          <p:spTgt spid="34"/>
                                        </p:tgtEl>
                                        <p:attrNameLst>
                                          <p:attrName>ppt_x</p:attrName>
                                          <p:attrName>ppt_y</p:attrName>
                                        </p:attrNameLst>
                                      </p:cBhvr>
                                      <p:rCtr x="52" y="17778"/>
                                    </p:animMotion>
                                  </p:childTnLst>
                                </p:cTn>
                              </p:par>
                              <p:par>
                                <p:cTn id="134" presetID="42" presetClass="path" presetSubtype="0" accel="50000" decel="50000" fill="hold" nodeType="withEffect">
                                  <p:stCondLst>
                                    <p:cond delay="0"/>
                                  </p:stCondLst>
                                  <p:childTnLst>
                                    <p:animMotion origin="layout" path="M -0.03177 -0.21945 L -0.03351 0.11389 " pathEditMode="relative" rAng="0" ptsTypes="AA">
                                      <p:cBhvr>
                                        <p:cTn id="135" dur="2000" fill="hold"/>
                                        <p:tgtEl>
                                          <p:spTgt spid="33"/>
                                        </p:tgtEl>
                                        <p:attrNameLst>
                                          <p:attrName>ppt_x</p:attrName>
                                          <p:attrName>ppt_y</p:attrName>
                                        </p:attrNameLst>
                                      </p:cBhvr>
                                      <p:rCtr x="-87" y="16667"/>
                                    </p:animMotion>
                                  </p:childTnLst>
                                </p:cTn>
                              </p:par>
                              <p:par>
                                <p:cTn id="136" presetID="42" presetClass="path" presetSubtype="0" accel="50000" decel="50000" fill="hold" nodeType="withEffect">
                                  <p:stCondLst>
                                    <p:cond delay="0"/>
                                  </p:stCondLst>
                                  <p:childTnLst>
                                    <p:animMotion origin="layout" path="M 0.00313 -0.19283 L 0.00816 0.1206 " pathEditMode="relative" rAng="0" ptsTypes="AA">
                                      <p:cBhvr>
                                        <p:cTn id="137" dur="2000" fill="hold"/>
                                        <p:tgtEl>
                                          <p:spTgt spid="32"/>
                                        </p:tgtEl>
                                        <p:attrNameLst>
                                          <p:attrName>ppt_x</p:attrName>
                                          <p:attrName>ppt_y</p:attrName>
                                        </p:attrNameLst>
                                      </p:cBhvr>
                                      <p:rCtr x="243" y="15671"/>
                                    </p:animMotion>
                                  </p:childTnLst>
                                </p:cTn>
                              </p:par>
                              <p:par>
                                <p:cTn id="138" presetID="42" presetClass="path" presetSubtype="0" accel="50000" decel="50000" fill="hold" nodeType="withEffect">
                                  <p:stCondLst>
                                    <p:cond delay="0"/>
                                  </p:stCondLst>
                                  <p:childTnLst>
                                    <p:animMotion origin="layout" path="M -0.00139 -0.19421 L 0.00382 0.16389 " pathEditMode="relative" rAng="0" ptsTypes="AA">
                                      <p:cBhvr>
                                        <p:cTn id="139" dur="2000" fill="hold"/>
                                        <p:tgtEl>
                                          <p:spTgt spid="31"/>
                                        </p:tgtEl>
                                        <p:attrNameLst>
                                          <p:attrName>ppt_x</p:attrName>
                                          <p:attrName>ppt_y</p:attrName>
                                        </p:attrNameLst>
                                      </p:cBhvr>
                                      <p:rCtr x="260" y="17894"/>
                                    </p:animMotion>
                                  </p:childTnLst>
                                </p:cTn>
                              </p:par>
                              <p:par>
                                <p:cTn id="140" presetID="42" presetClass="path" presetSubtype="0" accel="50000" decel="50000" fill="hold" nodeType="withEffect">
                                  <p:stCondLst>
                                    <p:cond delay="0"/>
                                  </p:stCondLst>
                                  <p:childTnLst>
                                    <p:animMotion origin="layout" path="M 5.55556E-7 0.05995 L 0.00052 -0.02917 " pathEditMode="relative" rAng="0" ptsTypes="AA">
                                      <p:cBhvr>
                                        <p:cTn id="141" dur="2000" fill="hold"/>
                                        <p:tgtEl>
                                          <p:spTgt spid="65"/>
                                        </p:tgtEl>
                                        <p:attrNameLst>
                                          <p:attrName>ppt_x</p:attrName>
                                          <p:attrName>ppt_y</p:attrName>
                                        </p:attrNameLst>
                                      </p:cBhvr>
                                      <p:rCtr x="17" y="-4468"/>
                                    </p:animMotion>
                                  </p:childTnLst>
                                </p:cTn>
                              </p:par>
                              <p:par>
                                <p:cTn id="142" presetID="10" presetClass="exit" presetSubtype="0" fill="hold" nodeType="withEffect">
                                  <p:stCondLst>
                                    <p:cond delay="0"/>
                                  </p:stCondLst>
                                  <p:childTnLst>
                                    <p:animEffect transition="out" filter="fade">
                                      <p:cBhvr>
                                        <p:cTn id="143" dur="500"/>
                                        <p:tgtEl>
                                          <p:spTgt spid="26"/>
                                        </p:tgtEl>
                                      </p:cBhvr>
                                    </p:animEffect>
                                    <p:set>
                                      <p:cBhvr>
                                        <p:cTn id="144" dur="1" fill="hold">
                                          <p:stCondLst>
                                            <p:cond delay="499"/>
                                          </p:stCondLst>
                                        </p:cTn>
                                        <p:tgtEl>
                                          <p:spTgt spid="26"/>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25"/>
                                        </p:tgtEl>
                                      </p:cBhvr>
                                    </p:animEffect>
                                    <p:set>
                                      <p:cBhvr>
                                        <p:cTn id="147" dur="1" fill="hold">
                                          <p:stCondLst>
                                            <p:cond delay="499"/>
                                          </p:stCondLst>
                                        </p:cTn>
                                        <p:tgtEl>
                                          <p:spTgt spid="25"/>
                                        </p:tgtEl>
                                        <p:attrNameLst>
                                          <p:attrName>style.visibility</p:attrName>
                                        </p:attrNameLst>
                                      </p:cBhvr>
                                      <p:to>
                                        <p:strVal val="hidden"/>
                                      </p:to>
                                    </p:set>
                                  </p:childTnLst>
                                </p:cTn>
                              </p:par>
                              <p:par>
                                <p:cTn id="148" presetID="10" presetClass="entr" presetSubtype="0" fill="hold" nodeType="withEffect">
                                  <p:stCondLst>
                                    <p:cond delay="0"/>
                                  </p:stCondLst>
                                  <p:childTnLst>
                                    <p:set>
                                      <p:cBhvr>
                                        <p:cTn id="149" dur="1" fill="hold">
                                          <p:stCondLst>
                                            <p:cond delay="0"/>
                                          </p:stCondLst>
                                        </p:cTn>
                                        <p:tgtEl>
                                          <p:spTgt spid="43"/>
                                        </p:tgtEl>
                                        <p:attrNameLst>
                                          <p:attrName>style.visibility</p:attrName>
                                        </p:attrNameLst>
                                      </p:cBhvr>
                                      <p:to>
                                        <p:strVal val="visible"/>
                                      </p:to>
                                    </p:set>
                                    <p:animEffect transition="in" filter="fade">
                                      <p:cBhvr>
                                        <p:cTn id="150" dur="500"/>
                                        <p:tgtEl>
                                          <p:spTgt spid="43"/>
                                        </p:tgtEl>
                                      </p:cBhvr>
                                    </p:animEffect>
                                  </p:childTnLst>
                                </p:cTn>
                              </p:par>
                              <p:par>
                                <p:cTn id="151" presetID="10" presetClass="entr" presetSubtype="0" fill="hold" nodeType="withEffect">
                                  <p:stCondLst>
                                    <p:cond delay="0"/>
                                  </p:stCondLst>
                                  <p:childTnLst>
                                    <p:set>
                                      <p:cBhvr>
                                        <p:cTn id="152" dur="1" fill="hold">
                                          <p:stCondLst>
                                            <p:cond delay="0"/>
                                          </p:stCondLst>
                                        </p:cTn>
                                        <p:tgtEl>
                                          <p:spTgt spid="42"/>
                                        </p:tgtEl>
                                        <p:attrNameLst>
                                          <p:attrName>style.visibility</p:attrName>
                                        </p:attrNameLst>
                                      </p:cBhvr>
                                      <p:to>
                                        <p:strVal val="visible"/>
                                      </p:to>
                                    </p:set>
                                    <p:animEffect transition="in" filter="fade">
                                      <p:cBhvr>
                                        <p:cTn id="153" dur="500"/>
                                        <p:tgtEl>
                                          <p:spTgt spid="42"/>
                                        </p:tgtEl>
                                      </p:cBhvr>
                                    </p:animEffect>
                                  </p:childTnLst>
                                </p:cTn>
                              </p:par>
                              <p:par>
                                <p:cTn id="154" presetID="10" presetClass="exit" presetSubtype="0" fill="hold" grpId="1" nodeType="withEffect">
                                  <p:stCondLst>
                                    <p:cond delay="0"/>
                                  </p:stCondLst>
                                  <p:childTnLst>
                                    <p:animEffect transition="out" filter="fade">
                                      <p:cBhvr>
                                        <p:cTn id="155" dur="500"/>
                                        <p:tgtEl>
                                          <p:spTgt spid="29"/>
                                        </p:tgtEl>
                                      </p:cBhvr>
                                    </p:animEffect>
                                    <p:set>
                                      <p:cBhvr>
                                        <p:cTn id="156" dur="1" fill="hold">
                                          <p:stCondLst>
                                            <p:cond delay="499"/>
                                          </p:stCondLst>
                                        </p:cTn>
                                        <p:tgtEl>
                                          <p:spTgt spid="29"/>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30"/>
                                        </p:tgtEl>
                                      </p:cBhvr>
                                    </p:animEffect>
                                    <p:set>
                                      <p:cBhvr>
                                        <p:cTn id="159" dur="1" fill="hold">
                                          <p:stCondLst>
                                            <p:cond delay="499"/>
                                          </p:stCondLst>
                                        </p:cTn>
                                        <p:tgtEl>
                                          <p:spTgt spid="30"/>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28"/>
                                        </p:tgtEl>
                                      </p:cBhvr>
                                    </p:animEffect>
                                    <p:set>
                                      <p:cBhvr>
                                        <p:cTn id="162" dur="1" fill="hold">
                                          <p:stCondLst>
                                            <p:cond delay="499"/>
                                          </p:stCondLst>
                                        </p:cTn>
                                        <p:tgtEl>
                                          <p:spTgt spid="28"/>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27"/>
                                        </p:tgtEl>
                                      </p:cBhvr>
                                    </p:animEffect>
                                    <p:set>
                                      <p:cBhvr>
                                        <p:cTn id="165" dur="1" fill="hold">
                                          <p:stCondLst>
                                            <p:cond delay="499"/>
                                          </p:stCondLst>
                                        </p:cTn>
                                        <p:tgtEl>
                                          <p:spTgt spid="27"/>
                                        </p:tgtEl>
                                        <p:attrNameLst>
                                          <p:attrName>style.visibility</p:attrName>
                                        </p:attrNameLst>
                                      </p:cBhvr>
                                      <p:to>
                                        <p:strVal val="hidden"/>
                                      </p:to>
                                    </p:set>
                                  </p:childTnLst>
                                </p:cTn>
                              </p:par>
                              <p:par>
                                <p:cTn id="166" presetID="10"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animEffect transition="in" filter="fade">
                                      <p:cBhvr>
                                        <p:cTn id="168" dur="2000"/>
                                        <p:tgtEl>
                                          <p:spTgt spid="46"/>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47"/>
                                        </p:tgtEl>
                                        <p:attrNameLst>
                                          <p:attrName>style.visibility</p:attrName>
                                        </p:attrNameLst>
                                      </p:cBhvr>
                                      <p:to>
                                        <p:strVal val="visible"/>
                                      </p:to>
                                    </p:set>
                                    <p:animEffect transition="in" filter="fade">
                                      <p:cBhvr>
                                        <p:cTn id="171" dur="2000"/>
                                        <p:tgtEl>
                                          <p:spTgt spid="47"/>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45"/>
                                        </p:tgtEl>
                                        <p:attrNameLst>
                                          <p:attrName>style.visibility</p:attrName>
                                        </p:attrNameLst>
                                      </p:cBhvr>
                                      <p:to>
                                        <p:strVal val="visible"/>
                                      </p:to>
                                    </p:set>
                                    <p:animEffect transition="in" filter="fade">
                                      <p:cBhvr>
                                        <p:cTn id="174" dur="2000"/>
                                        <p:tgtEl>
                                          <p:spTgt spid="45"/>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2000"/>
                                        <p:tgtEl>
                                          <p:spTgt spid="44"/>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fade">
                                      <p:cBhvr>
                                        <p:cTn id="180" dur="500"/>
                                        <p:tgtEl>
                                          <p:spTgt spid="59"/>
                                        </p:tgtEl>
                                      </p:cBhvr>
                                    </p:animEffect>
                                  </p:childTnLst>
                                </p:cTn>
                              </p:par>
                              <p:par>
                                <p:cTn id="181" presetID="10" presetClass="entr" presetSubtype="0" fill="hold"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500"/>
                                        <p:tgtEl>
                                          <p:spTgt spid="60"/>
                                        </p:tgtEl>
                                      </p:cBhvr>
                                    </p:animEffect>
                                  </p:childTnLst>
                                </p:cTn>
                              </p:par>
                              <p:par>
                                <p:cTn id="184" presetID="10" presetClass="exit" presetSubtype="0" fill="hold" grpId="1" nodeType="withEffect">
                                  <p:stCondLst>
                                    <p:cond delay="0"/>
                                  </p:stCondLst>
                                  <p:childTnLst>
                                    <p:animEffect transition="out" filter="fade">
                                      <p:cBhvr>
                                        <p:cTn id="185" dur="500"/>
                                        <p:tgtEl>
                                          <p:spTgt spid="58"/>
                                        </p:tgtEl>
                                      </p:cBhvr>
                                    </p:animEffect>
                                    <p:set>
                                      <p:cBhvr>
                                        <p:cTn id="186" dur="1" fill="hold">
                                          <p:stCondLst>
                                            <p:cond delay="499"/>
                                          </p:stCondLst>
                                        </p:cTn>
                                        <p:tgtEl>
                                          <p:spTgt spid="58"/>
                                        </p:tgtEl>
                                        <p:attrNameLst>
                                          <p:attrName>style.visibility</p:attrName>
                                        </p:attrNameLst>
                                      </p:cBhvr>
                                      <p:to>
                                        <p:strVal val="hidden"/>
                                      </p:to>
                                    </p:set>
                                  </p:childTnLst>
                                </p:cTn>
                              </p:par>
                              <p:par>
                                <p:cTn id="187" presetID="10" presetClass="exit" presetSubtype="0" fill="hold" nodeType="withEffect">
                                  <p:stCondLst>
                                    <p:cond delay="0"/>
                                  </p:stCondLst>
                                  <p:childTnLst>
                                    <p:animEffect transition="out" filter="fade">
                                      <p:cBhvr>
                                        <p:cTn id="188" dur="500"/>
                                        <p:tgtEl>
                                          <p:spTgt spid="57"/>
                                        </p:tgtEl>
                                      </p:cBhvr>
                                    </p:animEffect>
                                    <p:set>
                                      <p:cBhvr>
                                        <p:cTn id="189"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p:bldP spid="28" grpId="1"/>
      <p:bldP spid="29" grpId="0"/>
      <p:bldP spid="29" grpId="1"/>
      <p:bldP spid="30" grpId="0"/>
      <p:bldP spid="30" grpId="1"/>
      <p:bldP spid="44" grpId="0"/>
      <p:bldP spid="45" grpId="0"/>
      <p:bldP spid="46" grpId="0"/>
      <p:bldP spid="47" grpId="0"/>
      <p:bldP spid="48" grpId="0"/>
      <p:bldP spid="48" grpId="1"/>
      <p:bldP spid="49" grpId="0"/>
      <p:bldP spid="49" grpId="1"/>
      <p:bldP spid="50" grpId="0" animBg="1"/>
      <p:bldP spid="50" grpId="1" animBg="1"/>
      <p:bldP spid="51" grpId="0" animBg="1"/>
      <p:bldP spid="51" grpId="1" animBg="1"/>
      <p:bldP spid="55" grpId="0" animBg="1"/>
      <p:bldP spid="56" grpId="0"/>
      <p:bldP spid="58" grpId="0"/>
      <p:bldP spid="58" grpId="1"/>
      <p:bldP spid="59" grpId="0"/>
      <p:bldP spid="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t-IT" dirty="0"/>
              <a:t>Streaming </a:t>
            </a:r>
            <a:r>
              <a:rPr lang="it-IT" dirty="0" err="1"/>
              <a:t>Current</a:t>
            </a:r>
            <a:r>
              <a:rPr lang="it-IT" dirty="0"/>
              <a:t> / </a:t>
            </a:r>
            <a:r>
              <a:rPr lang="en-US" dirty="0" err="1"/>
              <a:t>Corrente</a:t>
            </a:r>
            <a:r>
              <a:rPr lang="en-US" dirty="0"/>
              <a:t> </a:t>
            </a:r>
            <a:r>
              <a:rPr lang="en-US" dirty="0" err="1"/>
              <a:t>fluente</a:t>
            </a:r>
            <a:endParaRPr lang="it-IT" dirty="0"/>
          </a:p>
        </p:txBody>
      </p:sp>
      <p:sp>
        <p:nvSpPr>
          <p:cNvPr id="69" name="Rectangle 68">
            <a:extLst>
              <a:ext uri="{FF2B5EF4-FFF2-40B4-BE49-F238E27FC236}">
                <a16:creationId xmlns:a16="http://schemas.microsoft.com/office/drawing/2014/main" id="{781E0722-4651-4B25-8914-895D6BF2AC82}"/>
              </a:ext>
            </a:extLst>
          </p:cNvPr>
          <p:cNvSpPr/>
          <p:nvPr/>
        </p:nvSpPr>
        <p:spPr>
          <a:xfrm>
            <a:off x="395288" y="1990725"/>
            <a:ext cx="3581400" cy="4491038"/>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0" name="Rectangle 69">
            <a:extLst>
              <a:ext uri="{FF2B5EF4-FFF2-40B4-BE49-F238E27FC236}">
                <a16:creationId xmlns:a16="http://schemas.microsoft.com/office/drawing/2014/main" id="{25D12C2F-F3A1-46A1-B49E-C883960472BB}"/>
              </a:ext>
            </a:extLst>
          </p:cNvPr>
          <p:cNvSpPr/>
          <p:nvPr/>
        </p:nvSpPr>
        <p:spPr>
          <a:xfrm>
            <a:off x="947738" y="1985963"/>
            <a:ext cx="2476500" cy="17526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1" name="Rectangle 70">
            <a:extLst>
              <a:ext uri="{FF2B5EF4-FFF2-40B4-BE49-F238E27FC236}">
                <a16:creationId xmlns:a16="http://schemas.microsoft.com/office/drawing/2014/main" id="{684E0BA1-3681-4B64-AD95-AA184EDC8C59}"/>
              </a:ext>
            </a:extLst>
          </p:cNvPr>
          <p:cNvSpPr/>
          <p:nvPr/>
        </p:nvSpPr>
        <p:spPr>
          <a:xfrm>
            <a:off x="1423988" y="3738563"/>
            <a:ext cx="1524000" cy="23622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2" name="Rectangle 71">
            <a:extLst>
              <a:ext uri="{FF2B5EF4-FFF2-40B4-BE49-F238E27FC236}">
                <a16:creationId xmlns:a16="http://schemas.microsoft.com/office/drawing/2014/main" id="{BC8474E5-6AB0-42E5-B4AC-E346603994E7}"/>
              </a:ext>
            </a:extLst>
          </p:cNvPr>
          <p:cNvSpPr/>
          <p:nvPr/>
        </p:nvSpPr>
        <p:spPr>
          <a:xfrm>
            <a:off x="1011238" y="3767138"/>
            <a:ext cx="385762" cy="46513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3" name="Rectangle 72">
            <a:extLst>
              <a:ext uri="{FF2B5EF4-FFF2-40B4-BE49-F238E27FC236}">
                <a16:creationId xmlns:a16="http://schemas.microsoft.com/office/drawing/2014/main" id="{C53B7691-2412-466D-8033-0004B4D19D67}"/>
              </a:ext>
            </a:extLst>
          </p:cNvPr>
          <p:cNvSpPr/>
          <p:nvPr/>
        </p:nvSpPr>
        <p:spPr>
          <a:xfrm>
            <a:off x="1023938" y="5635625"/>
            <a:ext cx="385762" cy="46513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4" name="Rectangle 73">
            <a:extLst>
              <a:ext uri="{FF2B5EF4-FFF2-40B4-BE49-F238E27FC236}">
                <a16:creationId xmlns:a16="http://schemas.microsoft.com/office/drawing/2014/main" id="{5CBDB9AF-7F68-46C5-83AF-2A14E8862A4A}"/>
              </a:ext>
            </a:extLst>
          </p:cNvPr>
          <p:cNvSpPr/>
          <p:nvPr/>
        </p:nvSpPr>
        <p:spPr>
          <a:xfrm>
            <a:off x="2940050" y="3752850"/>
            <a:ext cx="385763" cy="46513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5" name="Rectangle 74">
            <a:extLst>
              <a:ext uri="{FF2B5EF4-FFF2-40B4-BE49-F238E27FC236}">
                <a16:creationId xmlns:a16="http://schemas.microsoft.com/office/drawing/2014/main" id="{67B554B2-0E64-420A-9922-C8BB8AD91252}"/>
              </a:ext>
            </a:extLst>
          </p:cNvPr>
          <p:cNvSpPr/>
          <p:nvPr/>
        </p:nvSpPr>
        <p:spPr>
          <a:xfrm>
            <a:off x="2952750" y="5621338"/>
            <a:ext cx="385763" cy="46513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6" name="Rectangle 75">
            <a:extLst>
              <a:ext uri="{FF2B5EF4-FFF2-40B4-BE49-F238E27FC236}">
                <a16:creationId xmlns:a16="http://schemas.microsoft.com/office/drawing/2014/main" id="{7F71A89B-30D9-4D15-B4FD-AD8D8451F590}"/>
              </a:ext>
            </a:extLst>
          </p:cNvPr>
          <p:cNvSpPr/>
          <p:nvPr/>
        </p:nvSpPr>
        <p:spPr>
          <a:xfrm>
            <a:off x="954088" y="1974850"/>
            <a:ext cx="24765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grpSp>
        <p:nvGrpSpPr>
          <p:cNvPr id="77" name="Group 76">
            <a:extLst>
              <a:ext uri="{FF2B5EF4-FFF2-40B4-BE49-F238E27FC236}">
                <a16:creationId xmlns:a16="http://schemas.microsoft.com/office/drawing/2014/main" id="{7D766F7B-75C2-4698-99A2-D4274A49A07E}"/>
              </a:ext>
            </a:extLst>
          </p:cNvPr>
          <p:cNvGrpSpPr>
            <a:grpSpLocks/>
          </p:cNvGrpSpPr>
          <p:nvPr/>
        </p:nvGrpSpPr>
        <p:grpSpPr bwMode="auto">
          <a:xfrm>
            <a:off x="1687513" y="1612900"/>
            <a:ext cx="990600" cy="3632200"/>
            <a:chOff x="1596473" y="1295400"/>
            <a:chExt cx="990600" cy="3905111"/>
          </a:xfrm>
        </p:grpSpPr>
        <p:sp>
          <p:nvSpPr>
            <p:cNvPr id="78" name="Rectangle 77">
              <a:extLst>
                <a:ext uri="{FF2B5EF4-FFF2-40B4-BE49-F238E27FC236}">
                  <a16:creationId xmlns:a16="http://schemas.microsoft.com/office/drawing/2014/main" id="{49CB7092-5D00-43C2-9ADF-12CC03D60EBB}"/>
                </a:ext>
              </a:extLst>
            </p:cNvPr>
            <p:cNvSpPr/>
            <p:nvPr/>
          </p:nvSpPr>
          <p:spPr>
            <a:xfrm>
              <a:off x="1823485" y="1295400"/>
              <a:ext cx="536575" cy="29339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9" name="Rectangle 78">
              <a:extLst>
                <a:ext uri="{FF2B5EF4-FFF2-40B4-BE49-F238E27FC236}">
                  <a16:creationId xmlns:a16="http://schemas.microsoft.com/office/drawing/2014/main" id="{8534A9F8-9081-4B79-97C3-54E63075C387}"/>
                </a:ext>
              </a:extLst>
            </p:cNvPr>
            <p:cNvSpPr/>
            <p:nvPr/>
          </p:nvSpPr>
          <p:spPr>
            <a:xfrm>
              <a:off x="1596473" y="4213993"/>
              <a:ext cx="990600" cy="986518"/>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grpSp>
      <p:sp>
        <p:nvSpPr>
          <p:cNvPr id="80" name="Freeform 94">
            <a:extLst>
              <a:ext uri="{FF2B5EF4-FFF2-40B4-BE49-F238E27FC236}">
                <a16:creationId xmlns:a16="http://schemas.microsoft.com/office/drawing/2014/main" id="{CEECB8EF-C6C7-4951-A9D8-E900F268D78C}"/>
              </a:ext>
            </a:extLst>
          </p:cNvPr>
          <p:cNvSpPr/>
          <p:nvPr/>
        </p:nvSpPr>
        <p:spPr>
          <a:xfrm>
            <a:off x="4745038" y="3981450"/>
            <a:ext cx="3422650" cy="1371600"/>
          </a:xfrm>
          <a:custGeom>
            <a:avLst/>
            <a:gdLst>
              <a:gd name="connsiteX0" fmla="*/ 0 w 4585252"/>
              <a:gd name="connsiteY0" fmla="*/ 1391480 h 1391480"/>
              <a:gd name="connsiteX1" fmla="*/ 954157 w 4585252"/>
              <a:gd name="connsiteY1" fmla="*/ 2 h 1391480"/>
              <a:gd name="connsiteX2" fmla="*/ 1908313 w 4585252"/>
              <a:gd name="connsiteY2" fmla="*/ 1378228 h 1391480"/>
              <a:gd name="connsiteX3" fmla="*/ 2849217 w 4585252"/>
              <a:gd name="connsiteY3" fmla="*/ 2 h 1391480"/>
              <a:gd name="connsiteX4" fmla="*/ 3750365 w 4585252"/>
              <a:gd name="connsiteY4" fmla="*/ 1378228 h 1391480"/>
              <a:gd name="connsiteX5" fmla="*/ 4585252 w 4585252"/>
              <a:gd name="connsiteY5" fmla="*/ 39758 h 139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5252" h="1391480">
                <a:moveTo>
                  <a:pt x="0" y="1391480"/>
                </a:moveTo>
                <a:cubicBezTo>
                  <a:pt x="318052" y="696845"/>
                  <a:pt x="636105" y="2211"/>
                  <a:pt x="954157" y="2"/>
                </a:cubicBezTo>
                <a:cubicBezTo>
                  <a:pt x="1272209" y="-2207"/>
                  <a:pt x="1592470" y="1378228"/>
                  <a:pt x="1908313" y="1378228"/>
                </a:cubicBezTo>
                <a:cubicBezTo>
                  <a:pt x="2224156" y="1378228"/>
                  <a:pt x="2542208" y="2"/>
                  <a:pt x="2849217" y="2"/>
                </a:cubicBezTo>
                <a:cubicBezTo>
                  <a:pt x="3156226" y="2"/>
                  <a:pt x="3461026" y="1371602"/>
                  <a:pt x="3750365" y="1378228"/>
                </a:cubicBezTo>
                <a:cubicBezTo>
                  <a:pt x="4039704" y="1384854"/>
                  <a:pt x="4312478" y="712306"/>
                  <a:pt x="4585252" y="397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81" name="Rectangle 80">
            <a:extLst>
              <a:ext uri="{FF2B5EF4-FFF2-40B4-BE49-F238E27FC236}">
                <a16:creationId xmlns:a16="http://schemas.microsoft.com/office/drawing/2014/main" id="{01209562-3F33-4303-A530-AD49D8175F4A}"/>
              </a:ext>
            </a:extLst>
          </p:cNvPr>
          <p:cNvSpPr/>
          <p:nvPr/>
        </p:nvSpPr>
        <p:spPr>
          <a:xfrm>
            <a:off x="4745038" y="3138488"/>
            <a:ext cx="3422650" cy="253365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82" name="TextBox 81">
            <a:extLst>
              <a:ext uri="{FF2B5EF4-FFF2-40B4-BE49-F238E27FC236}">
                <a16:creationId xmlns:a16="http://schemas.microsoft.com/office/drawing/2014/main" id="{39C861A9-0A6E-4CF5-8B62-30DB7DF8536A}"/>
              </a:ext>
            </a:extLst>
          </p:cNvPr>
          <p:cNvSpPr txBox="1">
            <a:spLocks noChangeArrowheads="1"/>
          </p:cNvSpPr>
          <p:nvPr/>
        </p:nvSpPr>
        <p:spPr bwMode="auto">
          <a:xfrm>
            <a:off x="5022850" y="3208338"/>
            <a:ext cx="289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114A66"/>
                </a:solidFill>
                <a:latin typeface="Verdana" panose="020B0604030504040204" pitchFamily="34" charset="0"/>
              </a:rPr>
              <a:t>SCV:  -150</a:t>
            </a:r>
          </a:p>
        </p:txBody>
      </p:sp>
      <p:cxnSp>
        <p:nvCxnSpPr>
          <p:cNvPr id="83" name="Straight Connector 82">
            <a:extLst>
              <a:ext uri="{FF2B5EF4-FFF2-40B4-BE49-F238E27FC236}">
                <a16:creationId xmlns:a16="http://schemas.microsoft.com/office/drawing/2014/main" id="{2150CB70-2C4B-4AAF-8A7C-9607A7D536B9}"/>
              </a:ext>
            </a:extLst>
          </p:cNvPr>
          <p:cNvCxnSpPr/>
          <p:nvPr/>
        </p:nvCxnSpPr>
        <p:spPr>
          <a:xfrm flipV="1">
            <a:off x="3330575" y="4022725"/>
            <a:ext cx="1414463" cy="12700"/>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95A963F-2A61-4150-9CDF-9694E15583FA}"/>
              </a:ext>
            </a:extLst>
          </p:cNvPr>
          <p:cNvCxnSpPr/>
          <p:nvPr/>
        </p:nvCxnSpPr>
        <p:spPr>
          <a:xfrm>
            <a:off x="3343275" y="5911850"/>
            <a:ext cx="950913" cy="14288"/>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20382D9-A657-465E-B3E9-86C40CC696BF}"/>
              </a:ext>
            </a:extLst>
          </p:cNvPr>
          <p:cNvCxnSpPr/>
          <p:nvPr/>
        </p:nvCxnSpPr>
        <p:spPr>
          <a:xfrm flipH="1" flipV="1">
            <a:off x="4278313" y="4513263"/>
            <a:ext cx="1587" cy="1587"/>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6793385-BAB8-4F6E-8B4D-C130029F8C2D}"/>
              </a:ext>
            </a:extLst>
          </p:cNvPr>
          <p:cNvCxnSpPr/>
          <p:nvPr/>
        </p:nvCxnSpPr>
        <p:spPr>
          <a:xfrm>
            <a:off x="4275138" y="4513263"/>
            <a:ext cx="452437" cy="0"/>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sp>
        <p:nvSpPr>
          <p:cNvPr id="87" name="TextBox 101">
            <a:extLst>
              <a:ext uri="{FF2B5EF4-FFF2-40B4-BE49-F238E27FC236}">
                <a16:creationId xmlns:a16="http://schemas.microsoft.com/office/drawing/2014/main" id="{07EFD4D1-D612-4BD7-8F62-A850F94A6D24}"/>
              </a:ext>
            </a:extLst>
          </p:cNvPr>
          <p:cNvSpPr txBox="1">
            <a:spLocks noChangeArrowheads="1"/>
          </p:cNvSpPr>
          <p:nvPr/>
        </p:nvSpPr>
        <p:spPr bwMode="auto">
          <a:xfrm>
            <a:off x="5432424" y="1463675"/>
            <a:ext cx="2735251" cy="460375"/>
          </a:xfrm>
          <a:prstGeom prst="rect">
            <a:avLst/>
          </a:prstGeom>
          <a:noFill/>
          <a:ln w="28575">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r>
              <a:rPr lang="it-IT" altLang="en-US" sz="2400" dirty="0">
                <a:solidFill>
                  <a:srgbClr val="255FAA"/>
                </a:solidFill>
                <a:latin typeface="Verdana" panose="020B0604030504040204" pitchFamily="34" charset="0"/>
              </a:rPr>
              <a:t>Alluminio</a:t>
            </a:r>
          </a:p>
        </p:txBody>
      </p:sp>
      <p:cxnSp>
        <p:nvCxnSpPr>
          <p:cNvPr id="88" name="Straight Connector 87">
            <a:extLst>
              <a:ext uri="{FF2B5EF4-FFF2-40B4-BE49-F238E27FC236}">
                <a16:creationId xmlns:a16="http://schemas.microsoft.com/office/drawing/2014/main" id="{CB0DA1DE-6D08-43F1-97F0-3E6BEEB4F04F}"/>
              </a:ext>
            </a:extLst>
          </p:cNvPr>
          <p:cNvCxnSpPr/>
          <p:nvPr/>
        </p:nvCxnSpPr>
        <p:spPr>
          <a:xfrm>
            <a:off x="2947988" y="1612900"/>
            <a:ext cx="2459037" cy="11113"/>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8B6DCD4-E504-404D-9294-9CC4F18CD5CE}"/>
              </a:ext>
            </a:extLst>
          </p:cNvPr>
          <p:cNvCxnSpPr/>
          <p:nvPr/>
        </p:nvCxnSpPr>
        <p:spPr>
          <a:xfrm flipV="1">
            <a:off x="2959100" y="1624013"/>
            <a:ext cx="4763" cy="0"/>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sp>
        <p:nvSpPr>
          <p:cNvPr id="90" name="Teardrop 89">
            <a:extLst>
              <a:ext uri="{FF2B5EF4-FFF2-40B4-BE49-F238E27FC236}">
                <a16:creationId xmlns:a16="http://schemas.microsoft.com/office/drawing/2014/main" id="{7E3B61C7-55F2-4037-B43C-3F59E345CE54}"/>
              </a:ext>
            </a:extLst>
          </p:cNvPr>
          <p:cNvSpPr/>
          <p:nvPr/>
        </p:nvSpPr>
        <p:spPr>
          <a:xfrm rot="18901517">
            <a:off x="2862263" y="2058988"/>
            <a:ext cx="252412" cy="268287"/>
          </a:xfrm>
          <a:prstGeom prst="teardrop">
            <a:avLst>
              <a:gd name="adj" fmla="val 14995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91" name="Freeform 105">
            <a:extLst>
              <a:ext uri="{FF2B5EF4-FFF2-40B4-BE49-F238E27FC236}">
                <a16:creationId xmlns:a16="http://schemas.microsoft.com/office/drawing/2014/main" id="{A4BB1764-DCA2-4526-A48E-DFFAFD903CB4}"/>
              </a:ext>
            </a:extLst>
          </p:cNvPr>
          <p:cNvSpPr/>
          <p:nvPr/>
        </p:nvSpPr>
        <p:spPr>
          <a:xfrm>
            <a:off x="4746625" y="4311650"/>
            <a:ext cx="3424238" cy="679450"/>
          </a:xfrm>
          <a:custGeom>
            <a:avLst/>
            <a:gdLst>
              <a:gd name="connsiteX0" fmla="*/ 0 w 4585252"/>
              <a:gd name="connsiteY0" fmla="*/ 1391480 h 1391480"/>
              <a:gd name="connsiteX1" fmla="*/ 954157 w 4585252"/>
              <a:gd name="connsiteY1" fmla="*/ 2 h 1391480"/>
              <a:gd name="connsiteX2" fmla="*/ 1908313 w 4585252"/>
              <a:gd name="connsiteY2" fmla="*/ 1378228 h 1391480"/>
              <a:gd name="connsiteX3" fmla="*/ 2849217 w 4585252"/>
              <a:gd name="connsiteY3" fmla="*/ 2 h 1391480"/>
              <a:gd name="connsiteX4" fmla="*/ 3750365 w 4585252"/>
              <a:gd name="connsiteY4" fmla="*/ 1378228 h 1391480"/>
              <a:gd name="connsiteX5" fmla="*/ 4585252 w 4585252"/>
              <a:gd name="connsiteY5" fmla="*/ 39758 h 139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5252" h="1391480">
                <a:moveTo>
                  <a:pt x="0" y="1391480"/>
                </a:moveTo>
                <a:cubicBezTo>
                  <a:pt x="318052" y="696845"/>
                  <a:pt x="636105" y="2211"/>
                  <a:pt x="954157" y="2"/>
                </a:cubicBezTo>
                <a:cubicBezTo>
                  <a:pt x="1272209" y="-2207"/>
                  <a:pt x="1592470" y="1378228"/>
                  <a:pt x="1908313" y="1378228"/>
                </a:cubicBezTo>
                <a:cubicBezTo>
                  <a:pt x="2224156" y="1378228"/>
                  <a:pt x="2542208" y="2"/>
                  <a:pt x="2849217" y="2"/>
                </a:cubicBezTo>
                <a:cubicBezTo>
                  <a:pt x="3156226" y="2"/>
                  <a:pt x="3461026" y="1371602"/>
                  <a:pt x="3750365" y="1378228"/>
                </a:cubicBezTo>
                <a:cubicBezTo>
                  <a:pt x="4039704" y="1384854"/>
                  <a:pt x="4312478" y="712306"/>
                  <a:pt x="4585252" y="397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92" name="TextBox 91">
            <a:extLst>
              <a:ext uri="{FF2B5EF4-FFF2-40B4-BE49-F238E27FC236}">
                <a16:creationId xmlns:a16="http://schemas.microsoft.com/office/drawing/2014/main" id="{A0B750DF-3A39-4C0B-8D54-4E342E8D9D39}"/>
              </a:ext>
            </a:extLst>
          </p:cNvPr>
          <p:cNvSpPr txBox="1">
            <a:spLocks noChangeArrowheads="1"/>
          </p:cNvSpPr>
          <p:nvPr/>
        </p:nvSpPr>
        <p:spPr bwMode="auto">
          <a:xfrm>
            <a:off x="4916488" y="3198813"/>
            <a:ext cx="289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114A66"/>
                </a:solidFill>
                <a:latin typeface="Verdana" panose="020B0604030504040204" pitchFamily="34" charset="0"/>
              </a:rPr>
              <a:t>SCV:  -50</a:t>
            </a:r>
          </a:p>
        </p:txBody>
      </p:sp>
      <p:sp>
        <p:nvSpPr>
          <p:cNvPr id="93" name="TextBox 92">
            <a:extLst>
              <a:ext uri="{FF2B5EF4-FFF2-40B4-BE49-F238E27FC236}">
                <a16:creationId xmlns:a16="http://schemas.microsoft.com/office/drawing/2014/main" id="{B9D801EF-2DBB-4FE7-B8B3-E171765DEA8E}"/>
              </a:ext>
            </a:extLst>
          </p:cNvPr>
          <p:cNvSpPr txBox="1">
            <a:spLocks noChangeArrowheads="1"/>
          </p:cNvSpPr>
          <p:nvPr/>
        </p:nvSpPr>
        <p:spPr bwMode="auto">
          <a:xfrm>
            <a:off x="2268538" y="3189288"/>
            <a:ext cx="1382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000" dirty="0">
                <a:solidFill>
                  <a:schemeClr val="tx1"/>
                </a:solidFill>
              </a:rPr>
              <a:t>Al(OH)</a:t>
            </a:r>
            <a:r>
              <a:rPr lang="it-IT" altLang="en-US" sz="2000" baseline="30000" dirty="0">
                <a:solidFill>
                  <a:schemeClr val="tx1"/>
                </a:solidFill>
              </a:rPr>
              <a:t>2+</a:t>
            </a:r>
            <a:endParaRPr lang="it-IT" altLang="en-US" sz="2000" dirty="0">
              <a:solidFill>
                <a:schemeClr val="tx1"/>
              </a:solidFill>
            </a:endParaRPr>
          </a:p>
        </p:txBody>
      </p:sp>
      <p:sp>
        <p:nvSpPr>
          <p:cNvPr id="94" name="Teardrop 93">
            <a:extLst>
              <a:ext uri="{FF2B5EF4-FFF2-40B4-BE49-F238E27FC236}">
                <a16:creationId xmlns:a16="http://schemas.microsoft.com/office/drawing/2014/main" id="{8614CA33-FF4D-4EEE-8016-A21A03FD2BA9}"/>
              </a:ext>
            </a:extLst>
          </p:cNvPr>
          <p:cNvSpPr/>
          <p:nvPr/>
        </p:nvSpPr>
        <p:spPr>
          <a:xfrm rot="18901517">
            <a:off x="2860675" y="2051050"/>
            <a:ext cx="254000" cy="268288"/>
          </a:xfrm>
          <a:prstGeom prst="teardrop">
            <a:avLst>
              <a:gd name="adj" fmla="val 14995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cxnSp>
        <p:nvCxnSpPr>
          <p:cNvPr id="95" name="Straight Connector 94">
            <a:extLst>
              <a:ext uri="{FF2B5EF4-FFF2-40B4-BE49-F238E27FC236}">
                <a16:creationId xmlns:a16="http://schemas.microsoft.com/office/drawing/2014/main" id="{36CDB674-84BA-400C-8B89-82AFD63BDC06}"/>
              </a:ext>
            </a:extLst>
          </p:cNvPr>
          <p:cNvCxnSpPr/>
          <p:nvPr/>
        </p:nvCxnSpPr>
        <p:spPr>
          <a:xfrm flipV="1">
            <a:off x="4286250" y="4513263"/>
            <a:ext cx="3175" cy="1412875"/>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9FA29A2-57E0-4415-9467-C77A72B8B5F0}"/>
              </a:ext>
            </a:extLst>
          </p:cNvPr>
          <p:cNvCxnSpPr/>
          <p:nvPr/>
        </p:nvCxnSpPr>
        <p:spPr>
          <a:xfrm flipH="1" flipV="1">
            <a:off x="2973388" y="1597025"/>
            <a:ext cx="0" cy="317500"/>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1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nodeType="withEffect">
                                  <p:stCondLst>
                                    <p:cond delay="0"/>
                                  </p:stCondLst>
                                  <p:childTnLst>
                                    <p:animMotion origin="layout" path="M 5.55556E-7 1.11111E-6 L 5.55556E-7 0.06921 " pathEditMode="relative" rAng="0" ptsTypes="AA">
                                      <p:cBhvr>
                                        <p:cTn id="6" dur="1000" fill="hold"/>
                                        <p:tgtEl>
                                          <p:spTgt spid="77"/>
                                        </p:tgtEl>
                                        <p:attrNameLst>
                                          <p:attrName>ppt_x</p:attrName>
                                          <p:attrName>ppt_y</p:attrName>
                                        </p:attrNameLst>
                                      </p:cBhvr>
                                      <p:rCtr x="0" y="3449"/>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0"/>
                                        </p:tgtEl>
                                        <p:attrNameLst>
                                          <p:attrName>style.visibility</p:attrName>
                                        </p:attrNameLst>
                                      </p:cBhvr>
                                      <p:to>
                                        <p:strVal val="visible"/>
                                      </p:to>
                                    </p:set>
                                    <p:anim calcmode="lin" valueType="num">
                                      <p:cBhvr>
                                        <p:cTn id="11" dur="500" fill="hold"/>
                                        <p:tgtEl>
                                          <p:spTgt spid="90"/>
                                        </p:tgtEl>
                                        <p:attrNameLst>
                                          <p:attrName>ppt_w</p:attrName>
                                        </p:attrNameLst>
                                      </p:cBhvr>
                                      <p:tavLst>
                                        <p:tav tm="0">
                                          <p:val>
                                            <p:fltVal val="0"/>
                                          </p:val>
                                        </p:tav>
                                        <p:tav tm="100000">
                                          <p:val>
                                            <p:strVal val="#ppt_w"/>
                                          </p:val>
                                        </p:tav>
                                      </p:tavLst>
                                    </p:anim>
                                    <p:anim calcmode="lin" valueType="num">
                                      <p:cBhvr>
                                        <p:cTn id="12" dur="500" fill="hold"/>
                                        <p:tgtEl>
                                          <p:spTgt spid="90"/>
                                        </p:tgtEl>
                                        <p:attrNameLst>
                                          <p:attrName>ppt_h</p:attrName>
                                        </p:attrNameLst>
                                      </p:cBhvr>
                                      <p:tavLst>
                                        <p:tav tm="0">
                                          <p:val>
                                            <p:fltVal val="0"/>
                                          </p:val>
                                        </p:tav>
                                        <p:tav tm="100000">
                                          <p:val>
                                            <p:strVal val="#ppt_h"/>
                                          </p:val>
                                        </p:tav>
                                      </p:tavLst>
                                    </p:anim>
                                    <p:animEffect transition="in" filter="fade">
                                      <p:cBhvr>
                                        <p:cTn id="13" dur="500"/>
                                        <p:tgtEl>
                                          <p:spTgt spid="90"/>
                                        </p:tgtEl>
                                      </p:cBhvr>
                                    </p:animEffec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77778E-7 -2.22222E-6 L 0.00174 0.18009 " pathEditMode="relative" rAng="0" ptsTypes="AA">
                                      <p:cBhvr>
                                        <p:cTn id="16" dur="2000" fill="hold"/>
                                        <p:tgtEl>
                                          <p:spTgt spid="90"/>
                                        </p:tgtEl>
                                        <p:attrNameLst>
                                          <p:attrName>ppt_x</p:attrName>
                                          <p:attrName>ppt_y</p:attrName>
                                        </p:attrNameLst>
                                      </p:cBhvr>
                                      <p:rCtr x="87" y="9005"/>
                                    </p:animMotion>
                                  </p:childTnLst>
                                </p:cTn>
                              </p:par>
                            </p:childTnLst>
                          </p:cTn>
                        </p:par>
                        <p:par>
                          <p:cTn id="17" fill="hold">
                            <p:stCondLst>
                              <p:cond delay="2500"/>
                            </p:stCondLst>
                            <p:childTnLst>
                              <p:par>
                                <p:cTn id="18" presetID="10" presetClass="exit" presetSubtype="0" fill="hold" nodeType="afterEffect">
                                  <p:stCondLst>
                                    <p:cond delay="0"/>
                                  </p:stCondLst>
                                  <p:childTnLst>
                                    <p:animEffect transition="out" filter="fade">
                                      <p:cBhvr>
                                        <p:cTn id="19" dur="500"/>
                                        <p:tgtEl>
                                          <p:spTgt spid="90"/>
                                        </p:tgtEl>
                                      </p:cBhvr>
                                    </p:animEffect>
                                    <p:set>
                                      <p:cBhvr>
                                        <p:cTn id="20" dur="1" fill="hold">
                                          <p:stCondLst>
                                            <p:cond delay="499"/>
                                          </p:stCondLst>
                                        </p:cTn>
                                        <p:tgtEl>
                                          <p:spTgt spid="90"/>
                                        </p:tgtEl>
                                        <p:attrNameLst>
                                          <p:attrName>style.visibility</p:attrName>
                                        </p:attrNameLst>
                                      </p:cBhvr>
                                      <p:to>
                                        <p:strVal val="hidden"/>
                                      </p:to>
                                    </p:set>
                                  </p:childTnLst>
                                </p:cTn>
                              </p:par>
                            </p:childTnLst>
                          </p:cTn>
                        </p:par>
                        <p:par>
                          <p:cTn id="21" fill="hold">
                            <p:stCondLst>
                              <p:cond delay="3000"/>
                            </p:stCondLst>
                            <p:childTnLst>
                              <p:par>
                                <p:cTn id="22" presetID="53" presetClass="entr" presetSubtype="16" fill="hold" nodeType="afterEffect">
                                  <p:stCondLst>
                                    <p:cond delay="0"/>
                                  </p:stCondLst>
                                  <p:childTnLst>
                                    <p:set>
                                      <p:cBhvr>
                                        <p:cTn id="23" dur="1" fill="hold">
                                          <p:stCondLst>
                                            <p:cond delay="0"/>
                                          </p:stCondLst>
                                        </p:cTn>
                                        <p:tgtEl>
                                          <p:spTgt spid="94"/>
                                        </p:tgtEl>
                                        <p:attrNameLst>
                                          <p:attrName>style.visibility</p:attrName>
                                        </p:attrNameLst>
                                      </p:cBhvr>
                                      <p:to>
                                        <p:strVal val="visible"/>
                                      </p:to>
                                    </p:set>
                                    <p:anim calcmode="lin" valueType="num">
                                      <p:cBhvr>
                                        <p:cTn id="24" dur="500" fill="hold"/>
                                        <p:tgtEl>
                                          <p:spTgt spid="94"/>
                                        </p:tgtEl>
                                        <p:attrNameLst>
                                          <p:attrName>ppt_w</p:attrName>
                                        </p:attrNameLst>
                                      </p:cBhvr>
                                      <p:tavLst>
                                        <p:tav tm="0">
                                          <p:val>
                                            <p:fltVal val="0"/>
                                          </p:val>
                                        </p:tav>
                                        <p:tav tm="100000">
                                          <p:val>
                                            <p:strVal val="#ppt_w"/>
                                          </p:val>
                                        </p:tav>
                                      </p:tavLst>
                                    </p:anim>
                                    <p:anim calcmode="lin" valueType="num">
                                      <p:cBhvr>
                                        <p:cTn id="25" dur="500" fill="hold"/>
                                        <p:tgtEl>
                                          <p:spTgt spid="94"/>
                                        </p:tgtEl>
                                        <p:attrNameLst>
                                          <p:attrName>ppt_h</p:attrName>
                                        </p:attrNameLst>
                                      </p:cBhvr>
                                      <p:tavLst>
                                        <p:tav tm="0">
                                          <p:val>
                                            <p:fltVal val="0"/>
                                          </p:val>
                                        </p:tav>
                                        <p:tav tm="100000">
                                          <p:val>
                                            <p:strVal val="#ppt_h"/>
                                          </p:val>
                                        </p:tav>
                                      </p:tavLst>
                                    </p:anim>
                                    <p:animEffect transition="in" filter="fade">
                                      <p:cBhvr>
                                        <p:cTn id="26" dur="500"/>
                                        <p:tgtEl>
                                          <p:spTgt spid="94"/>
                                        </p:tgtEl>
                                      </p:cBhvr>
                                    </p:animEffect>
                                  </p:childTnLst>
                                </p:cTn>
                              </p:par>
                            </p:childTnLst>
                          </p:cTn>
                        </p:par>
                        <p:par>
                          <p:cTn id="27" fill="hold">
                            <p:stCondLst>
                              <p:cond delay="3500"/>
                            </p:stCondLst>
                            <p:childTnLst>
                              <p:par>
                                <p:cTn id="28" presetID="42" presetClass="path" presetSubtype="0" accel="50000" decel="50000" fill="hold" nodeType="afterEffect">
                                  <p:stCondLst>
                                    <p:cond delay="0"/>
                                  </p:stCondLst>
                                  <p:childTnLst>
                                    <p:animMotion origin="layout" path="M -2.77778E-7 -4.81481E-6 L 0.00174 0.1801 " pathEditMode="relative" rAng="0" ptsTypes="AA">
                                      <p:cBhvr>
                                        <p:cTn id="29" dur="2000" fill="hold"/>
                                        <p:tgtEl>
                                          <p:spTgt spid="94"/>
                                        </p:tgtEl>
                                        <p:attrNameLst>
                                          <p:attrName>ppt_x</p:attrName>
                                          <p:attrName>ppt_y</p:attrName>
                                        </p:attrNameLst>
                                      </p:cBhvr>
                                      <p:rCtr x="87" y="9005"/>
                                    </p:animMotion>
                                  </p:childTnLst>
                                </p:cTn>
                              </p:par>
                            </p:childTnLst>
                          </p:cTn>
                        </p:par>
                        <p:par>
                          <p:cTn id="30" fill="hold">
                            <p:stCondLst>
                              <p:cond delay="5500"/>
                            </p:stCondLst>
                            <p:childTnLst>
                              <p:par>
                                <p:cTn id="31" presetID="10" presetClass="exit" presetSubtype="0" fill="hold" nodeType="afterEffect">
                                  <p:stCondLst>
                                    <p:cond delay="0"/>
                                  </p:stCondLst>
                                  <p:childTnLst>
                                    <p:animEffect transition="out" filter="fade">
                                      <p:cBhvr>
                                        <p:cTn id="32" dur="500"/>
                                        <p:tgtEl>
                                          <p:spTgt spid="94"/>
                                        </p:tgtEl>
                                      </p:cBhvr>
                                    </p:animEffect>
                                    <p:set>
                                      <p:cBhvr>
                                        <p:cTn id="33" dur="1" fill="hold">
                                          <p:stCondLst>
                                            <p:cond delay="499"/>
                                          </p:stCondLst>
                                        </p:cTn>
                                        <p:tgtEl>
                                          <p:spTgt spid="94"/>
                                        </p:tgtEl>
                                        <p:attrNameLst>
                                          <p:attrName>style.visibility</p:attrName>
                                        </p:attrNameLst>
                                      </p:cBhvr>
                                      <p:to>
                                        <p:strVal val="hidden"/>
                                      </p:to>
                                    </p:set>
                                  </p:childTnLst>
                                </p:cTn>
                              </p:par>
                            </p:childTnLst>
                          </p:cTn>
                        </p:par>
                        <p:par>
                          <p:cTn id="34" fill="hold">
                            <p:stCondLst>
                              <p:cond delay="6000"/>
                            </p:stCondLst>
                            <p:childTnLst>
                              <p:par>
                                <p:cTn id="35" presetID="10" presetClass="entr" presetSubtype="0" fill="hold" grpId="0" nodeType="after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4.72222E-6 7.40741E-7 L -0.08594 0.2044 " pathEditMode="relative" rAng="0" ptsTypes="AA">
                                      <p:cBhvr>
                                        <p:cTn id="41" dur="2000" fill="hold"/>
                                        <p:tgtEl>
                                          <p:spTgt spid="93"/>
                                        </p:tgtEl>
                                        <p:attrNameLst>
                                          <p:attrName>ppt_x</p:attrName>
                                          <p:attrName>ppt_y</p:attrName>
                                        </p:attrNameLst>
                                      </p:cBhvr>
                                      <p:rCtr x="-4306" y="10208"/>
                                    </p:animMotion>
                                  </p:childTnLst>
                                </p:cTn>
                              </p:par>
                            </p:childTnLst>
                          </p:cTn>
                        </p:par>
                        <p:par>
                          <p:cTn id="42" fill="hold">
                            <p:stCondLst>
                              <p:cond delay="2000"/>
                            </p:stCondLst>
                            <p:childTnLst>
                              <p:par>
                                <p:cTn id="43" presetID="10" presetClass="exit" presetSubtype="0" fill="hold" grpId="2" nodeType="afterEffect">
                                  <p:stCondLst>
                                    <p:cond delay="0"/>
                                  </p:stCondLst>
                                  <p:childTnLst>
                                    <p:animEffect transition="out" filter="fade">
                                      <p:cBhvr>
                                        <p:cTn id="44" dur="2000"/>
                                        <p:tgtEl>
                                          <p:spTgt spid="93"/>
                                        </p:tgtEl>
                                      </p:cBhvr>
                                    </p:animEffect>
                                    <p:set>
                                      <p:cBhvr>
                                        <p:cTn id="45" dur="1" fill="hold">
                                          <p:stCondLst>
                                            <p:cond delay="1999"/>
                                          </p:stCondLst>
                                        </p:cTn>
                                        <p:tgtEl>
                                          <p:spTgt spid="93"/>
                                        </p:tgtEl>
                                        <p:attrNameLst>
                                          <p:attrName>style.visibility</p:attrName>
                                        </p:attrNameLst>
                                      </p:cBhvr>
                                      <p:to>
                                        <p:strVal val="hidden"/>
                                      </p:to>
                                    </p:set>
                                  </p:childTnLst>
                                </p:cTn>
                              </p:par>
                            </p:childTnLst>
                          </p:cTn>
                        </p:par>
                        <p:par>
                          <p:cTn id="46" fill="hold">
                            <p:stCondLst>
                              <p:cond delay="4000"/>
                            </p:stCondLst>
                            <p:childTnLst>
                              <p:par>
                                <p:cTn id="47" presetID="26" presetClass="emph" presetSubtype="0" repeatCount="3000" fill="hold" grpId="0" nodeType="afterEffect">
                                  <p:stCondLst>
                                    <p:cond delay="0"/>
                                  </p:stCondLst>
                                  <p:childTnLst>
                                    <p:animEffect transition="out" filter="fade">
                                      <p:cBhvr>
                                        <p:cTn id="48" dur="500" tmFilter="0, 0; .2, .5; .8, .5; 1, 0"/>
                                        <p:tgtEl>
                                          <p:spTgt spid="81"/>
                                        </p:tgtEl>
                                      </p:cBhvr>
                                    </p:animEffect>
                                    <p:animScale>
                                      <p:cBhvr>
                                        <p:cTn id="49" dur="250" autoRev="1" fill="hold"/>
                                        <p:tgtEl>
                                          <p:spTgt spid="81"/>
                                        </p:tgtEl>
                                      </p:cBhvr>
                                      <p:by x="105000" y="105000"/>
                                    </p:animScale>
                                  </p:childTnLst>
                                </p:cTn>
                              </p:par>
                            </p:childTnLst>
                          </p:cTn>
                        </p:par>
                        <p:par>
                          <p:cTn id="50" fill="hold">
                            <p:stCondLst>
                              <p:cond delay="5500"/>
                            </p:stCondLst>
                            <p:childTnLst>
                              <p:par>
                                <p:cTn id="51" presetID="10" presetClass="exit" presetSubtype="0" fill="hold" nodeType="afterEffect">
                                  <p:stCondLst>
                                    <p:cond delay="0"/>
                                  </p:stCondLst>
                                  <p:childTnLst>
                                    <p:animEffect transition="out" filter="fade">
                                      <p:cBhvr>
                                        <p:cTn id="52" dur="500"/>
                                        <p:tgtEl>
                                          <p:spTgt spid="80"/>
                                        </p:tgtEl>
                                      </p:cBhvr>
                                    </p:animEffect>
                                    <p:set>
                                      <p:cBhvr>
                                        <p:cTn id="53" dur="1" fill="hold">
                                          <p:stCondLst>
                                            <p:cond delay="499"/>
                                          </p:stCondLst>
                                        </p:cTn>
                                        <p:tgtEl>
                                          <p:spTgt spid="80"/>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82"/>
                                        </p:tgtEl>
                                      </p:cBhvr>
                                    </p:animEffect>
                                    <p:set>
                                      <p:cBhvr>
                                        <p:cTn id="56" dur="1" fill="hold">
                                          <p:stCondLst>
                                            <p:cond delay="499"/>
                                          </p:stCondLst>
                                        </p:cTn>
                                        <p:tgtEl>
                                          <p:spTgt spid="82"/>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92" grpId="0"/>
      <p:bldP spid="93" grpId="0"/>
      <p:bldP spid="93" grpId="1"/>
      <p:bldP spid="93"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t-IT" dirty="0"/>
              <a:t>Streaming </a:t>
            </a:r>
            <a:r>
              <a:rPr lang="it-IT" dirty="0" err="1"/>
              <a:t>Current</a:t>
            </a:r>
            <a:r>
              <a:rPr lang="it-IT" dirty="0"/>
              <a:t> / </a:t>
            </a:r>
            <a:r>
              <a:rPr lang="en-US" dirty="0" err="1"/>
              <a:t>Corrente</a:t>
            </a:r>
            <a:r>
              <a:rPr lang="en-US" dirty="0"/>
              <a:t> </a:t>
            </a:r>
            <a:r>
              <a:rPr lang="en-US" dirty="0" err="1"/>
              <a:t>fluente</a:t>
            </a:r>
            <a:endParaRPr lang="it-IT" dirty="0"/>
          </a:p>
        </p:txBody>
      </p:sp>
      <p:sp>
        <p:nvSpPr>
          <p:cNvPr id="69" name="Rectangle 68">
            <a:extLst>
              <a:ext uri="{FF2B5EF4-FFF2-40B4-BE49-F238E27FC236}">
                <a16:creationId xmlns:a16="http://schemas.microsoft.com/office/drawing/2014/main" id="{9B01F5D5-ACEA-4F02-8745-D8E649EB12CA}"/>
              </a:ext>
            </a:extLst>
          </p:cNvPr>
          <p:cNvSpPr/>
          <p:nvPr/>
        </p:nvSpPr>
        <p:spPr>
          <a:xfrm>
            <a:off x="468313" y="1989138"/>
            <a:ext cx="3581400" cy="44926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0" name="Rectangle 69">
            <a:extLst>
              <a:ext uri="{FF2B5EF4-FFF2-40B4-BE49-F238E27FC236}">
                <a16:creationId xmlns:a16="http://schemas.microsoft.com/office/drawing/2014/main" id="{1A38DBA0-86C4-4714-9DD6-99E4447C484A}"/>
              </a:ext>
            </a:extLst>
          </p:cNvPr>
          <p:cNvSpPr/>
          <p:nvPr/>
        </p:nvSpPr>
        <p:spPr>
          <a:xfrm>
            <a:off x="1020763" y="1985963"/>
            <a:ext cx="2476500" cy="17526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1" name="Rectangle 70">
            <a:extLst>
              <a:ext uri="{FF2B5EF4-FFF2-40B4-BE49-F238E27FC236}">
                <a16:creationId xmlns:a16="http://schemas.microsoft.com/office/drawing/2014/main" id="{51106298-BAA0-45F8-91E3-0914458400A3}"/>
              </a:ext>
            </a:extLst>
          </p:cNvPr>
          <p:cNvSpPr/>
          <p:nvPr/>
        </p:nvSpPr>
        <p:spPr>
          <a:xfrm>
            <a:off x="1497013" y="3738563"/>
            <a:ext cx="1524000" cy="23622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2" name="Rectangle 71">
            <a:extLst>
              <a:ext uri="{FF2B5EF4-FFF2-40B4-BE49-F238E27FC236}">
                <a16:creationId xmlns:a16="http://schemas.microsoft.com/office/drawing/2014/main" id="{1C1EB131-3FD8-4A9A-8446-ABC372BD8C50}"/>
              </a:ext>
            </a:extLst>
          </p:cNvPr>
          <p:cNvSpPr/>
          <p:nvPr/>
        </p:nvSpPr>
        <p:spPr>
          <a:xfrm>
            <a:off x="1084263" y="3767138"/>
            <a:ext cx="384175" cy="46513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3" name="Rectangle 72">
            <a:extLst>
              <a:ext uri="{FF2B5EF4-FFF2-40B4-BE49-F238E27FC236}">
                <a16:creationId xmlns:a16="http://schemas.microsoft.com/office/drawing/2014/main" id="{B25EAA67-1971-48EB-896F-44DDF216E012}"/>
              </a:ext>
            </a:extLst>
          </p:cNvPr>
          <p:cNvSpPr/>
          <p:nvPr/>
        </p:nvSpPr>
        <p:spPr>
          <a:xfrm>
            <a:off x="1096963" y="5635625"/>
            <a:ext cx="384175" cy="46513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4" name="Rectangle 73">
            <a:extLst>
              <a:ext uri="{FF2B5EF4-FFF2-40B4-BE49-F238E27FC236}">
                <a16:creationId xmlns:a16="http://schemas.microsoft.com/office/drawing/2014/main" id="{8F707673-0D1C-4B2A-B6BD-9211F23AD98B}"/>
              </a:ext>
            </a:extLst>
          </p:cNvPr>
          <p:cNvSpPr/>
          <p:nvPr/>
        </p:nvSpPr>
        <p:spPr>
          <a:xfrm>
            <a:off x="3013075" y="3752850"/>
            <a:ext cx="384175" cy="46513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5" name="Rectangle 74">
            <a:extLst>
              <a:ext uri="{FF2B5EF4-FFF2-40B4-BE49-F238E27FC236}">
                <a16:creationId xmlns:a16="http://schemas.microsoft.com/office/drawing/2014/main" id="{1E076087-F76F-44C4-B5D4-DA0AAC365FBF}"/>
              </a:ext>
            </a:extLst>
          </p:cNvPr>
          <p:cNvSpPr/>
          <p:nvPr/>
        </p:nvSpPr>
        <p:spPr>
          <a:xfrm>
            <a:off x="3025775" y="5621338"/>
            <a:ext cx="384175" cy="46513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6" name="Rectangle 75">
            <a:extLst>
              <a:ext uri="{FF2B5EF4-FFF2-40B4-BE49-F238E27FC236}">
                <a16:creationId xmlns:a16="http://schemas.microsoft.com/office/drawing/2014/main" id="{AE485AEF-422A-435F-9C68-54404165B7A6}"/>
              </a:ext>
            </a:extLst>
          </p:cNvPr>
          <p:cNvSpPr/>
          <p:nvPr/>
        </p:nvSpPr>
        <p:spPr>
          <a:xfrm>
            <a:off x="1025525" y="1974850"/>
            <a:ext cx="24765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grpSp>
        <p:nvGrpSpPr>
          <p:cNvPr id="77" name="Group 76">
            <a:extLst>
              <a:ext uri="{FF2B5EF4-FFF2-40B4-BE49-F238E27FC236}">
                <a16:creationId xmlns:a16="http://schemas.microsoft.com/office/drawing/2014/main" id="{B8136CB4-6541-483F-8621-2512E4B3F416}"/>
              </a:ext>
            </a:extLst>
          </p:cNvPr>
          <p:cNvGrpSpPr>
            <a:grpSpLocks/>
          </p:cNvGrpSpPr>
          <p:nvPr/>
        </p:nvGrpSpPr>
        <p:grpSpPr bwMode="auto">
          <a:xfrm>
            <a:off x="1758950" y="1612900"/>
            <a:ext cx="990600" cy="3632200"/>
            <a:chOff x="1596473" y="1295400"/>
            <a:chExt cx="990600" cy="3905111"/>
          </a:xfrm>
        </p:grpSpPr>
        <p:sp>
          <p:nvSpPr>
            <p:cNvPr id="78" name="Rectangle 77">
              <a:extLst>
                <a:ext uri="{FF2B5EF4-FFF2-40B4-BE49-F238E27FC236}">
                  <a16:creationId xmlns:a16="http://schemas.microsoft.com/office/drawing/2014/main" id="{B37E5CC6-9BC6-4368-BC5B-574EE8D448E6}"/>
                </a:ext>
              </a:extLst>
            </p:cNvPr>
            <p:cNvSpPr/>
            <p:nvPr/>
          </p:nvSpPr>
          <p:spPr>
            <a:xfrm>
              <a:off x="1823486" y="1295400"/>
              <a:ext cx="536575" cy="29339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79" name="Rectangle 78">
              <a:extLst>
                <a:ext uri="{FF2B5EF4-FFF2-40B4-BE49-F238E27FC236}">
                  <a16:creationId xmlns:a16="http://schemas.microsoft.com/office/drawing/2014/main" id="{741AEB0A-52AF-46D9-8108-FDF75603C5F8}"/>
                </a:ext>
              </a:extLst>
            </p:cNvPr>
            <p:cNvSpPr/>
            <p:nvPr/>
          </p:nvSpPr>
          <p:spPr>
            <a:xfrm>
              <a:off x="1596473" y="4213993"/>
              <a:ext cx="990600" cy="986518"/>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grpSp>
      <p:sp>
        <p:nvSpPr>
          <p:cNvPr id="80" name="Freeform 41">
            <a:extLst>
              <a:ext uri="{FF2B5EF4-FFF2-40B4-BE49-F238E27FC236}">
                <a16:creationId xmlns:a16="http://schemas.microsoft.com/office/drawing/2014/main" id="{BCF3D4D5-3EE5-4BE4-B718-D79547AE6881}"/>
              </a:ext>
            </a:extLst>
          </p:cNvPr>
          <p:cNvSpPr/>
          <p:nvPr/>
        </p:nvSpPr>
        <p:spPr>
          <a:xfrm>
            <a:off x="4816475" y="4630738"/>
            <a:ext cx="3424238" cy="55562"/>
          </a:xfrm>
          <a:custGeom>
            <a:avLst/>
            <a:gdLst>
              <a:gd name="connsiteX0" fmla="*/ 0 w 4585252"/>
              <a:gd name="connsiteY0" fmla="*/ 1391480 h 1391480"/>
              <a:gd name="connsiteX1" fmla="*/ 954157 w 4585252"/>
              <a:gd name="connsiteY1" fmla="*/ 2 h 1391480"/>
              <a:gd name="connsiteX2" fmla="*/ 1908313 w 4585252"/>
              <a:gd name="connsiteY2" fmla="*/ 1378228 h 1391480"/>
              <a:gd name="connsiteX3" fmla="*/ 2849217 w 4585252"/>
              <a:gd name="connsiteY3" fmla="*/ 2 h 1391480"/>
              <a:gd name="connsiteX4" fmla="*/ 3750365 w 4585252"/>
              <a:gd name="connsiteY4" fmla="*/ 1378228 h 1391480"/>
              <a:gd name="connsiteX5" fmla="*/ 4585252 w 4585252"/>
              <a:gd name="connsiteY5" fmla="*/ 39758 h 139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5252" h="1391480">
                <a:moveTo>
                  <a:pt x="0" y="1391480"/>
                </a:moveTo>
                <a:cubicBezTo>
                  <a:pt x="318052" y="696845"/>
                  <a:pt x="636105" y="2211"/>
                  <a:pt x="954157" y="2"/>
                </a:cubicBezTo>
                <a:cubicBezTo>
                  <a:pt x="1272209" y="-2207"/>
                  <a:pt x="1592470" y="1378228"/>
                  <a:pt x="1908313" y="1378228"/>
                </a:cubicBezTo>
                <a:cubicBezTo>
                  <a:pt x="2224156" y="1378228"/>
                  <a:pt x="2542208" y="2"/>
                  <a:pt x="2849217" y="2"/>
                </a:cubicBezTo>
                <a:cubicBezTo>
                  <a:pt x="3156226" y="2"/>
                  <a:pt x="3461026" y="1371602"/>
                  <a:pt x="3750365" y="1378228"/>
                </a:cubicBezTo>
                <a:cubicBezTo>
                  <a:pt x="4039704" y="1384854"/>
                  <a:pt x="4312478" y="712306"/>
                  <a:pt x="4585252" y="397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81" name="Rectangle 80">
            <a:extLst>
              <a:ext uri="{FF2B5EF4-FFF2-40B4-BE49-F238E27FC236}">
                <a16:creationId xmlns:a16="http://schemas.microsoft.com/office/drawing/2014/main" id="{574C5851-3B0A-4B6B-9B44-B11676F3AFD5}"/>
              </a:ext>
            </a:extLst>
          </p:cNvPr>
          <p:cNvSpPr/>
          <p:nvPr/>
        </p:nvSpPr>
        <p:spPr>
          <a:xfrm>
            <a:off x="4816475" y="3136900"/>
            <a:ext cx="3424238" cy="253523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82" name="TextBox 81">
            <a:extLst>
              <a:ext uri="{FF2B5EF4-FFF2-40B4-BE49-F238E27FC236}">
                <a16:creationId xmlns:a16="http://schemas.microsoft.com/office/drawing/2014/main" id="{028B56EA-9DF6-49C9-BC23-C3F679353E07}"/>
              </a:ext>
            </a:extLst>
          </p:cNvPr>
          <p:cNvSpPr txBox="1">
            <a:spLocks noChangeArrowheads="1"/>
          </p:cNvSpPr>
          <p:nvPr/>
        </p:nvSpPr>
        <p:spPr bwMode="auto">
          <a:xfrm>
            <a:off x="5080000" y="3219450"/>
            <a:ext cx="289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114A66"/>
                </a:solidFill>
                <a:latin typeface="Verdana" panose="020B0604030504040204" pitchFamily="34" charset="0"/>
              </a:rPr>
              <a:t>SCV:  -50</a:t>
            </a:r>
          </a:p>
        </p:txBody>
      </p:sp>
      <p:cxnSp>
        <p:nvCxnSpPr>
          <p:cNvPr id="83" name="Straight Connector 82">
            <a:extLst>
              <a:ext uri="{FF2B5EF4-FFF2-40B4-BE49-F238E27FC236}">
                <a16:creationId xmlns:a16="http://schemas.microsoft.com/office/drawing/2014/main" id="{D6DE3D8C-4D03-494D-9434-DAF63EC7D796}"/>
              </a:ext>
            </a:extLst>
          </p:cNvPr>
          <p:cNvCxnSpPr/>
          <p:nvPr/>
        </p:nvCxnSpPr>
        <p:spPr>
          <a:xfrm flipV="1">
            <a:off x="3402013" y="4022725"/>
            <a:ext cx="1414462" cy="12700"/>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67F88CB-7288-4857-A0D0-7330CDB2672A}"/>
              </a:ext>
            </a:extLst>
          </p:cNvPr>
          <p:cNvCxnSpPr/>
          <p:nvPr/>
        </p:nvCxnSpPr>
        <p:spPr>
          <a:xfrm>
            <a:off x="3414713" y="5911850"/>
            <a:ext cx="950912" cy="14288"/>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DC4F6E7-BEE8-4B67-B612-1EAE277B8A4C}"/>
              </a:ext>
            </a:extLst>
          </p:cNvPr>
          <p:cNvCxnSpPr/>
          <p:nvPr/>
        </p:nvCxnSpPr>
        <p:spPr>
          <a:xfrm flipV="1">
            <a:off x="4348163" y="4513263"/>
            <a:ext cx="1587" cy="1412875"/>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024312-D289-4FC6-9815-9E16776A77A2}"/>
              </a:ext>
            </a:extLst>
          </p:cNvPr>
          <p:cNvCxnSpPr/>
          <p:nvPr/>
        </p:nvCxnSpPr>
        <p:spPr>
          <a:xfrm>
            <a:off x="4348163" y="4513263"/>
            <a:ext cx="450850" cy="0"/>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sp>
        <p:nvSpPr>
          <p:cNvPr id="87" name="TextBox 48">
            <a:extLst>
              <a:ext uri="{FF2B5EF4-FFF2-40B4-BE49-F238E27FC236}">
                <a16:creationId xmlns:a16="http://schemas.microsoft.com/office/drawing/2014/main" id="{7852963C-2179-461B-B6C5-C762DE14E163}"/>
              </a:ext>
            </a:extLst>
          </p:cNvPr>
          <p:cNvSpPr txBox="1">
            <a:spLocks noChangeArrowheads="1"/>
          </p:cNvSpPr>
          <p:nvPr/>
        </p:nvSpPr>
        <p:spPr bwMode="auto">
          <a:xfrm>
            <a:off x="5495925" y="1504950"/>
            <a:ext cx="2733676" cy="461665"/>
          </a:xfrm>
          <a:prstGeom prst="rect">
            <a:avLst/>
          </a:prstGeom>
          <a:noFill/>
          <a:ln w="28575">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r>
              <a:rPr lang="it-IT" altLang="en-US" sz="2400" dirty="0">
                <a:solidFill>
                  <a:srgbClr val="255FAA"/>
                </a:solidFill>
                <a:latin typeface="Verdana" panose="020B0604030504040204" pitchFamily="34" charset="0"/>
              </a:rPr>
              <a:t>Alluminio</a:t>
            </a:r>
          </a:p>
        </p:txBody>
      </p:sp>
      <p:cxnSp>
        <p:nvCxnSpPr>
          <p:cNvPr id="88" name="Straight Connector 87">
            <a:extLst>
              <a:ext uri="{FF2B5EF4-FFF2-40B4-BE49-F238E27FC236}">
                <a16:creationId xmlns:a16="http://schemas.microsoft.com/office/drawing/2014/main" id="{B0949C86-E213-411B-90B2-DAFF08E55044}"/>
              </a:ext>
            </a:extLst>
          </p:cNvPr>
          <p:cNvCxnSpPr/>
          <p:nvPr/>
        </p:nvCxnSpPr>
        <p:spPr>
          <a:xfrm>
            <a:off x="3021013" y="1612900"/>
            <a:ext cx="2459037" cy="11113"/>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54216B7-2177-4CA9-B8CD-CFFA9A538676}"/>
              </a:ext>
            </a:extLst>
          </p:cNvPr>
          <p:cNvCxnSpPr/>
          <p:nvPr/>
        </p:nvCxnSpPr>
        <p:spPr>
          <a:xfrm flipH="1" flipV="1">
            <a:off x="3036888" y="1624013"/>
            <a:ext cx="11112" cy="325437"/>
          </a:xfrm>
          <a:prstGeom prst="line">
            <a:avLst/>
          </a:prstGeom>
          <a:ln w="38100">
            <a:solidFill>
              <a:srgbClr val="080808"/>
            </a:solidFill>
          </a:ln>
        </p:spPr>
        <p:style>
          <a:lnRef idx="1">
            <a:schemeClr val="accent1"/>
          </a:lnRef>
          <a:fillRef idx="0">
            <a:schemeClr val="accent1"/>
          </a:fillRef>
          <a:effectRef idx="0">
            <a:schemeClr val="accent1"/>
          </a:effectRef>
          <a:fontRef idx="minor">
            <a:schemeClr val="tx1"/>
          </a:fontRef>
        </p:style>
      </p:cxnSp>
      <p:sp>
        <p:nvSpPr>
          <p:cNvPr id="90" name="Teardrop 89">
            <a:extLst>
              <a:ext uri="{FF2B5EF4-FFF2-40B4-BE49-F238E27FC236}">
                <a16:creationId xmlns:a16="http://schemas.microsoft.com/office/drawing/2014/main" id="{57227F64-BE8E-49D3-8C09-648F2964E8A1}"/>
              </a:ext>
            </a:extLst>
          </p:cNvPr>
          <p:cNvSpPr/>
          <p:nvPr/>
        </p:nvSpPr>
        <p:spPr>
          <a:xfrm rot="18901517">
            <a:off x="2933700" y="2058988"/>
            <a:ext cx="252413" cy="268287"/>
          </a:xfrm>
          <a:prstGeom prst="teardrop">
            <a:avLst>
              <a:gd name="adj" fmla="val 14995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91" name="Freeform 52">
            <a:extLst>
              <a:ext uri="{FF2B5EF4-FFF2-40B4-BE49-F238E27FC236}">
                <a16:creationId xmlns:a16="http://schemas.microsoft.com/office/drawing/2014/main" id="{CDA60F8B-6356-4E4F-B78A-1424F10891F1}"/>
              </a:ext>
            </a:extLst>
          </p:cNvPr>
          <p:cNvSpPr/>
          <p:nvPr/>
        </p:nvSpPr>
        <p:spPr>
          <a:xfrm>
            <a:off x="4818063" y="4311650"/>
            <a:ext cx="3424237" cy="679450"/>
          </a:xfrm>
          <a:custGeom>
            <a:avLst/>
            <a:gdLst>
              <a:gd name="connsiteX0" fmla="*/ 0 w 4585252"/>
              <a:gd name="connsiteY0" fmla="*/ 1391480 h 1391480"/>
              <a:gd name="connsiteX1" fmla="*/ 954157 w 4585252"/>
              <a:gd name="connsiteY1" fmla="*/ 2 h 1391480"/>
              <a:gd name="connsiteX2" fmla="*/ 1908313 w 4585252"/>
              <a:gd name="connsiteY2" fmla="*/ 1378228 h 1391480"/>
              <a:gd name="connsiteX3" fmla="*/ 2849217 w 4585252"/>
              <a:gd name="connsiteY3" fmla="*/ 2 h 1391480"/>
              <a:gd name="connsiteX4" fmla="*/ 3750365 w 4585252"/>
              <a:gd name="connsiteY4" fmla="*/ 1378228 h 1391480"/>
              <a:gd name="connsiteX5" fmla="*/ 4585252 w 4585252"/>
              <a:gd name="connsiteY5" fmla="*/ 39758 h 139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5252" h="1391480">
                <a:moveTo>
                  <a:pt x="0" y="1391480"/>
                </a:moveTo>
                <a:cubicBezTo>
                  <a:pt x="318052" y="696845"/>
                  <a:pt x="636105" y="2211"/>
                  <a:pt x="954157" y="2"/>
                </a:cubicBezTo>
                <a:cubicBezTo>
                  <a:pt x="1272209" y="-2207"/>
                  <a:pt x="1592470" y="1378228"/>
                  <a:pt x="1908313" y="1378228"/>
                </a:cubicBezTo>
                <a:cubicBezTo>
                  <a:pt x="2224156" y="1378228"/>
                  <a:pt x="2542208" y="2"/>
                  <a:pt x="2849217" y="2"/>
                </a:cubicBezTo>
                <a:cubicBezTo>
                  <a:pt x="3156226" y="2"/>
                  <a:pt x="3461026" y="1371602"/>
                  <a:pt x="3750365" y="1378228"/>
                </a:cubicBezTo>
                <a:cubicBezTo>
                  <a:pt x="4039704" y="1384854"/>
                  <a:pt x="4312478" y="712306"/>
                  <a:pt x="4585252" y="3975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92" name="TextBox 91">
            <a:extLst>
              <a:ext uri="{FF2B5EF4-FFF2-40B4-BE49-F238E27FC236}">
                <a16:creationId xmlns:a16="http://schemas.microsoft.com/office/drawing/2014/main" id="{83CCE516-210E-40BD-A0F7-3229EF1610C0}"/>
              </a:ext>
            </a:extLst>
          </p:cNvPr>
          <p:cNvSpPr txBox="1">
            <a:spLocks noChangeArrowheads="1"/>
          </p:cNvSpPr>
          <p:nvPr/>
        </p:nvSpPr>
        <p:spPr bwMode="auto">
          <a:xfrm>
            <a:off x="5008563" y="3219450"/>
            <a:ext cx="289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114A66"/>
                </a:solidFill>
                <a:latin typeface="Verdana" panose="020B0604030504040204" pitchFamily="34" charset="0"/>
              </a:rPr>
              <a:t>SCV:  -0</a:t>
            </a:r>
          </a:p>
        </p:txBody>
      </p:sp>
      <p:sp>
        <p:nvSpPr>
          <p:cNvPr id="93" name="Teardrop 92">
            <a:extLst>
              <a:ext uri="{FF2B5EF4-FFF2-40B4-BE49-F238E27FC236}">
                <a16:creationId xmlns:a16="http://schemas.microsoft.com/office/drawing/2014/main" id="{5D23A1E6-E4DD-4813-8F2F-7CA9ABB093EC}"/>
              </a:ext>
            </a:extLst>
          </p:cNvPr>
          <p:cNvSpPr/>
          <p:nvPr/>
        </p:nvSpPr>
        <p:spPr>
          <a:xfrm rot="18901517">
            <a:off x="2933700" y="2051050"/>
            <a:ext cx="252413" cy="268288"/>
          </a:xfrm>
          <a:prstGeom prst="teardrop">
            <a:avLst>
              <a:gd name="adj" fmla="val 14995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Tree>
    <p:extLst>
      <p:ext uri="{BB962C8B-B14F-4D97-AF65-F5344CB8AC3E}">
        <p14:creationId xmlns:p14="http://schemas.microsoft.com/office/powerpoint/2010/main" val="307478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nodeType="withEffect">
                                  <p:stCondLst>
                                    <p:cond delay="0"/>
                                  </p:stCondLst>
                                  <p:childTnLst>
                                    <p:animMotion origin="layout" path="M 5.55556E-7 1.11111E-6 L 5.55556E-7 0.06921 " pathEditMode="relative" rAng="0" ptsTypes="AA">
                                      <p:cBhvr>
                                        <p:cTn id="6" dur="1000" fill="hold"/>
                                        <p:tgtEl>
                                          <p:spTgt spid="77"/>
                                        </p:tgtEl>
                                        <p:attrNameLst>
                                          <p:attrName>ppt_x</p:attrName>
                                          <p:attrName>ppt_y</p:attrName>
                                        </p:attrNameLst>
                                      </p:cBhvr>
                                      <p:rCtr x="0" y="3449"/>
                                    </p:animMotion>
                                  </p:childTnLst>
                                </p:cTn>
                              </p:par>
                              <p:par>
                                <p:cTn id="7" presetID="53" presetClass="entr" presetSubtype="16" fill="hold" nodeType="withEffect">
                                  <p:stCondLst>
                                    <p:cond delay="0"/>
                                  </p:stCondLst>
                                  <p:childTnLst>
                                    <p:set>
                                      <p:cBhvr>
                                        <p:cTn id="8" dur="1" fill="hold">
                                          <p:stCondLst>
                                            <p:cond delay="0"/>
                                          </p:stCondLst>
                                        </p:cTn>
                                        <p:tgtEl>
                                          <p:spTgt spid="90"/>
                                        </p:tgtEl>
                                        <p:attrNameLst>
                                          <p:attrName>style.visibility</p:attrName>
                                        </p:attrNameLst>
                                      </p:cBhvr>
                                      <p:to>
                                        <p:strVal val="visible"/>
                                      </p:to>
                                    </p:set>
                                    <p:anim calcmode="lin" valueType="num">
                                      <p:cBhvr>
                                        <p:cTn id="9" dur="500" fill="hold"/>
                                        <p:tgtEl>
                                          <p:spTgt spid="90"/>
                                        </p:tgtEl>
                                        <p:attrNameLst>
                                          <p:attrName>ppt_w</p:attrName>
                                        </p:attrNameLst>
                                      </p:cBhvr>
                                      <p:tavLst>
                                        <p:tav tm="0">
                                          <p:val>
                                            <p:fltVal val="0"/>
                                          </p:val>
                                        </p:tav>
                                        <p:tav tm="100000">
                                          <p:val>
                                            <p:strVal val="#ppt_w"/>
                                          </p:val>
                                        </p:tav>
                                      </p:tavLst>
                                    </p:anim>
                                    <p:anim calcmode="lin" valueType="num">
                                      <p:cBhvr>
                                        <p:cTn id="10" dur="500" fill="hold"/>
                                        <p:tgtEl>
                                          <p:spTgt spid="90"/>
                                        </p:tgtEl>
                                        <p:attrNameLst>
                                          <p:attrName>ppt_h</p:attrName>
                                        </p:attrNameLst>
                                      </p:cBhvr>
                                      <p:tavLst>
                                        <p:tav tm="0">
                                          <p:val>
                                            <p:fltVal val="0"/>
                                          </p:val>
                                        </p:tav>
                                        <p:tav tm="100000">
                                          <p:val>
                                            <p:strVal val="#ppt_h"/>
                                          </p:val>
                                        </p:tav>
                                      </p:tavLst>
                                    </p:anim>
                                    <p:animEffect transition="in" filter="fade">
                                      <p:cBhvr>
                                        <p:cTn id="11" dur="500"/>
                                        <p:tgtEl>
                                          <p:spTgt spid="90"/>
                                        </p:tgtEl>
                                      </p:cBhvr>
                                    </p:animEffect>
                                  </p:childTnLst>
                                </p:cTn>
                              </p:par>
                            </p:childTnLst>
                          </p:cTn>
                        </p:par>
                        <p:par>
                          <p:cTn id="12" fill="hold">
                            <p:stCondLst>
                              <p:cond delay="2000"/>
                            </p:stCondLst>
                            <p:childTnLst>
                              <p:par>
                                <p:cTn id="13" presetID="42" presetClass="path" presetSubtype="0" accel="50000" decel="50000" fill="hold" nodeType="afterEffect">
                                  <p:stCondLst>
                                    <p:cond delay="0"/>
                                  </p:stCondLst>
                                  <p:childTnLst>
                                    <p:animMotion origin="layout" path="M -2.77778E-7 -2.22222E-6 L 0.00174 0.18009 " pathEditMode="relative" rAng="0" ptsTypes="AA">
                                      <p:cBhvr>
                                        <p:cTn id="14" dur="2000" fill="hold"/>
                                        <p:tgtEl>
                                          <p:spTgt spid="90"/>
                                        </p:tgtEl>
                                        <p:attrNameLst>
                                          <p:attrName>ppt_x</p:attrName>
                                          <p:attrName>ppt_y</p:attrName>
                                        </p:attrNameLst>
                                      </p:cBhvr>
                                      <p:rCtr x="87" y="9005"/>
                                    </p:animMotion>
                                  </p:childTnLst>
                                </p:cTn>
                              </p:par>
                            </p:childTnLst>
                          </p:cTn>
                        </p:par>
                        <p:par>
                          <p:cTn id="15" fill="hold">
                            <p:stCondLst>
                              <p:cond delay="4000"/>
                            </p:stCondLst>
                            <p:childTnLst>
                              <p:par>
                                <p:cTn id="16" presetID="10" presetClass="exit" presetSubtype="0" fill="hold" nodeType="afterEffect">
                                  <p:stCondLst>
                                    <p:cond delay="0"/>
                                  </p:stCondLst>
                                  <p:childTnLst>
                                    <p:animEffect transition="out" filter="fade">
                                      <p:cBhvr>
                                        <p:cTn id="17" dur="500"/>
                                        <p:tgtEl>
                                          <p:spTgt spid="90"/>
                                        </p:tgtEl>
                                      </p:cBhvr>
                                    </p:animEffect>
                                    <p:set>
                                      <p:cBhvr>
                                        <p:cTn id="18" dur="1" fill="hold">
                                          <p:stCondLst>
                                            <p:cond delay="499"/>
                                          </p:stCondLst>
                                        </p:cTn>
                                        <p:tgtEl>
                                          <p:spTgt spid="90"/>
                                        </p:tgtEl>
                                        <p:attrNameLst>
                                          <p:attrName>style.visibility</p:attrName>
                                        </p:attrNameLst>
                                      </p:cBhvr>
                                      <p:to>
                                        <p:strVal val="hidden"/>
                                      </p:to>
                                    </p:set>
                                  </p:childTnLst>
                                </p:cTn>
                              </p:par>
                            </p:childTnLst>
                          </p:cTn>
                        </p:par>
                        <p:par>
                          <p:cTn id="19" fill="hold">
                            <p:stCondLst>
                              <p:cond delay="4500"/>
                            </p:stCondLst>
                            <p:childTnLst>
                              <p:par>
                                <p:cTn id="20" presetID="53" presetClass="entr" presetSubtype="16" fill="hold" nodeType="afterEffect">
                                  <p:stCondLst>
                                    <p:cond delay="0"/>
                                  </p:stCondLst>
                                  <p:childTnLst>
                                    <p:set>
                                      <p:cBhvr>
                                        <p:cTn id="21" dur="1" fill="hold">
                                          <p:stCondLst>
                                            <p:cond delay="0"/>
                                          </p:stCondLst>
                                        </p:cTn>
                                        <p:tgtEl>
                                          <p:spTgt spid="93"/>
                                        </p:tgtEl>
                                        <p:attrNameLst>
                                          <p:attrName>style.visibility</p:attrName>
                                        </p:attrNameLst>
                                      </p:cBhvr>
                                      <p:to>
                                        <p:strVal val="visible"/>
                                      </p:to>
                                    </p:set>
                                    <p:anim calcmode="lin" valueType="num">
                                      <p:cBhvr>
                                        <p:cTn id="22" dur="500" fill="hold"/>
                                        <p:tgtEl>
                                          <p:spTgt spid="93"/>
                                        </p:tgtEl>
                                        <p:attrNameLst>
                                          <p:attrName>ppt_w</p:attrName>
                                        </p:attrNameLst>
                                      </p:cBhvr>
                                      <p:tavLst>
                                        <p:tav tm="0">
                                          <p:val>
                                            <p:fltVal val="0"/>
                                          </p:val>
                                        </p:tav>
                                        <p:tav tm="100000">
                                          <p:val>
                                            <p:strVal val="#ppt_w"/>
                                          </p:val>
                                        </p:tav>
                                      </p:tavLst>
                                    </p:anim>
                                    <p:anim calcmode="lin" valueType="num">
                                      <p:cBhvr>
                                        <p:cTn id="23" dur="500" fill="hold"/>
                                        <p:tgtEl>
                                          <p:spTgt spid="93"/>
                                        </p:tgtEl>
                                        <p:attrNameLst>
                                          <p:attrName>ppt_h</p:attrName>
                                        </p:attrNameLst>
                                      </p:cBhvr>
                                      <p:tavLst>
                                        <p:tav tm="0">
                                          <p:val>
                                            <p:fltVal val="0"/>
                                          </p:val>
                                        </p:tav>
                                        <p:tav tm="100000">
                                          <p:val>
                                            <p:strVal val="#ppt_h"/>
                                          </p:val>
                                        </p:tav>
                                      </p:tavLst>
                                    </p:anim>
                                    <p:animEffect transition="in" filter="fade">
                                      <p:cBhvr>
                                        <p:cTn id="24" dur="500"/>
                                        <p:tgtEl>
                                          <p:spTgt spid="93"/>
                                        </p:tgtEl>
                                      </p:cBhvr>
                                    </p:animEffect>
                                  </p:childTnLst>
                                </p:cTn>
                              </p:par>
                            </p:childTnLst>
                          </p:cTn>
                        </p:par>
                        <p:par>
                          <p:cTn id="25" fill="hold">
                            <p:stCondLst>
                              <p:cond delay="5000"/>
                            </p:stCondLst>
                            <p:childTnLst>
                              <p:par>
                                <p:cTn id="26" presetID="42" presetClass="path" presetSubtype="0" accel="50000" decel="50000" fill="hold" nodeType="afterEffect">
                                  <p:stCondLst>
                                    <p:cond delay="0"/>
                                  </p:stCondLst>
                                  <p:childTnLst>
                                    <p:animMotion origin="layout" path="M -2.77778E-7 -4.81481E-6 L 0.00174 0.1801 " pathEditMode="relative" rAng="0" ptsTypes="AA">
                                      <p:cBhvr>
                                        <p:cTn id="27" dur="2000" fill="hold"/>
                                        <p:tgtEl>
                                          <p:spTgt spid="93"/>
                                        </p:tgtEl>
                                        <p:attrNameLst>
                                          <p:attrName>ppt_x</p:attrName>
                                          <p:attrName>ppt_y</p:attrName>
                                        </p:attrNameLst>
                                      </p:cBhvr>
                                      <p:rCtr x="87" y="9005"/>
                                    </p:animMotion>
                                  </p:childTnLst>
                                </p:cTn>
                              </p:par>
                            </p:childTnLst>
                          </p:cTn>
                        </p:par>
                        <p:par>
                          <p:cTn id="28" fill="hold">
                            <p:stCondLst>
                              <p:cond delay="7000"/>
                            </p:stCondLst>
                            <p:childTnLst>
                              <p:par>
                                <p:cTn id="29" presetID="10" presetClass="exit" presetSubtype="0" fill="hold" nodeType="afterEffect">
                                  <p:stCondLst>
                                    <p:cond delay="0"/>
                                  </p:stCondLst>
                                  <p:childTnLst>
                                    <p:animEffect transition="out" filter="fade">
                                      <p:cBhvr>
                                        <p:cTn id="30" dur="500"/>
                                        <p:tgtEl>
                                          <p:spTgt spid="93"/>
                                        </p:tgtEl>
                                      </p:cBhvr>
                                    </p:animEffect>
                                    <p:set>
                                      <p:cBhvr>
                                        <p:cTn id="31" dur="1" fill="hold">
                                          <p:stCondLst>
                                            <p:cond delay="499"/>
                                          </p:stCondLst>
                                        </p:cTn>
                                        <p:tgtEl>
                                          <p:spTgt spid="93"/>
                                        </p:tgtEl>
                                        <p:attrNameLst>
                                          <p:attrName>style.visibility</p:attrName>
                                        </p:attrNameLst>
                                      </p:cBhvr>
                                      <p:to>
                                        <p:strVal val="hidden"/>
                                      </p:to>
                                    </p:set>
                                  </p:childTnLst>
                                </p:cTn>
                              </p:par>
                            </p:childTnLst>
                          </p:cTn>
                        </p:par>
                        <p:par>
                          <p:cTn id="32" fill="hold">
                            <p:stCondLst>
                              <p:cond delay="7500"/>
                            </p:stCondLst>
                            <p:childTnLst>
                              <p:par>
                                <p:cTn id="33" presetID="26" presetClass="emph" presetSubtype="0" repeatCount="3000" fill="hold" grpId="0" nodeType="afterEffect">
                                  <p:stCondLst>
                                    <p:cond delay="0"/>
                                  </p:stCondLst>
                                  <p:childTnLst>
                                    <p:animEffect transition="out" filter="fade">
                                      <p:cBhvr>
                                        <p:cTn id="34" dur="500" tmFilter="0, 0; .2, .5; .8, .5; 1, 0"/>
                                        <p:tgtEl>
                                          <p:spTgt spid="81"/>
                                        </p:tgtEl>
                                      </p:cBhvr>
                                    </p:animEffect>
                                    <p:animScale>
                                      <p:cBhvr>
                                        <p:cTn id="35" dur="250" autoRev="1" fill="hold"/>
                                        <p:tgtEl>
                                          <p:spTgt spid="81"/>
                                        </p:tgtEl>
                                      </p:cBhvr>
                                      <p:by x="105000" y="105000"/>
                                    </p:animScale>
                                  </p:childTnLst>
                                </p:cTn>
                              </p:par>
                            </p:childTnLst>
                          </p:cTn>
                        </p:par>
                        <p:par>
                          <p:cTn id="36" fill="hold">
                            <p:stCondLst>
                              <p:cond delay="9000"/>
                            </p:stCondLst>
                            <p:childTnLst>
                              <p:par>
                                <p:cTn id="37" presetID="10" presetClass="entr" presetSubtype="0" fill="hold" nodeType="after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cTn>
                              </p:par>
                              <p:par>
                                <p:cTn id="40" presetID="10" presetClass="exit" presetSubtype="0" fill="hold" grpId="0" nodeType="withEffect">
                                  <p:stCondLst>
                                    <p:cond delay="0"/>
                                  </p:stCondLst>
                                  <p:childTnLst>
                                    <p:animEffect transition="out" filter="fade">
                                      <p:cBhvr>
                                        <p:cTn id="41" dur="500"/>
                                        <p:tgtEl>
                                          <p:spTgt spid="82"/>
                                        </p:tgtEl>
                                      </p:cBhvr>
                                    </p:animEffect>
                                    <p:set>
                                      <p:cBhvr>
                                        <p:cTn id="42" dur="1" fill="hold">
                                          <p:stCondLst>
                                            <p:cond delay="499"/>
                                          </p:stCondLst>
                                        </p:cTn>
                                        <p:tgtEl>
                                          <p:spTgt spid="8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91"/>
                                        </p:tgtEl>
                                      </p:cBhvr>
                                    </p:animEffect>
                                    <p:set>
                                      <p:cBhvr>
                                        <p:cTn id="45" dur="1" fill="hold">
                                          <p:stCondLst>
                                            <p:cond delay="499"/>
                                          </p:stCondLst>
                                        </p:cTn>
                                        <p:tgtEl>
                                          <p:spTgt spid="91"/>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92"/>
                                        </p:tgtEl>
                                        <p:attrNameLst>
                                          <p:attrName>style.visibility</p:attrName>
                                        </p:attrNameLst>
                                      </p:cBhvr>
                                      <p:to>
                                        <p:strVal val="visible"/>
                                      </p:to>
                                    </p:set>
                                    <p:animEffect transition="in" filter="fade">
                                      <p:cBhvr>
                                        <p:cTn id="48"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9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Streaming Current / </a:t>
            </a:r>
            <a:r>
              <a:rPr lang="en-US" dirty="0" err="1"/>
              <a:t>Corrente</a:t>
            </a:r>
            <a:r>
              <a:rPr lang="en-US" dirty="0"/>
              <a:t> </a:t>
            </a:r>
            <a:r>
              <a:rPr lang="en-US" dirty="0" err="1"/>
              <a:t>fluente</a:t>
            </a:r>
            <a:endParaRPr lang="en-GB" dirty="0"/>
          </a:p>
        </p:txBody>
      </p:sp>
      <p:sp>
        <p:nvSpPr>
          <p:cNvPr id="69" name="Rectangle 68">
            <a:extLst>
              <a:ext uri="{FF2B5EF4-FFF2-40B4-BE49-F238E27FC236}">
                <a16:creationId xmlns:a16="http://schemas.microsoft.com/office/drawing/2014/main" id="{5CF69B31-6F2C-4E1F-B854-3C66DE70BF20}"/>
              </a:ext>
            </a:extLst>
          </p:cNvPr>
          <p:cNvSpPr/>
          <p:nvPr/>
        </p:nvSpPr>
        <p:spPr>
          <a:xfrm>
            <a:off x="956268" y="1447800"/>
            <a:ext cx="7620000" cy="4708981"/>
          </a:xfrm>
          <a:prstGeom prst="rect">
            <a:avLst/>
          </a:prstGeom>
        </p:spPr>
        <p:txBody>
          <a:bodyPr wrap="square">
            <a:spAutoFit/>
          </a:bodyPr>
          <a:lstStyle/>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Correlazione con il potenziale zeta</a:t>
            </a:r>
          </a:p>
          <a:p>
            <a:pPr marL="914400" lvl="1"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Spazio tra pistone e pareti della sonda</a:t>
            </a:r>
          </a:p>
          <a:p>
            <a:pPr marL="914400" lvl="1"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Velocità del pistone</a:t>
            </a:r>
          </a:p>
          <a:p>
            <a:pPr marL="914400" lvl="1"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Viscosità del campione</a:t>
            </a:r>
          </a:p>
          <a:p>
            <a:pPr marL="914400" lvl="1"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Conducibilità del campione</a:t>
            </a:r>
          </a:p>
          <a:p>
            <a:pPr marL="914400" lvl="1"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Zero SCV si correla molto bene con zero ZP*</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r>
              <a:rPr lang="it-IT" altLang="en-US" dirty="0">
                <a:latin typeface="Verdana" panose="020B0604030504040204" pitchFamily="34" charset="0"/>
                <a:ea typeface="Verdana" panose="020B0604030504040204" pitchFamily="34" charset="0"/>
                <a:cs typeface="Verdana" panose="020B0604030504040204" pitchFamily="34" charset="0"/>
              </a:rPr>
              <a:t>*Dipendente dalla presenza di specie coagulanti cationiche in fase disciolta</a:t>
            </a:r>
            <a:endParaRPr lang="en-US" altLang="en-US" baseline="30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06634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it-IT" dirty="0"/>
              <a:t>Risposta della corrente fluente </a:t>
            </a:r>
          </a:p>
        </p:txBody>
      </p:sp>
      <p:sp>
        <p:nvSpPr>
          <p:cNvPr id="4" name="Rectangle 3">
            <a:extLst>
              <a:ext uri="{FF2B5EF4-FFF2-40B4-BE49-F238E27FC236}">
                <a16:creationId xmlns:a16="http://schemas.microsoft.com/office/drawing/2014/main" id="{87C6DF25-D020-42AB-B015-078605C18AC0}"/>
              </a:ext>
            </a:extLst>
          </p:cNvPr>
          <p:cNvSpPr/>
          <p:nvPr/>
        </p:nvSpPr>
        <p:spPr>
          <a:xfrm>
            <a:off x="-66675" y="5357813"/>
            <a:ext cx="1355725" cy="1428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sp>
        <p:nvSpPr>
          <p:cNvPr id="5" name="Rectangle 4">
            <a:extLst>
              <a:ext uri="{FF2B5EF4-FFF2-40B4-BE49-F238E27FC236}">
                <a16:creationId xmlns:a16="http://schemas.microsoft.com/office/drawing/2014/main" id="{437B52CF-3A56-4F81-B997-81C88B0E6959}"/>
              </a:ext>
            </a:extLst>
          </p:cNvPr>
          <p:cNvSpPr/>
          <p:nvPr/>
        </p:nvSpPr>
        <p:spPr>
          <a:xfrm>
            <a:off x="1347788" y="5008563"/>
            <a:ext cx="7805737" cy="15398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t-IT" dirty="0"/>
          </a:p>
        </p:txBody>
      </p:sp>
      <p:pic>
        <p:nvPicPr>
          <p:cNvPr id="6" name="Picture 5">
            <a:extLst>
              <a:ext uri="{FF2B5EF4-FFF2-40B4-BE49-F238E27FC236}">
                <a16:creationId xmlns:a16="http://schemas.microsoft.com/office/drawing/2014/main" id="{7DE892C9-31E0-4F54-836B-C597B3F828BA}"/>
              </a:ext>
            </a:extLst>
          </p:cNvPr>
          <p:cNvPicPr>
            <a:picLocks noChangeAspect="1"/>
          </p:cNvPicPr>
          <p:nvPr/>
        </p:nvPicPr>
        <p:blipFill>
          <a:blip r:embed="rId2">
            <a:extLst>
              <a:ext uri="{28A0092B-C50C-407E-A947-70E740481C1C}">
                <a14:useLocalDpi xmlns:a14="http://schemas.microsoft.com/office/drawing/2010/main" val="0"/>
              </a:ext>
            </a:extLst>
          </a:blip>
          <a:srcRect l="46255" t="19041" r="37894" b="56763"/>
          <a:stretch>
            <a:fillRect/>
          </a:stretch>
        </p:blipFill>
        <p:spPr bwMode="auto">
          <a:xfrm>
            <a:off x="1946275" y="4575175"/>
            <a:ext cx="14922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id="{516FEF25-CAE9-4DAB-8B9B-E47DAB74E7B2}"/>
              </a:ext>
            </a:extLst>
          </p:cNvPr>
          <p:cNvPicPr>
            <a:picLocks noChangeAspect="1"/>
          </p:cNvPicPr>
          <p:nvPr/>
        </p:nvPicPr>
        <p:blipFill>
          <a:blip r:embed="rId2">
            <a:extLst>
              <a:ext uri="{28A0092B-C50C-407E-A947-70E740481C1C}">
                <a14:useLocalDpi xmlns:a14="http://schemas.microsoft.com/office/drawing/2010/main" val="0"/>
              </a:ext>
            </a:extLst>
          </a:blip>
          <a:srcRect l="67392" t="18086" r="17027" b="56764"/>
          <a:stretch>
            <a:fillRect/>
          </a:stretch>
        </p:blipFill>
        <p:spPr bwMode="auto">
          <a:xfrm>
            <a:off x="3667125" y="4565650"/>
            <a:ext cx="19526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7">
            <a:extLst>
              <a:ext uri="{FF2B5EF4-FFF2-40B4-BE49-F238E27FC236}">
                <a16:creationId xmlns:a16="http://schemas.microsoft.com/office/drawing/2014/main" id="{32DF9332-110A-44FE-ACC0-92B69A800F20}"/>
              </a:ext>
            </a:extLst>
          </p:cNvPr>
          <p:cNvGrpSpPr>
            <a:grpSpLocks/>
          </p:cNvGrpSpPr>
          <p:nvPr/>
        </p:nvGrpSpPr>
        <p:grpSpPr bwMode="auto">
          <a:xfrm>
            <a:off x="5953125" y="4498975"/>
            <a:ext cx="1187450" cy="1084263"/>
            <a:chOff x="6156351" y="2748307"/>
            <a:chExt cx="5117579" cy="3954516"/>
          </a:xfrm>
        </p:grpSpPr>
        <p:pic>
          <p:nvPicPr>
            <p:cNvPr id="10" name="Picture 8">
              <a:extLst>
                <a:ext uri="{FF2B5EF4-FFF2-40B4-BE49-F238E27FC236}">
                  <a16:creationId xmlns:a16="http://schemas.microsoft.com/office/drawing/2014/main" id="{684F9EAA-E06A-4EC8-A866-E7EEF44AE32B}"/>
                </a:ext>
              </a:extLst>
            </p:cNvPr>
            <p:cNvPicPr>
              <a:picLocks noChangeAspect="1"/>
            </p:cNvPicPr>
            <p:nvPr/>
          </p:nvPicPr>
          <p:blipFill>
            <a:blip r:embed="rId2">
              <a:extLst>
                <a:ext uri="{28A0092B-C50C-407E-A947-70E740481C1C}">
                  <a14:useLocalDpi xmlns:a14="http://schemas.microsoft.com/office/drawing/2010/main" val="0"/>
                </a:ext>
              </a:extLst>
            </a:blip>
            <a:srcRect l="76421" t="64552" r="7948" b="6291"/>
            <a:stretch>
              <a:fillRect/>
            </a:stretch>
          </p:blipFill>
          <p:spPr bwMode="auto">
            <a:xfrm>
              <a:off x="6156351" y="2748307"/>
              <a:ext cx="5117579" cy="395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a:extLst>
                <a:ext uri="{FF2B5EF4-FFF2-40B4-BE49-F238E27FC236}">
                  <a16:creationId xmlns:a16="http://schemas.microsoft.com/office/drawing/2014/main" id="{82960CC2-26A8-4BCD-835E-909EF7FE2C42}"/>
                </a:ext>
              </a:extLst>
            </p:cNvPr>
            <p:cNvPicPr>
              <a:picLocks noChangeAspect="1"/>
            </p:cNvPicPr>
            <p:nvPr/>
          </p:nvPicPr>
          <p:blipFill>
            <a:blip r:embed="rId2">
              <a:extLst>
                <a:ext uri="{28A0092B-C50C-407E-A947-70E740481C1C}">
                  <a14:useLocalDpi xmlns:a14="http://schemas.microsoft.com/office/drawing/2010/main" val="0"/>
                </a:ext>
              </a:extLst>
            </a:blip>
            <a:srcRect l="77226" t="77814" r="17383" b="17751"/>
            <a:stretch>
              <a:fillRect/>
            </a:stretch>
          </p:blipFill>
          <p:spPr bwMode="auto">
            <a:xfrm>
              <a:off x="7665729" y="4603340"/>
              <a:ext cx="1764754" cy="60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0">
            <a:extLst>
              <a:ext uri="{FF2B5EF4-FFF2-40B4-BE49-F238E27FC236}">
                <a16:creationId xmlns:a16="http://schemas.microsoft.com/office/drawing/2014/main" id="{6961CB8A-482B-4B92-9D10-D4C0B3D8AE02}"/>
              </a:ext>
            </a:extLst>
          </p:cNvPr>
          <p:cNvGrpSpPr>
            <a:grpSpLocks/>
          </p:cNvGrpSpPr>
          <p:nvPr/>
        </p:nvGrpSpPr>
        <p:grpSpPr bwMode="auto">
          <a:xfrm>
            <a:off x="922338" y="4821238"/>
            <a:ext cx="611187" cy="820737"/>
            <a:chOff x="2209800" y="1727524"/>
            <a:chExt cx="3546256" cy="4389305"/>
          </a:xfrm>
        </p:grpSpPr>
        <p:pic>
          <p:nvPicPr>
            <p:cNvPr id="13" name="Picture 11">
              <a:extLst>
                <a:ext uri="{FF2B5EF4-FFF2-40B4-BE49-F238E27FC236}">
                  <a16:creationId xmlns:a16="http://schemas.microsoft.com/office/drawing/2014/main" id="{D331D751-49CF-43C1-9132-3EC885E628E6}"/>
                </a:ext>
              </a:extLst>
            </p:cNvPr>
            <p:cNvPicPr>
              <a:picLocks noChangeAspect="1"/>
            </p:cNvPicPr>
            <p:nvPr/>
          </p:nvPicPr>
          <p:blipFill>
            <a:blip r:embed="rId2">
              <a:extLst>
                <a:ext uri="{28A0092B-C50C-407E-A947-70E740481C1C}">
                  <a14:useLocalDpi xmlns:a14="http://schemas.microsoft.com/office/drawing/2010/main" val="0"/>
                </a:ext>
              </a:extLst>
            </a:blip>
            <a:srcRect l="46255" t="19041" r="45789" b="56763"/>
            <a:stretch>
              <a:fillRect/>
            </a:stretch>
          </p:blipFill>
          <p:spPr bwMode="auto">
            <a:xfrm>
              <a:off x="2209800" y="1727524"/>
              <a:ext cx="3483907" cy="438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a:extLst>
                <a:ext uri="{FF2B5EF4-FFF2-40B4-BE49-F238E27FC236}">
                  <a16:creationId xmlns:a16="http://schemas.microsoft.com/office/drawing/2014/main" id="{2C3AC6FE-18E6-4C3D-A9C5-037916058116}"/>
                </a:ext>
              </a:extLst>
            </p:cNvPr>
            <p:cNvPicPr>
              <a:picLocks noChangeAspect="1"/>
            </p:cNvPicPr>
            <p:nvPr/>
          </p:nvPicPr>
          <p:blipFill>
            <a:blip r:embed="rId2">
              <a:extLst>
                <a:ext uri="{28A0092B-C50C-407E-A947-70E740481C1C}">
                  <a14:useLocalDpi xmlns:a14="http://schemas.microsoft.com/office/drawing/2010/main" val="0"/>
                </a:ext>
              </a:extLst>
            </a:blip>
            <a:srcRect l="46255" t="19041" r="53244" b="56763"/>
            <a:stretch>
              <a:fillRect/>
            </a:stretch>
          </p:blipFill>
          <p:spPr bwMode="auto">
            <a:xfrm>
              <a:off x="5536761" y="1727524"/>
              <a:ext cx="219295" cy="438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3">
            <a:extLst>
              <a:ext uri="{FF2B5EF4-FFF2-40B4-BE49-F238E27FC236}">
                <a16:creationId xmlns:a16="http://schemas.microsoft.com/office/drawing/2014/main" id="{1A652856-776F-4E78-9B51-49AB83EC7C16}"/>
              </a:ext>
            </a:extLst>
          </p:cNvPr>
          <p:cNvGrpSpPr>
            <a:grpSpLocks/>
          </p:cNvGrpSpPr>
          <p:nvPr/>
        </p:nvGrpSpPr>
        <p:grpSpPr bwMode="auto">
          <a:xfrm>
            <a:off x="7583488" y="4595813"/>
            <a:ext cx="1189037" cy="990600"/>
            <a:chOff x="-426776" y="4452739"/>
            <a:chExt cx="5730509" cy="3395861"/>
          </a:xfrm>
        </p:grpSpPr>
        <p:pic>
          <p:nvPicPr>
            <p:cNvPr id="16" name="Picture 14">
              <a:extLst>
                <a:ext uri="{FF2B5EF4-FFF2-40B4-BE49-F238E27FC236}">
                  <a16:creationId xmlns:a16="http://schemas.microsoft.com/office/drawing/2014/main" id="{AF4605CF-C8FB-48B2-A3C5-BF2D2B89BEFC}"/>
                </a:ext>
              </a:extLst>
            </p:cNvPr>
            <p:cNvPicPr>
              <a:picLocks noChangeAspect="1"/>
            </p:cNvPicPr>
            <p:nvPr/>
          </p:nvPicPr>
          <p:blipFill>
            <a:blip r:embed="rId2">
              <a:extLst>
                <a:ext uri="{28A0092B-C50C-407E-A947-70E740481C1C}">
                  <a14:useLocalDpi xmlns:a14="http://schemas.microsoft.com/office/drawing/2010/main" val="0"/>
                </a:ext>
              </a:extLst>
            </a:blip>
            <a:srcRect l="24596" t="69054" r="59926" b="8807"/>
            <a:stretch>
              <a:fillRect/>
            </a:stretch>
          </p:blipFill>
          <p:spPr bwMode="auto">
            <a:xfrm>
              <a:off x="-426776" y="4452739"/>
              <a:ext cx="5730509" cy="339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a:extLst>
                <a:ext uri="{FF2B5EF4-FFF2-40B4-BE49-F238E27FC236}">
                  <a16:creationId xmlns:a16="http://schemas.microsoft.com/office/drawing/2014/main" id="{342877AE-D0EA-4A1A-8A50-A89AEDDBBE0D}"/>
                </a:ext>
              </a:extLst>
            </p:cNvPr>
            <p:cNvPicPr>
              <a:picLocks noChangeAspect="1"/>
            </p:cNvPicPr>
            <p:nvPr/>
          </p:nvPicPr>
          <p:blipFill>
            <a:blip r:embed="rId2">
              <a:extLst>
                <a:ext uri="{28A0092B-C50C-407E-A947-70E740481C1C}">
                  <a14:useLocalDpi xmlns:a14="http://schemas.microsoft.com/office/drawing/2010/main" val="0"/>
                </a:ext>
              </a:extLst>
            </a:blip>
            <a:srcRect l="25243" t="73151" r="72382" b="12329"/>
            <a:stretch>
              <a:fillRect/>
            </a:stretch>
          </p:blipFill>
          <p:spPr bwMode="auto">
            <a:xfrm>
              <a:off x="489196" y="5083361"/>
              <a:ext cx="3816104" cy="222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TextBox 16">
            <a:extLst>
              <a:ext uri="{FF2B5EF4-FFF2-40B4-BE49-F238E27FC236}">
                <a16:creationId xmlns:a16="http://schemas.microsoft.com/office/drawing/2014/main" id="{5DEE29D6-4F45-4E85-8D95-B87B9BF70695}"/>
              </a:ext>
            </a:extLst>
          </p:cNvPr>
          <p:cNvSpPr txBox="1">
            <a:spLocks noChangeArrowheads="1"/>
          </p:cNvSpPr>
          <p:nvPr/>
        </p:nvSpPr>
        <p:spPr bwMode="auto">
          <a:xfrm>
            <a:off x="152097" y="5734377"/>
            <a:ext cx="17386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it-IT" altLang="en-US" sz="1400" b="1" dirty="0">
                <a:solidFill>
                  <a:srgbClr val="114A66"/>
                </a:solidFill>
                <a:latin typeface="Verdana" panose="020B0604030504040204" pitchFamily="34" charset="0"/>
              </a:rPr>
              <a:t>MISCELAZIONE RAPIDA</a:t>
            </a:r>
          </a:p>
        </p:txBody>
      </p:sp>
      <p:sp>
        <p:nvSpPr>
          <p:cNvPr id="19" name="TextBox 17">
            <a:extLst>
              <a:ext uri="{FF2B5EF4-FFF2-40B4-BE49-F238E27FC236}">
                <a16:creationId xmlns:a16="http://schemas.microsoft.com/office/drawing/2014/main" id="{38A1D45E-2F72-497A-9D79-585D055CD51A}"/>
              </a:ext>
            </a:extLst>
          </p:cNvPr>
          <p:cNvSpPr txBox="1">
            <a:spLocks noChangeArrowheads="1"/>
          </p:cNvSpPr>
          <p:nvPr/>
        </p:nvSpPr>
        <p:spPr bwMode="auto">
          <a:xfrm>
            <a:off x="1890712" y="6163522"/>
            <a:ext cx="1952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it-IT" altLang="en-US" sz="1400" b="1" dirty="0">
                <a:solidFill>
                  <a:srgbClr val="114A66"/>
                </a:solidFill>
                <a:latin typeface="Verdana" panose="020B0604030504040204" pitchFamily="34" charset="0"/>
              </a:rPr>
              <a:t>BACINO DI</a:t>
            </a:r>
          </a:p>
          <a:p>
            <a:pPr eaLnBrk="1" hangingPunct="1"/>
            <a:r>
              <a:rPr lang="it-IT" altLang="en-US" sz="1400" b="1" dirty="0">
                <a:solidFill>
                  <a:srgbClr val="114A66"/>
                </a:solidFill>
                <a:latin typeface="Verdana" panose="020B0604030504040204" pitchFamily="34" charset="0"/>
              </a:rPr>
              <a:t>FLOCCULAZIONE</a:t>
            </a:r>
          </a:p>
        </p:txBody>
      </p:sp>
      <p:sp>
        <p:nvSpPr>
          <p:cNvPr id="20" name="TextBox 18">
            <a:extLst>
              <a:ext uri="{FF2B5EF4-FFF2-40B4-BE49-F238E27FC236}">
                <a16:creationId xmlns:a16="http://schemas.microsoft.com/office/drawing/2014/main" id="{63CE10E6-3119-4B0C-A977-0E645596A3E8}"/>
              </a:ext>
            </a:extLst>
          </p:cNvPr>
          <p:cNvSpPr txBox="1">
            <a:spLocks noChangeArrowheads="1"/>
          </p:cNvSpPr>
          <p:nvPr/>
        </p:nvSpPr>
        <p:spPr bwMode="auto">
          <a:xfrm>
            <a:off x="3729038" y="5818188"/>
            <a:ext cx="21050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400" b="1" dirty="0">
                <a:solidFill>
                  <a:srgbClr val="114A66"/>
                </a:solidFill>
                <a:latin typeface="Verdana" panose="020B0604030504040204" pitchFamily="34" charset="0"/>
              </a:rPr>
              <a:t>SEDIMENTAZIONE</a:t>
            </a:r>
          </a:p>
        </p:txBody>
      </p:sp>
      <p:sp>
        <p:nvSpPr>
          <p:cNvPr id="21" name="TextBox 19">
            <a:extLst>
              <a:ext uri="{FF2B5EF4-FFF2-40B4-BE49-F238E27FC236}">
                <a16:creationId xmlns:a16="http://schemas.microsoft.com/office/drawing/2014/main" id="{3C098B6B-75E5-4D33-9186-A75C5649548B}"/>
              </a:ext>
            </a:extLst>
          </p:cNvPr>
          <p:cNvSpPr txBox="1">
            <a:spLocks noChangeArrowheads="1"/>
          </p:cNvSpPr>
          <p:nvPr/>
        </p:nvSpPr>
        <p:spPr bwMode="auto">
          <a:xfrm>
            <a:off x="5887338" y="6167605"/>
            <a:ext cx="16961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it-IT" altLang="en-US" sz="1400" b="1" dirty="0">
                <a:solidFill>
                  <a:srgbClr val="114A66"/>
                </a:solidFill>
                <a:latin typeface="Verdana" panose="020B0604030504040204" pitchFamily="34" charset="0"/>
              </a:rPr>
              <a:t>FILTRAZIONE</a:t>
            </a:r>
          </a:p>
        </p:txBody>
      </p:sp>
      <p:sp>
        <p:nvSpPr>
          <p:cNvPr id="22" name="TextBox 20">
            <a:extLst>
              <a:ext uri="{FF2B5EF4-FFF2-40B4-BE49-F238E27FC236}">
                <a16:creationId xmlns:a16="http://schemas.microsoft.com/office/drawing/2014/main" id="{C707041A-A202-4E0B-87E0-E4B6AA8E9D47}"/>
              </a:ext>
            </a:extLst>
          </p:cNvPr>
          <p:cNvSpPr txBox="1">
            <a:spLocks noChangeArrowheads="1"/>
          </p:cNvSpPr>
          <p:nvPr/>
        </p:nvSpPr>
        <p:spPr bwMode="auto">
          <a:xfrm>
            <a:off x="7583488" y="5813425"/>
            <a:ext cx="1417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it-IT" altLang="en-US" sz="1400" b="1" dirty="0">
                <a:solidFill>
                  <a:srgbClr val="114A66"/>
                </a:solidFill>
                <a:latin typeface="Verdana" panose="020B0604030504040204" pitchFamily="34" charset="0"/>
              </a:rPr>
              <a:t>FINITA</a:t>
            </a:r>
          </a:p>
        </p:txBody>
      </p:sp>
      <p:cxnSp>
        <p:nvCxnSpPr>
          <p:cNvPr id="23" name="Straight Connector 22">
            <a:extLst>
              <a:ext uri="{FF2B5EF4-FFF2-40B4-BE49-F238E27FC236}">
                <a16:creationId xmlns:a16="http://schemas.microsoft.com/office/drawing/2014/main" id="{03217B1D-3162-46E3-B9F7-F489A7BC0FF5}"/>
              </a:ext>
            </a:extLst>
          </p:cNvPr>
          <p:cNvCxnSpPr>
            <a:endCxn id="24" idx="2"/>
          </p:cNvCxnSpPr>
          <p:nvPr/>
        </p:nvCxnSpPr>
        <p:spPr>
          <a:xfrm flipV="1">
            <a:off x="1082675" y="3397250"/>
            <a:ext cx="0" cy="2032000"/>
          </a:xfrm>
          <a:prstGeom prst="line">
            <a:avLst/>
          </a:prstGeom>
          <a:ln w="28575">
            <a:solidFill>
              <a:srgbClr val="080808"/>
            </a:solidFill>
          </a:ln>
        </p:spPr>
        <p:style>
          <a:lnRef idx="1">
            <a:schemeClr val="accent1"/>
          </a:lnRef>
          <a:fillRef idx="0">
            <a:schemeClr val="accent1"/>
          </a:fillRef>
          <a:effectRef idx="0">
            <a:schemeClr val="accent1"/>
          </a:effectRef>
          <a:fontRef idx="minor">
            <a:schemeClr val="tx1"/>
          </a:fontRef>
        </p:style>
      </p:cxnSp>
      <p:sp>
        <p:nvSpPr>
          <p:cNvPr id="24" name="Text Box 13">
            <a:extLst>
              <a:ext uri="{FF2B5EF4-FFF2-40B4-BE49-F238E27FC236}">
                <a16:creationId xmlns:a16="http://schemas.microsoft.com/office/drawing/2014/main" id="{DCC9F19B-DD4F-4179-83AE-ABD8F5BC3A55}"/>
              </a:ext>
            </a:extLst>
          </p:cNvPr>
          <p:cNvSpPr txBox="1">
            <a:spLocks noChangeArrowheads="1"/>
          </p:cNvSpPr>
          <p:nvPr/>
        </p:nvSpPr>
        <p:spPr bwMode="auto">
          <a:xfrm>
            <a:off x="592138" y="2949575"/>
            <a:ext cx="982662" cy="44767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1" hangingPunct="1"/>
            <a:r>
              <a:rPr lang="it-IT" altLang="en-US" sz="2000" b="1" dirty="0" err="1">
                <a:solidFill>
                  <a:srgbClr val="00B050"/>
                </a:solidFill>
                <a:latin typeface="Times New Roman" panose="02020603050405020304" pitchFamily="18" charset="0"/>
              </a:rPr>
              <a:t>Alum</a:t>
            </a:r>
            <a:endParaRPr lang="it-IT" altLang="en-US" dirty="0">
              <a:solidFill>
                <a:srgbClr val="00B050"/>
              </a:solidFill>
            </a:endParaRPr>
          </a:p>
        </p:txBody>
      </p:sp>
      <p:cxnSp>
        <p:nvCxnSpPr>
          <p:cNvPr id="25" name="Straight Connector 24">
            <a:extLst>
              <a:ext uri="{FF2B5EF4-FFF2-40B4-BE49-F238E27FC236}">
                <a16:creationId xmlns:a16="http://schemas.microsoft.com/office/drawing/2014/main" id="{2445A9C0-88D7-4322-AA07-15E0F723FE4A}"/>
              </a:ext>
            </a:extLst>
          </p:cNvPr>
          <p:cNvCxnSpPr/>
          <p:nvPr/>
        </p:nvCxnSpPr>
        <p:spPr>
          <a:xfrm flipH="1" flipV="1">
            <a:off x="176213" y="2400300"/>
            <a:ext cx="17462" cy="2957513"/>
          </a:xfrm>
          <a:prstGeom prst="line">
            <a:avLst/>
          </a:prstGeom>
          <a:ln w="28575">
            <a:solidFill>
              <a:srgbClr val="080808"/>
            </a:solidFill>
          </a:ln>
        </p:spPr>
        <p:style>
          <a:lnRef idx="1">
            <a:schemeClr val="accent1"/>
          </a:lnRef>
          <a:fillRef idx="0">
            <a:schemeClr val="accent1"/>
          </a:fillRef>
          <a:effectRef idx="0">
            <a:schemeClr val="accent1"/>
          </a:effectRef>
          <a:fontRef idx="minor">
            <a:schemeClr val="tx1"/>
          </a:fontRef>
        </p:style>
      </p:cxnSp>
      <p:sp>
        <p:nvSpPr>
          <p:cNvPr id="26" name="Text Box 13">
            <a:extLst>
              <a:ext uri="{FF2B5EF4-FFF2-40B4-BE49-F238E27FC236}">
                <a16:creationId xmlns:a16="http://schemas.microsoft.com/office/drawing/2014/main" id="{6AD81E37-AA3A-4B35-B4E6-DEB005CFD7C1}"/>
              </a:ext>
            </a:extLst>
          </p:cNvPr>
          <p:cNvSpPr txBox="1">
            <a:spLocks noChangeArrowheads="1"/>
          </p:cNvSpPr>
          <p:nvPr/>
        </p:nvSpPr>
        <p:spPr bwMode="auto">
          <a:xfrm>
            <a:off x="141288" y="1958975"/>
            <a:ext cx="1371600" cy="660400"/>
          </a:xfrm>
          <a:prstGeom prst="rect">
            <a:avLst/>
          </a:prstGeom>
          <a:solidFill>
            <a:schemeClr val="bg1"/>
          </a:solidFill>
          <a:ln w="9525">
            <a:solidFill>
              <a:srgbClr val="000000"/>
            </a:solidFill>
            <a:miter lim="800000"/>
            <a:headEnd/>
            <a:tailEnd/>
          </a:ln>
        </p:spPr>
        <p:txBody>
          <a:bodyPr/>
          <a:lstStyle/>
          <a:p>
            <a:pPr algn="ctr" eaLnBrk="1" hangingPunct="1"/>
            <a:r>
              <a:rPr lang="it-IT" altLang="en-US" sz="1600" b="1" dirty="0">
                <a:solidFill>
                  <a:srgbClr val="114A66"/>
                </a:solidFill>
                <a:latin typeface="Verdana" panose="020B0604030504040204" pitchFamily="34" charset="0"/>
              </a:rPr>
              <a:t>SCV: -200</a:t>
            </a:r>
          </a:p>
          <a:p>
            <a:pPr algn="ctr" eaLnBrk="1" hangingPunct="1"/>
            <a:r>
              <a:rPr lang="it-IT" altLang="en-US" sz="1600" b="1" dirty="0">
                <a:solidFill>
                  <a:srgbClr val="FF0000"/>
                </a:solidFill>
                <a:latin typeface="Verdana" panose="020B0604030504040204" pitchFamily="34" charset="0"/>
              </a:rPr>
              <a:t>SCV: -225</a:t>
            </a:r>
            <a:endParaRPr lang="it-IT" altLang="en-US" sz="1400" dirty="0">
              <a:solidFill>
                <a:srgbClr val="FF0000"/>
              </a:solidFill>
              <a:latin typeface="Verdana" panose="020B0604030504040204" pitchFamily="34" charset="0"/>
            </a:endParaRPr>
          </a:p>
        </p:txBody>
      </p:sp>
      <p:cxnSp>
        <p:nvCxnSpPr>
          <p:cNvPr id="27" name="Straight Connector 26">
            <a:extLst>
              <a:ext uri="{FF2B5EF4-FFF2-40B4-BE49-F238E27FC236}">
                <a16:creationId xmlns:a16="http://schemas.microsoft.com/office/drawing/2014/main" id="{73B07E93-319D-43C5-BC5A-098895C0FAB9}"/>
              </a:ext>
            </a:extLst>
          </p:cNvPr>
          <p:cNvCxnSpPr/>
          <p:nvPr/>
        </p:nvCxnSpPr>
        <p:spPr>
          <a:xfrm flipV="1">
            <a:off x="1409700" y="3860800"/>
            <a:ext cx="15875" cy="1385888"/>
          </a:xfrm>
          <a:prstGeom prst="line">
            <a:avLst/>
          </a:prstGeom>
          <a:ln w="28575">
            <a:solidFill>
              <a:srgbClr val="080808"/>
            </a:solidFill>
          </a:ln>
        </p:spPr>
        <p:style>
          <a:lnRef idx="1">
            <a:schemeClr val="accent1"/>
          </a:lnRef>
          <a:fillRef idx="0">
            <a:schemeClr val="accent1"/>
          </a:fillRef>
          <a:effectRef idx="0">
            <a:schemeClr val="accent1"/>
          </a:effectRef>
          <a:fontRef idx="minor">
            <a:schemeClr val="tx1"/>
          </a:fontRef>
        </p:style>
      </p:cxnSp>
      <p:sp>
        <p:nvSpPr>
          <p:cNvPr id="28" name="Text Box 13">
            <a:extLst>
              <a:ext uri="{FF2B5EF4-FFF2-40B4-BE49-F238E27FC236}">
                <a16:creationId xmlns:a16="http://schemas.microsoft.com/office/drawing/2014/main" id="{7B97F7B4-4C95-45F1-8F1B-EABF80E86934}"/>
              </a:ext>
            </a:extLst>
          </p:cNvPr>
          <p:cNvSpPr txBox="1">
            <a:spLocks noChangeArrowheads="1"/>
          </p:cNvSpPr>
          <p:nvPr/>
        </p:nvSpPr>
        <p:spPr bwMode="auto">
          <a:xfrm>
            <a:off x="1225550" y="3802063"/>
            <a:ext cx="1222375" cy="752475"/>
          </a:xfrm>
          <a:prstGeom prst="rect">
            <a:avLst/>
          </a:prstGeom>
          <a:solidFill>
            <a:schemeClr val="bg1"/>
          </a:solidFill>
          <a:ln w="9525">
            <a:solidFill>
              <a:srgbClr val="000000"/>
            </a:solidFill>
            <a:miter lim="800000"/>
            <a:headEnd/>
            <a:tailEnd/>
          </a:ln>
        </p:spPr>
        <p:txBody>
          <a:bodyPr/>
          <a:lstStyle/>
          <a:p>
            <a:pPr algn="ctr" eaLnBrk="1" hangingPunct="1"/>
            <a:r>
              <a:rPr lang="it-IT" altLang="en-US" sz="1600" b="1" dirty="0">
                <a:solidFill>
                  <a:srgbClr val="114A66"/>
                </a:solidFill>
                <a:latin typeface="Verdana" panose="020B0604030504040204" pitchFamily="34" charset="0"/>
              </a:rPr>
              <a:t>SCV: 0</a:t>
            </a:r>
          </a:p>
          <a:p>
            <a:pPr algn="ctr" eaLnBrk="1" hangingPunct="1"/>
            <a:r>
              <a:rPr lang="it-IT" altLang="en-US" sz="1600" b="1" dirty="0">
                <a:solidFill>
                  <a:srgbClr val="FF0000"/>
                </a:solidFill>
                <a:latin typeface="Verdana" panose="020B0604030504040204" pitchFamily="34" charset="0"/>
              </a:rPr>
              <a:t>SCV-215</a:t>
            </a:r>
            <a:endParaRPr lang="it-IT" altLang="en-US" sz="1400" dirty="0">
              <a:solidFill>
                <a:srgbClr val="FF0000"/>
              </a:solidFill>
              <a:latin typeface="Verdana" panose="020B0604030504040204" pitchFamily="34" charset="0"/>
            </a:endParaRPr>
          </a:p>
        </p:txBody>
      </p:sp>
      <p:cxnSp>
        <p:nvCxnSpPr>
          <p:cNvPr id="29" name="Straight Connector 28">
            <a:extLst>
              <a:ext uri="{FF2B5EF4-FFF2-40B4-BE49-F238E27FC236}">
                <a16:creationId xmlns:a16="http://schemas.microsoft.com/office/drawing/2014/main" id="{BA6B4E11-E6BE-43DF-863E-EA5E2C002F71}"/>
              </a:ext>
            </a:extLst>
          </p:cNvPr>
          <p:cNvCxnSpPr/>
          <p:nvPr/>
        </p:nvCxnSpPr>
        <p:spPr>
          <a:xfrm flipV="1">
            <a:off x="2597150" y="3228975"/>
            <a:ext cx="3175" cy="1730375"/>
          </a:xfrm>
          <a:prstGeom prst="line">
            <a:avLst/>
          </a:prstGeom>
          <a:ln w="28575">
            <a:solidFill>
              <a:srgbClr val="080808"/>
            </a:solidFill>
          </a:ln>
        </p:spPr>
        <p:style>
          <a:lnRef idx="1">
            <a:schemeClr val="accent1"/>
          </a:lnRef>
          <a:fillRef idx="0">
            <a:schemeClr val="accent1"/>
          </a:fillRef>
          <a:effectRef idx="0">
            <a:schemeClr val="accent1"/>
          </a:effectRef>
          <a:fontRef idx="minor">
            <a:schemeClr val="tx1"/>
          </a:fontRef>
        </p:style>
      </p:cxnSp>
      <p:sp>
        <p:nvSpPr>
          <p:cNvPr id="30" name="Text Box 13">
            <a:extLst>
              <a:ext uri="{FF2B5EF4-FFF2-40B4-BE49-F238E27FC236}">
                <a16:creationId xmlns:a16="http://schemas.microsoft.com/office/drawing/2014/main" id="{4E48BB77-44A3-425C-B805-71DE69FE40CE}"/>
              </a:ext>
            </a:extLst>
          </p:cNvPr>
          <p:cNvSpPr txBox="1">
            <a:spLocks noChangeArrowheads="1"/>
          </p:cNvSpPr>
          <p:nvPr/>
        </p:nvSpPr>
        <p:spPr bwMode="auto">
          <a:xfrm>
            <a:off x="2413000" y="2787650"/>
            <a:ext cx="1254125" cy="727075"/>
          </a:xfrm>
          <a:prstGeom prst="rect">
            <a:avLst/>
          </a:prstGeom>
          <a:solidFill>
            <a:schemeClr val="bg1"/>
          </a:solidFill>
          <a:ln w="9525">
            <a:solidFill>
              <a:srgbClr val="000000"/>
            </a:solidFill>
            <a:miter lim="800000"/>
            <a:headEnd/>
            <a:tailEnd/>
          </a:ln>
        </p:spPr>
        <p:txBody>
          <a:bodyPr/>
          <a:lstStyle/>
          <a:p>
            <a:pPr algn="ctr" eaLnBrk="1" hangingPunct="1"/>
            <a:r>
              <a:rPr lang="it-IT" altLang="en-US" sz="1600" b="1" dirty="0">
                <a:solidFill>
                  <a:srgbClr val="114A66"/>
                </a:solidFill>
                <a:latin typeface="Verdana" panose="020B0604030504040204" pitchFamily="34" charset="0"/>
              </a:rPr>
              <a:t>SCV: -50</a:t>
            </a:r>
          </a:p>
          <a:p>
            <a:pPr algn="ctr" eaLnBrk="1" hangingPunct="1"/>
            <a:r>
              <a:rPr lang="it-IT" altLang="en-US" sz="1600" b="1" dirty="0">
                <a:solidFill>
                  <a:srgbClr val="FF0000"/>
                </a:solidFill>
                <a:latin typeface="Verdana" panose="020B0604030504040204" pitchFamily="34" charset="0"/>
              </a:rPr>
              <a:t>SCV:-220</a:t>
            </a:r>
            <a:endParaRPr lang="it-IT" altLang="en-US" sz="1400" dirty="0">
              <a:solidFill>
                <a:srgbClr val="FF0000"/>
              </a:solidFill>
              <a:latin typeface="Verdana" panose="020B0604030504040204" pitchFamily="34" charset="0"/>
            </a:endParaRPr>
          </a:p>
        </p:txBody>
      </p:sp>
      <p:cxnSp>
        <p:nvCxnSpPr>
          <p:cNvPr id="31" name="Straight Connector 30">
            <a:extLst>
              <a:ext uri="{FF2B5EF4-FFF2-40B4-BE49-F238E27FC236}">
                <a16:creationId xmlns:a16="http://schemas.microsoft.com/office/drawing/2014/main" id="{F4796050-8361-403B-90F8-79B9C0D88BF0}"/>
              </a:ext>
            </a:extLst>
          </p:cNvPr>
          <p:cNvCxnSpPr/>
          <p:nvPr/>
        </p:nvCxnSpPr>
        <p:spPr>
          <a:xfrm flipH="1" flipV="1">
            <a:off x="4124325" y="3209925"/>
            <a:ext cx="6350" cy="1719263"/>
          </a:xfrm>
          <a:prstGeom prst="line">
            <a:avLst/>
          </a:prstGeom>
          <a:ln w="28575">
            <a:solidFill>
              <a:srgbClr val="080808"/>
            </a:solidFill>
          </a:ln>
        </p:spPr>
        <p:style>
          <a:lnRef idx="1">
            <a:schemeClr val="accent1"/>
          </a:lnRef>
          <a:fillRef idx="0">
            <a:schemeClr val="accent1"/>
          </a:fillRef>
          <a:effectRef idx="0">
            <a:schemeClr val="accent1"/>
          </a:effectRef>
          <a:fontRef idx="minor">
            <a:schemeClr val="tx1"/>
          </a:fontRef>
        </p:style>
      </p:cxnSp>
      <p:sp>
        <p:nvSpPr>
          <p:cNvPr id="32" name="Text Box 13">
            <a:extLst>
              <a:ext uri="{FF2B5EF4-FFF2-40B4-BE49-F238E27FC236}">
                <a16:creationId xmlns:a16="http://schemas.microsoft.com/office/drawing/2014/main" id="{CF741EB1-18C0-4CED-8917-94506E29DDA9}"/>
              </a:ext>
            </a:extLst>
          </p:cNvPr>
          <p:cNvSpPr txBox="1">
            <a:spLocks noChangeArrowheads="1"/>
          </p:cNvSpPr>
          <p:nvPr/>
        </p:nvSpPr>
        <p:spPr bwMode="auto">
          <a:xfrm>
            <a:off x="3946525" y="2757488"/>
            <a:ext cx="1397000" cy="757237"/>
          </a:xfrm>
          <a:prstGeom prst="rect">
            <a:avLst/>
          </a:prstGeom>
          <a:solidFill>
            <a:schemeClr val="bg1"/>
          </a:solidFill>
          <a:ln w="9525">
            <a:solidFill>
              <a:srgbClr val="000000"/>
            </a:solidFill>
            <a:miter lim="800000"/>
            <a:headEnd/>
            <a:tailEnd/>
          </a:ln>
        </p:spPr>
        <p:txBody>
          <a:bodyPr/>
          <a:lstStyle/>
          <a:p>
            <a:pPr algn="ctr" eaLnBrk="1" hangingPunct="1"/>
            <a:r>
              <a:rPr lang="it-IT" altLang="en-US" sz="1600" b="1" dirty="0">
                <a:solidFill>
                  <a:srgbClr val="114A66"/>
                </a:solidFill>
                <a:latin typeface="Verdana" panose="020B0604030504040204" pitchFamily="34" charset="0"/>
              </a:rPr>
              <a:t>SCV: -100</a:t>
            </a:r>
          </a:p>
          <a:p>
            <a:pPr algn="ctr" eaLnBrk="1" hangingPunct="1"/>
            <a:r>
              <a:rPr lang="it-IT" altLang="en-US" sz="1600" b="1" dirty="0">
                <a:solidFill>
                  <a:srgbClr val="FF0000"/>
                </a:solidFill>
                <a:latin typeface="Verdana" panose="020B0604030504040204" pitchFamily="34" charset="0"/>
              </a:rPr>
              <a:t>SCV: -220</a:t>
            </a:r>
            <a:endParaRPr lang="it-IT" altLang="en-US" sz="1400" dirty="0">
              <a:solidFill>
                <a:srgbClr val="FF0000"/>
              </a:solidFill>
              <a:latin typeface="Verdana" panose="020B0604030504040204" pitchFamily="34" charset="0"/>
            </a:endParaRPr>
          </a:p>
        </p:txBody>
      </p:sp>
      <p:sp>
        <p:nvSpPr>
          <p:cNvPr id="33" name="Text Box 13">
            <a:extLst>
              <a:ext uri="{FF2B5EF4-FFF2-40B4-BE49-F238E27FC236}">
                <a16:creationId xmlns:a16="http://schemas.microsoft.com/office/drawing/2014/main" id="{B97636CB-DF26-45D7-A28E-8EBDBD8B72E7}"/>
              </a:ext>
            </a:extLst>
          </p:cNvPr>
          <p:cNvSpPr txBox="1">
            <a:spLocks noChangeArrowheads="1"/>
          </p:cNvSpPr>
          <p:nvPr/>
        </p:nvSpPr>
        <p:spPr bwMode="auto">
          <a:xfrm>
            <a:off x="2867025" y="1719263"/>
            <a:ext cx="3551238" cy="7334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1" hangingPunct="1"/>
            <a:r>
              <a:rPr lang="it-IT" altLang="en-US" sz="1600" b="1" dirty="0" err="1">
                <a:solidFill>
                  <a:srgbClr val="114A66"/>
                </a:solidFill>
                <a:latin typeface="Verdana" panose="020B0604030504040204" pitchFamily="34" charset="0"/>
              </a:rPr>
              <a:t>Raw</a:t>
            </a:r>
            <a:r>
              <a:rPr lang="it-IT" altLang="en-US" sz="1600" b="1" dirty="0">
                <a:solidFill>
                  <a:srgbClr val="114A66"/>
                </a:solidFill>
                <a:latin typeface="Verdana" panose="020B0604030504040204" pitchFamily="34" charset="0"/>
              </a:rPr>
              <a:t> pH: 7.0 / </a:t>
            </a:r>
            <a:r>
              <a:rPr lang="it-IT" altLang="en-US" sz="1600" b="1" dirty="0" err="1">
                <a:solidFill>
                  <a:srgbClr val="114A66"/>
                </a:solidFill>
                <a:latin typeface="Verdana" panose="020B0604030504040204" pitchFamily="34" charset="0"/>
              </a:rPr>
              <a:t>Alkalinity</a:t>
            </a:r>
            <a:r>
              <a:rPr lang="it-IT" altLang="en-US" sz="1600" b="1" dirty="0">
                <a:solidFill>
                  <a:srgbClr val="114A66"/>
                </a:solidFill>
                <a:latin typeface="Verdana" panose="020B0604030504040204" pitchFamily="34" charset="0"/>
              </a:rPr>
              <a:t>: 40</a:t>
            </a:r>
          </a:p>
          <a:p>
            <a:pPr algn="ctr" eaLnBrk="1" hangingPunct="1"/>
            <a:r>
              <a:rPr lang="it-IT" altLang="en-US" sz="1600" b="1" dirty="0" err="1">
                <a:solidFill>
                  <a:srgbClr val="FF0000"/>
                </a:solidFill>
                <a:latin typeface="Verdana" panose="020B0604030504040204" pitchFamily="34" charset="0"/>
              </a:rPr>
              <a:t>Raw</a:t>
            </a:r>
            <a:r>
              <a:rPr lang="it-IT" altLang="en-US" sz="1600" b="1" dirty="0">
                <a:solidFill>
                  <a:srgbClr val="FF0000"/>
                </a:solidFill>
                <a:latin typeface="Verdana" panose="020B0604030504040204" pitchFamily="34" charset="0"/>
              </a:rPr>
              <a:t> pH: 8.0 / </a:t>
            </a:r>
            <a:r>
              <a:rPr lang="it-IT" altLang="en-US" sz="1600" b="1" dirty="0" err="1">
                <a:solidFill>
                  <a:srgbClr val="FF0000"/>
                </a:solidFill>
                <a:latin typeface="Verdana" panose="020B0604030504040204" pitchFamily="34" charset="0"/>
              </a:rPr>
              <a:t>Alkalinity</a:t>
            </a:r>
            <a:r>
              <a:rPr lang="it-IT" altLang="en-US" sz="1600" b="1" dirty="0">
                <a:solidFill>
                  <a:srgbClr val="FF0000"/>
                </a:solidFill>
                <a:latin typeface="Verdana" panose="020B0604030504040204" pitchFamily="34" charset="0"/>
              </a:rPr>
              <a:t>: 160</a:t>
            </a:r>
            <a:endParaRPr lang="it-IT" altLang="en-US" sz="1400" dirty="0">
              <a:solidFill>
                <a:srgbClr val="FF0000"/>
              </a:solidFill>
              <a:latin typeface="Verdana" panose="020B0604030504040204" pitchFamily="34" charset="0"/>
            </a:endParaRPr>
          </a:p>
        </p:txBody>
      </p:sp>
      <p:cxnSp>
        <p:nvCxnSpPr>
          <p:cNvPr id="34" name="Straight Connector 33">
            <a:extLst>
              <a:ext uri="{FF2B5EF4-FFF2-40B4-BE49-F238E27FC236}">
                <a16:creationId xmlns:a16="http://schemas.microsoft.com/office/drawing/2014/main" id="{26D6680A-C825-490E-B3CB-5910F0E77D82}"/>
              </a:ext>
            </a:extLst>
          </p:cNvPr>
          <p:cNvCxnSpPr/>
          <p:nvPr/>
        </p:nvCxnSpPr>
        <p:spPr>
          <a:xfrm flipH="1" flipV="1">
            <a:off x="7858125" y="3240088"/>
            <a:ext cx="6350" cy="1719262"/>
          </a:xfrm>
          <a:prstGeom prst="line">
            <a:avLst/>
          </a:prstGeom>
          <a:ln w="28575">
            <a:solidFill>
              <a:srgbClr val="080808"/>
            </a:solidFill>
          </a:ln>
        </p:spPr>
        <p:style>
          <a:lnRef idx="1">
            <a:schemeClr val="accent1"/>
          </a:lnRef>
          <a:fillRef idx="0">
            <a:schemeClr val="accent1"/>
          </a:fillRef>
          <a:effectRef idx="0">
            <a:schemeClr val="accent1"/>
          </a:effectRef>
          <a:fontRef idx="minor">
            <a:schemeClr val="tx1"/>
          </a:fontRef>
        </p:style>
      </p:cxnSp>
      <p:sp>
        <p:nvSpPr>
          <p:cNvPr id="35" name="Text Box 13">
            <a:extLst>
              <a:ext uri="{FF2B5EF4-FFF2-40B4-BE49-F238E27FC236}">
                <a16:creationId xmlns:a16="http://schemas.microsoft.com/office/drawing/2014/main" id="{D8A40ABF-5314-4734-BBCA-B8C764C2EED3}"/>
              </a:ext>
            </a:extLst>
          </p:cNvPr>
          <p:cNvSpPr txBox="1">
            <a:spLocks noChangeArrowheads="1"/>
          </p:cNvSpPr>
          <p:nvPr/>
        </p:nvSpPr>
        <p:spPr bwMode="auto">
          <a:xfrm>
            <a:off x="7604125" y="2752725"/>
            <a:ext cx="1397000" cy="719138"/>
          </a:xfrm>
          <a:prstGeom prst="rect">
            <a:avLst/>
          </a:prstGeom>
          <a:solidFill>
            <a:schemeClr val="bg1"/>
          </a:solidFill>
          <a:ln w="9525">
            <a:solidFill>
              <a:srgbClr val="000000"/>
            </a:solidFill>
            <a:miter lim="800000"/>
            <a:headEnd/>
            <a:tailEnd/>
          </a:ln>
        </p:spPr>
        <p:txBody>
          <a:bodyPr/>
          <a:lstStyle/>
          <a:p>
            <a:pPr algn="ctr" eaLnBrk="1" hangingPunct="1"/>
            <a:r>
              <a:rPr lang="it-IT" altLang="en-US" sz="1600" b="1" dirty="0">
                <a:solidFill>
                  <a:srgbClr val="114A66"/>
                </a:solidFill>
                <a:latin typeface="Verdana" panose="020B0604030504040204" pitchFamily="34" charset="0"/>
              </a:rPr>
              <a:t>SCV: -175</a:t>
            </a:r>
          </a:p>
          <a:p>
            <a:pPr algn="ctr" eaLnBrk="1" hangingPunct="1"/>
            <a:r>
              <a:rPr lang="it-IT" altLang="en-US" sz="1600" b="1" dirty="0">
                <a:solidFill>
                  <a:srgbClr val="FF0000"/>
                </a:solidFill>
                <a:latin typeface="Verdana" panose="020B0604030504040204" pitchFamily="34" charset="0"/>
              </a:rPr>
              <a:t>SCV: -220</a:t>
            </a:r>
            <a:endParaRPr lang="it-IT" altLang="en-US" sz="1400" dirty="0">
              <a:solidFill>
                <a:srgbClr val="FF0000"/>
              </a:solidFill>
              <a:latin typeface="Verdana" panose="020B0604030504040204" pitchFamily="34" charset="0"/>
            </a:endParaRPr>
          </a:p>
        </p:txBody>
      </p:sp>
      <p:cxnSp>
        <p:nvCxnSpPr>
          <p:cNvPr id="36" name="Straight Connector 35">
            <a:extLst>
              <a:ext uri="{FF2B5EF4-FFF2-40B4-BE49-F238E27FC236}">
                <a16:creationId xmlns:a16="http://schemas.microsoft.com/office/drawing/2014/main" id="{9F9F228E-B972-420C-8FA0-9397DDFABD53}"/>
              </a:ext>
            </a:extLst>
          </p:cNvPr>
          <p:cNvCxnSpPr/>
          <p:nvPr/>
        </p:nvCxnSpPr>
        <p:spPr>
          <a:xfrm flipH="1" flipV="1">
            <a:off x="6105525" y="3203575"/>
            <a:ext cx="7938" cy="1719263"/>
          </a:xfrm>
          <a:prstGeom prst="line">
            <a:avLst/>
          </a:prstGeom>
          <a:ln w="28575">
            <a:solidFill>
              <a:srgbClr val="080808"/>
            </a:solidFill>
          </a:ln>
        </p:spPr>
        <p:style>
          <a:lnRef idx="1">
            <a:schemeClr val="accent1"/>
          </a:lnRef>
          <a:fillRef idx="0">
            <a:schemeClr val="accent1"/>
          </a:fillRef>
          <a:effectRef idx="0">
            <a:schemeClr val="accent1"/>
          </a:effectRef>
          <a:fontRef idx="minor">
            <a:schemeClr val="tx1"/>
          </a:fontRef>
        </p:style>
      </p:cxnSp>
      <p:sp>
        <p:nvSpPr>
          <p:cNvPr id="37" name="Text Box 13">
            <a:extLst>
              <a:ext uri="{FF2B5EF4-FFF2-40B4-BE49-F238E27FC236}">
                <a16:creationId xmlns:a16="http://schemas.microsoft.com/office/drawing/2014/main" id="{4B9461B9-A79E-4CC6-AB22-8CFE826C947A}"/>
              </a:ext>
            </a:extLst>
          </p:cNvPr>
          <p:cNvSpPr txBox="1">
            <a:spLocks noChangeArrowheads="1"/>
          </p:cNvSpPr>
          <p:nvPr/>
        </p:nvSpPr>
        <p:spPr bwMode="auto">
          <a:xfrm>
            <a:off x="5889625" y="2760663"/>
            <a:ext cx="1397000" cy="719137"/>
          </a:xfrm>
          <a:prstGeom prst="rect">
            <a:avLst/>
          </a:prstGeom>
          <a:solidFill>
            <a:schemeClr val="bg1"/>
          </a:solidFill>
          <a:ln w="9525">
            <a:solidFill>
              <a:srgbClr val="000000"/>
            </a:solidFill>
            <a:miter lim="800000"/>
            <a:headEnd/>
            <a:tailEnd/>
          </a:ln>
        </p:spPr>
        <p:txBody>
          <a:bodyPr/>
          <a:lstStyle/>
          <a:p>
            <a:pPr algn="ctr" eaLnBrk="1" hangingPunct="1"/>
            <a:r>
              <a:rPr lang="it-IT" altLang="en-US" sz="1600" b="1" dirty="0">
                <a:solidFill>
                  <a:srgbClr val="114A66"/>
                </a:solidFill>
                <a:latin typeface="Verdana" panose="020B0604030504040204" pitchFamily="34" charset="0"/>
              </a:rPr>
              <a:t>SCV: -150</a:t>
            </a:r>
          </a:p>
          <a:p>
            <a:pPr algn="ctr" eaLnBrk="1" hangingPunct="1"/>
            <a:r>
              <a:rPr lang="it-IT" altLang="en-US" sz="1600" b="1" dirty="0">
                <a:solidFill>
                  <a:srgbClr val="FF0000"/>
                </a:solidFill>
                <a:latin typeface="Verdana" panose="020B0604030504040204" pitchFamily="34" charset="0"/>
              </a:rPr>
              <a:t>SCV: -220</a:t>
            </a:r>
            <a:endParaRPr lang="it-IT" altLang="en-US" sz="1400" dirty="0">
              <a:solidFill>
                <a:srgbClr val="FF0000"/>
              </a:solidFill>
              <a:latin typeface="Verdana" panose="020B0604030504040204" pitchFamily="34" charset="0"/>
            </a:endParaRPr>
          </a:p>
        </p:txBody>
      </p:sp>
    </p:spTree>
    <p:extLst>
      <p:ext uri="{BB962C8B-B14F-4D97-AF65-F5344CB8AC3E}">
        <p14:creationId xmlns:p14="http://schemas.microsoft.com/office/powerpoint/2010/main" val="309390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it-IT" dirty="0"/>
              <a:t>Flocculatore da banco tradizionale</a:t>
            </a:r>
          </a:p>
        </p:txBody>
      </p:sp>
      <p:pic>
        <p:nvPicPr>
          <p:cNvPr id="12" name="Picture 4" descr="jar tester">
            <a:extLst>
              <a:ext uri="{FF2B5EF4-FFF2-40B4-BE49-F238E27FC236}">
                <a16:creationId xmlns:a16="http://schemas.microsoft.com/office/drawing/2014/main" id="{B3EDEB9C-2415-4A09-8F07-E3B4B36CE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34" t="19362" r="5000" b="12236"/>
          <a:stretch>
            <a:fillRect/>
          </a:stretch>
        </p:blipFill>
        <p:spPr bwMode="auto">
          <a:xfrm>
            <a:off x="838200" y="1524000"/>
            <a:ext cx="7391400"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22813BA-19E8-49D8-890C-A21221755B05}"/>
              </a:ext>
            </a:extLst>
          </p:cNvPr>
          <p:cNvSpPr/>
          <p:nvPr/>
        </p:nvSpPr>
        <p:spPr>
          <a:xfrm>
            <a:off x="838200" y="4856162"/>
            <a:ext cx="7391400" cy="923330"/>
          </a:xfrm>
          <a:prstGeom prst="rect">
            <a:avLst/>
          </a:prstGeom>
        </p:spPr>
        <p:txBody>
          <a:bodyPr wrap="square">
            <a:spAutoFit/>
          </a:bodyPr>
          <a:lstStyle/>
          <a:p>
            <a:pPr marL="285750" indent="-285750">
              <a:buFont typeface="Arial" panose="020B0604020202020204" pitchFamily="34" charset="0"/>
              <a:buChar char="•"/>
            </a:pPr>
            <a:r>
              <a:rPr lang="it-IT" dirty="0"/>
              <a:t>I risultati dipendono fortemente dall'operatore</a:t>
            </a:r>
          </a:p>
          <a:p>
            <a:pPr marL="285750" indent="-285750">
              <a:buFont typeface="Arial" panose="020B0604020202020204" pitchFamily="34" charset="0"/>
              <a:buChar char="•"/>
            </a:pPr>
            <a:r>
              <a:rPr lang="it-IT" dirty="0"/>
              <a:t>30-45 minuti di esecuzione con metodi standard</a:t>
            </a:r>
          </a:p>
          <a:p>
            <a:pPr marL="285750" indent="-285750">
              <a:buFont typeface="Arial" panose="020B0604020202020204" pitchFamily="34" charset="0"/>
              <a:buChar char="•"/>
            </a:pPr>
            <a:r>
              <a:rPr lang="it-IT" dirty="0"/>
              <a:t>Possibilità di interpretazioni soggettive</a:t>
            </a:r>
          </a:p>
        </p:txBody>
      </p:sp>
    </p:spTree>
    <p:extLst>
      <p:ext uri="{BB962C8B-B14F-4D97-AF65-F5344CB8AC3E}">
        <p14:creationId xmlns:p14="http://schemas.microsoft.com/office/powerpoint/2010/main" val="1042277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it-IT" dirty="0"/>
              <a:t>Perché la SC in linea è relativa? </a:t>
            </a:r>
          </a:p>
        </p:txBody>
      </p:sp>
      <p:sp>
        <p:nvSpPr>
          <p:cNvPr id="69" name="Rectangle 68">
            <a:extLst>
              <a:ext uri="{FF2B5EF4-FFF2-40B4-BE49-F238E27FC236}">
                <a16:creationId xmlns:a16="http://schemas.microsoft.com/office/drawing/2014/main" id="{5CF69B31-6F2C-4E1F-B854-3C66DE70BF20}"/>
              </a:ext>
            </a:extLst>
          </p:cNvPr>
          <p:cNvSpPr/>
          <p:nvPr/>
        </p:nvSpPr>
        <p:spPr>
          <a:xfrm>
            <a:off x="304800" y="1447800"/>
            <a:ext cx="8271468" cy="4524315"/>
          </a:xfrm>
          <a:prstGeom prst="rect">
            <a:avLst/>
          </a:prstGeom>
        </p:spPr>
        <p:txBody>
          <a:bodyPr wrap="square">
            <a:spAutoFit/>
          </a:bodyPr>
          <a:lstStyle/>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Il pH e l'alcalinità non sono sempre ideali per la tecnologia SCM in linea (specialmente con sali di </a:t>
            </a:r>
            <a:r>
              <a:rPr lang="it-IT" altLang="en-US" sz="2400" dirty="0" err="1">
                <a:latin typeface="Verdana" panose="020B0604030504040204" pitchFamily="34" charset="0"/>
                <a:ea typeface="Verdana" panose="020B0604030504040204" pitchFamily="34" charset="0"/>
                <a:cs typeface="Verdana" panose="020B0604030504040204" pitchFamily="34" charset="0"/>
              </a:rPr>
              <a:t>aluminio</a:t>
            </a:r>
            <a:r>
              <a:rPr lang="it-IT" altLang="en-US" sz="2400" dirty="0">
                <a:latin typeface="Verdana" panose="020B0604030504040204" pitchFamily="34" charset="0"/>
                <a:ea typeface="Verdana" panose="020B0604030504040204" pitchFamily="34" charset="0"/>
                <a:cs typeface="Verdana" panose="020B0604030504040204" pitchFamily="34" charset="0"/>
              </a:rPr>
              <a:t> e LB-</a:t>
            </a:r>
            <a:r>
              <a:rPr lang="it-IT" altLang="en-US" sz="2400" dirty="0" err="1">
                <a:latin typeface="Verdana" panose="020B0604030504040204" pitchFamily="34" charset="0"/>
                <a:ea typeface="Verdana" panose="020B0604030504040204" pitchFamily="34" charset="0"/>
                <a:cs typeface="Verdana" panose="020B0604030504040204" pitchFamily="34" charset="0"/>
              </a:rPr>
              <a:t>PACl</a:t>
            </a:r>
            <a:r>
              <a:rPr lang="it-IT" altLang="en-US" sz="2400" dirty="0">
                <a:latin typeface="Verdana" panose="020B0604030504040204" pitchFamily="34" charset="0"/>
                <a:ea typeface="Verdana" panose="020B0604030504040204" pitchFamily="34" charset="0"/>
                <a:cs typeface="Verdana" panose="020B0604030504040204" pitchFamily="34" charset="0"/>
              </a:rPr>
              <a:t>).</a:t>
            </a: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Non sempre è possibile installare abbastanza vicino al punto di aggiunta della coagulazione per garantire una risposta ottimale.</a:t>
            </a: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La manutenzione ordinaria deve essere eseguita per evitare che il sensore si sporchi. Ad esempio, livelli elevati di manganese possono causare errori di misurazione significativi.</a:t>
            </a: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Usura della sonda e del pistone nel tempo a causa della perdita di potenza del segnale.</a:t>
            </a:r>
            <a:endParaRPr lang="it-IT" altLang="en-US" sz="2400" baseline="30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06167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t-IT" dirty="0"/>
              <a:t>Differenze: LabSense e SCM in linea</a:t>
            </a:r>
          </a:p>
        </p:txBody>
      </p:sp>
      <p:sp>
        <p:nvSpPr>
          <p:cNvPr id="69" name="Rectangle 68">
            <a:extLst>
              <a:ext uri="{FF2B5EF4-FFF2-40B4-BE49-F238E27FC236}">
                <a16:creationId xmlns:a16="http://schemas.microsoft.com/office/drawing/2014/main" id="{5CF69B31-6F2C-4E1F-B854-3C66DE70BF20}"/>
              </a:ext>
            </a:extLst>
          </p:cNvPr>
          <p:cNvSpPr/>
          <p:nvPr/>
        </p:nvSpPr>
        <p:spPr>
          <a:xfrm>
            <a:off x="381000" y="1536174"/>
            <a:ext cx="8686800" cy="3785652"/>
          </a:xfrm>
          <a:prstGeom prst="rect">
            <a:avLst/>
          </a:prstGeom>
        </p:spPr>
        <p:txBody>
          <a:bodyPr wrap="square">
            <a:spAutoFit/>
          </a:bodyPr>
          <a:lstStyle/>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La chimica del campione (ovvero il pH) può essere regolata per produrre risultati di misurazione precisi.</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Tempo di ritardo zero tra addizione chimica e misurazione, consentendo letture di neutralizzazione della carica in tempo reale.</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La sporcizia e l'usura dei sensori sono molto meno preoccupanti e altrimenti facilmente gestibili.</a:t>
            </a:r>
            <a:endParaRPr lang="it-IT" altLang="en-US" sz="2400" baseline="30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5432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t-IT" dirty="0"/>
              <a:t>LabSense – Considerazioni principali</a:t>
            </a:r>
          </a:p>
        </p:txBody>
      </p:sp>
      <p:sp>
        <p:nvSpPr>
          <p:cNvPr id="69" name="Rectangle 68">
            <a:extLst>
              <a:ext uri="{FF2B5EF4-FFF2-40B4-BE49-F238E27FC236}">
                <a16:creationId xmlns:a16="http://schemas.microsoft.com/office/drawing/2014/main" id="{5CF69B31-6F2C-4E1F-B854-3C66DE70BF20}"/>
              </a:ext>
            </a:extLst>
          </p:cNvPr>
          <p:cNvSpPr/>
          <p:nvPr/>
        </p:nvSpPr>
        <p:spPr>
          <a:xfrm>
            <a:off x="457200" y="1524000"/>
            <a:ext cx="8534400" cy="4524315"/>
          </a:xfrm>
          <a:prstGeom prst="rect">
            <a:avLst/>
          </a:prstGeom>
        </p:spPr>
        <p:txBody>
          <a:bodyPr wrap="square">
            <a:spAutoFit/>
          </a:bodyPr>
          <a:lstStyle/>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Il test deve essere eseguito a pH ottimale. Ciò potrebbe richiedere l'aggiunta di acido.</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Gli additivi aggiunti al processo prima o direttamente dopo l'aggiunta del coagulante vengono alimentati prima nel vaso, ad eccezione della calce/caustica.</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La titolazione con coagulante deve essere effettuata in modo tempestivo (idealmente &lt; 5 minuti). Utilizzare una soluzione fresca di coagulante diluito.</a:t>
            </a:r>
            <a:endParaRPr lang="it-IT" altLang="en-US" sz="2400" baseline="30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411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t-IT" dirty="0"/>
              <a:t>Procedura di titolazione della carica</a:t>
            </a:r>
          </a:p>
        </p:txBody>
      </p:sp>
      <p:sp>
        <p:nvSpPr>
          <p:cNvPr id="69" name="Rectangle 68">
            <a:extLst>
              <a:ext uri="{FF2B5EF4-FFF2-40B4-BE49-F238E27FC236}">
                <a16:creationId xmlns:a16="http://schemas.microsoft.com/office/drawing/2014/main" id="{5CF69B31-6F2C-4E1F-B854-3C66DE70BF20}"/>
              </a:ext>
            </a:extLst>
          </p:cNvPr>
          <p:cNvSpPr/>
          <p:nvPr/>
        </p:nvSpPr>
        <p:spPr>
          <a:xfrm>
            <a:off x="304800" y="1524000"/>
            <a:ext cx="4267200" cy="3785652"/>
          </a:xfrm>
          <a:prstGeom prst="rect">
            <a:avLst/>
          </a:prstGeom>
        </p:spPr>
        <p:txBody>
          <a:bodyPr wrap="square">
            <a:spAutoFit/>
          </a:bodyPr>
          <a:lstStyle/>
          <a:p>
            <a:pPr marL="457200" indent="-457200">
              <a:buFont typeface="Arial" panose="020B0604020202020204" pitchFamily="34" charset="0"/>
              <a:buChar char="•"/>
            </a:pPr>
            <a:r>
              <a:rPr lang="it-IT" altLang="en-US" sz="2000" dirty="0">
                <a:latin typeface="Verdana" panose="020B0604030504040204" pitchFamily="34" charset="0"/>
                <a:ea typeface="Verdana" panose="020B0604030504040204" pitchFamily="34" charset="0"/>
                <a:cs typeface="Verdana" panose="020B0604030504040204" pitchFamily="34" charset="0"/>
              </a:rPr>
              <a:t>Posizionare il campione sotto il sensore e abbassare il sensore fino a quando il livello dell'acqua non raggiunge le aperture.</a:t>
            </a:r>
          </a:p>
          <a:p>
            <a:endParaRPr lang="it-IT" altLang="en-US" sz="20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000" dirty="0">
                <a:latin typeface="Verdana" panose="020B0604030504040204" pitchFamily="34" charset="0"/>
                <a:ea typeface="Verdana" panose="020B0604030504040204" pitchFamily="34" charset="0"/>
                <a:cs typeface="Verdana" panose="020B0604030504040204" pitchFamily="34" charset="0"/>
              </a:rPr>
              <a:t>Consentire alla lettura di stabilizzarsi.</a:t>
            </a:r>
          </a:p>
          <a:p>
            <a:endParaRPr lang="it-IT" altLang="en-US" sz="20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000" dirty="0">
                <a:latin typeface="Verdana" panose="020B0604030504040204" pitchFamily="34" charset="0"/>
                <a:ea typeface="Verdana" panose="020B0604030504040204" pitchFamily="34" charset="0"/>
                <a:cs typeface="Verdana" panose="020B0604030504040204" pitchFamily="34" charset="0"/>
              </a:rPr>
              <a:t>Se necessario, aggiungere acido per ridurre il pH del campione.</a:t>
            </a:r>
            <a:endParaRPr lang="it-IT" altLang="en-US" sz="2000" baseline="300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1">
            <a:extLst>
              <a:ext uri="{FF2B5EF4-FFF2-40B4-BE49-F238E27FC236}">
                <a16:creationId xmlns:a16="http://schemas.microsoft.com/office/drawing/2014/main" id="{BAE9294E-71D8-4608-B017-D993FE1A6B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1743075"/>
            <a:ext cx="16700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C9B17385-8CAA-4C11-A1C8-B3CB4275E2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2443163"/>
            <a:ext cx="201930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506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t-IT" dirty="0"/>
              <a:t>Procedura di titolazione della carica</a:t>
            </a:r>
          </a:p>
        </p:txBody>
      </p:sp>
      <p:sp>
        <p:nvSpPr>
          <p:cNvPr id="69" name="Rectangle 68">
            <a:extLst>
              <a:ext uri="{FF2B5EF4-FFF2-40B4-BE49-F238E27FC236}">
                <a16:creationId xmlns:a16="http://schemas.microsoft.com/office/drawing/2014/main" id="{5CF69B31-6F2C-4E1F-B854-3C66DE70BF20}"/>
              </a:ext>
            </a:extLst>
          </p:cNvPr>
          <p:cNvSpPr/>
          <p:nvPr/>
        </p:nvSpPr>
        <p:spPr>
          <a:xfrm>
            <a:off x="304800" y="1524000"/>
            <a:ext cx="4267200" cy="5016758"/>
          </a:xfrm>
          <a:prstGeom prst="rect">
            <a:avLst/>
          </a:prstGeom>
        </p:spPr>
        <p:txBody>
          <a:bodyPr wrap="square">
            <a:spAutoFit/>
          </a:bodyPr>
          <a:lstStyle/>
          <a:p>
            <a:pPr marL="457200" indent="-457200">
              <a:buFont typeface="Arial" panose="020B0604020202020204" pitchFamily="34" charset="0"/>
              <a:buChar char="•"/>
            </a:pPr>
            <a:r>
              <a:rPr lang="it-IT" altLang="en-US" sz="2000" dirty="0">
                <a:latin typeface="Verdana" panose="020B0604030504040204" pitchFamily="34" charset="0"/>
                <a:ea typeface="Verdana" panose="020B0604030504040204" pitchFamily="34" charset="0"/>
                <a:cs typeface="Verdana" panose="020B0604030504040204" pitchFamily="34" charset="0"/>
              </a:rPr>
              <a:t>Iniziare la titolazione del campione con coagulante. La dose iniziale deve essere almeno del 50% della dose prevista.</a:t>
            </a:r>
          </a:p>
          <a:p>
            <a:endParaRPr lang="it-IT" altLang="en-US" sz="20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000" dirty="0">
                <a:latin typeface="Verdana" panose="020B0604030504040204" pitchFamily="34" charset="0"/>
                <a:ea typeface="Verdana" panose="020B0604030504040204" pitchFamily="34" charset="0"/>
                <a:cs typeface="Verdana" panose="020B0604030504040204" pitchFamily="34" charset="0"/>
              </a:rPr>
              <a:t>Iniettare il coagulante vicino alla barra di miscelazione per garantire una miscelazione rapida ed efficace del coagulante.</a:t>
            </a:r>
          </a:p>
          <a:p>
            <a:endParaRPr lang="it-IT" altLang="en-US" sz="20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000" dirty="0">
                <a:latin typeface="Verdana" panose="020B0604030504040204" pitchFamily="34" charset="0"/>
                <a:ea typeface="Verdana" panose="020B0604030504040204" pitchFamily="34" charset="0"/>
                <a:cs typeface="Verdana" panose="020B0604030504040204" pitchFamily="34" charset="0"/>
              </a:rPr>
              <a:t>Continuare le iniezioni incrementali fino al raggiungimento di una carica neutra.</a:t>
            </a:r>
            <a:endParaRPr lang="it-IT" altLang="en-US" sz="2000" baseline="30000"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3">
            <a:extLst>
              <a:ext uri="{FF2B5EF4-FFF2-40B4-BE49-F238E27FC236}">
                <a16:creationId xmlns:a16="http://schemas.microsoft.com/office/drawing/2014/main" id="{0329567C-4C29-4AC2-9985-F3E73BABA133}"/>
              </a:ext>
            </a:extLst>
          </p:cNvPr>
          <p:cNvPicPr>
            <a:picLocks noChangeAspect="1" noChangeArrowheads="1"/>
          </p:cNvPicPr>
          <p:nvPr/>
        </p:nvPicPr>
        <p:blipFill>
          <a:blip r:embed="rId3"/>
          <a:srcRect/>
          <a:stretch>
            <a:fillRect/>
          </a:stretch>
        </p:blipFill>
        <p:spPr bwMode="auto">
          <a:xfrm>
            <a:off x="5076825" y="1773238"/>
            <a:ext cx="3279775" cy="43910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027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it-IT"/>
              <a:t>Tener d’occhio il pH</a:t>
            </a:r>
          </a:p>
        </p:txBody>
      </p:sp>
      <p:sp>
        <p:nvSpPr>
          <p:cNvPr id="69" name="Rectangle 68">
            <a:extLst>
              <a:ext uri="{FF2B5EF4-FFF2-40B4-BE49-F238E27FC236}">
                <a16:creationId xmlns:a16="http://schemas.microsoft.com/office/drawing/2014/main" id="{5CF69B31-6F2C-4E1F-B854-3C66DE70BF20}"/>
              </a:ext>
            </a:extLst>
          </p:cNvPr>
          <p:cNvSpPr/>
          <p:nvPr/>
        </p:nvSpPr>
        <p:spPr>
          <a:xfrm>
            <a:off x="304800" y="1524000"/>
            <a:ext cx="8686800" cy="4524315"/>
          </a:xfrm>
          <a:prstGeom prst="rect">
            <a:avLst/>
          </a:prstGeom>
        </p:spPr>
        <p:txBody>
          <a:bodyPr wrap="square">
            <a:spAutoFit/>
          </a:bodyPr>
          <a:lstStyle/>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Tenete d'occhio il pH quando si testano campioni di alcalinità inferiore.</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Aggiungere la sostanza chimica di regolazione del pH (ad es. Calce, caustica) per riportare il pH a "pH target" (ad es. 6.3 per l'allume) se scende di oltre 0.2 unità sotto.</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Aumentando il pH, la carica diventerà leggermente più negativa. Non aumentare troppo il pH poiché ciò comporterà la necessità di alimentare un dosaggio più elevato di coagulante.</a:t>
            </a:r>
            <a:endParaRPr lang="it-IT" altLang="en-US" sz="2400" baseline="30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95453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it-IT" dirty="0"/>
              <a:t>Corrente fluente nel tempo</a:t>
            </a:r>
          </a:p>
        </p:txBody>
      </p:sp>
      <p:pic>
        <p:nvPicPr>
          <p:cNvPr id="4" name="Picture 22">
            <a:extLst>
              <a:ext uri="{FF2B5EF4-FFF2-40B4-BE49-F238E27FC236}">
                <a16:creationId xmlns:a16="http://schemas.microsoft.com/office/drawing/2014/main" id="{FC4AB8FF-244E-4119-A8C5-A6D927CCA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84313"/>
            <a:ext cx="7342188"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305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t-IT" dirty="0"/>
              <a:t>LabSense VS flocculatore da banco</a:t>
            </a:r>
          </a:p>
        </p:txBody>
      </p:sp>
      <p:pic>
        <p:nvPicPr>
          <p:cNvPr id="5" name="Picture 5" descr="CCAvsJar Test Graph">
            <a:extLst>
              <a:ext uri="{FF2B5EF4-FFF2-40B4-BE49-F238E27FC236}">
                <a16:creationId xmlns:a16="http://schemas.microsoft.com/office/drawing/2014/main" id="{846E0BCC-1941-40CA-8740-8D40D7447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557338"/>
            <a:ext cx="8404225"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538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t-IT" dirty="0"/>
              <a:t>LabSense VS Flocculatore da banco</a:t>
            </a:r>
          </a:p>
        </p:txBody>
      </p:sp>
      <p:pic>
        <p:nvPicPr>
          <p:cNvPr id="4" name="Picture 6">
            <a:extLst>
              <a:ext uri="{FF2B5EF4-FFF2-40B4-BE49-F238E27FC236}">
                <a16:creationId xmlns:a16="http://schemas.microsoft.com/office/drawing/2014/main" id="{002B92C1-EE6A-404B-9817-470BE70F10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81187"/>
            <a:ext cx="16192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2A498FB9-3B47-49EC-83B1-9DC5930824C7}"/>
              </a:ext>
            </a:extLst>
          </p:cNvPr>
          <p:cNvSpPr/>
          <p:nvPr/>
        </p:nvSpPr>
        <p:spPr>
          <a:xfrm>
            <a:off x="457200" y="1929824"/>
            <a:ext cx="4724400" cy="3785652"/>
          </a:xfrm>
          <a:prstGeom prst="rect">
            <a:avLst/>
          </a:prstGeom>
        </p:spPr>
        <p:txBody>
          <a:bodyPr wrap="square">
            <a:spAutoFit/>
          </a:bodyPr>
          <a:lstStyle/>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Molto più conveniente della </a:t>
            </a:r>
            <a:r>
              <a:rPr lang="it-IT" altLang="en-US" sz="2400" dirty="0" err="1">
                <a:latin typeface="Verdana" panose="020B0604030504040204" pitchFamily="34" charset="0"/>
                <a:ea typeface="Verdana" panose="020B0604030504040204" pitchFamily="34" charset="0"/>
                <a:cs typeface="Verdana" panose="020B0604030504040204" pitchFamily="34" charset="0"/>
              </a:rPr>
              <a:t>microelettroforesi</a:t>
            </a:r>
            <a:r>
              <a:rPr lang="it-IT" altLang="en-US" sz="2400" dirty="0">
                <a:latin typeface="Verdana" panose="020B0604030504040204" pitchFamily="34" charset="0"/>
                <a:ea typeface="Verdana" panose="020B0604030504040204" pitchFamily="34" charset="0"/>
                <a:cs typeface="Verdana" panose="020B0604030504040204" pitchFamily="34" charset="0"/>
              </a:rPr>
              <a:t>.</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Determinazione rapida del dosaggio.</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Punto finale chiaro, nessun rischio di interpretazione soggettiva.</a:t>
            </a:r>
            <a:endParaRPr lang="it-IT" altLang="en-US" sz="2400" baseline="30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83757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it-IT"/>
              <a:t>Procedura alternativa</a:t>
            </a:r>
          </a:p>
        </p:txBody>
      </p:sp>
      <p:sp>
        <p:nvSpPr>
          <p:cNvPr id="4" name="Rectangle 3">
            <a:extLst>
              <a:ext uri="{FF2B5EF4-FFF2-40B4-BE49-F238E27FC236}">
                <a16:creationId xmlns:a16="http://schemas.microsoft.com/office/drawing/2014/main" id="{4391F271-ABED-44A1-ABCB-EE60C3965BD8}"/>
              </a:ext>
            </a:extLst>
          </p:cNvPr>
          <p:cNvSpPr/>
          <p:nvPr/>
        </p:nvSpPr>
        <p:spPr>
          <a:xfrm>
            <a:off x="457200" y="1524000"/>
            <a:ext cx="8382000" cy="4524315"/>
          </a:xfrm>
          <a:prstGeom prst="rect">
            <a:avLst/>
          </a:prstGeom>
        </p:spPr>
        <p:txBody>
          <a:bodyPr wrap="square">
            <a:spAutoFit/>
          </a:bodyPr>
          <a:lstStyle/>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Prendere un campione dalla miscelazione rapida.</a:t>
            </a: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Titolare il campione in posizione neutra usando una soluzione coagulante* o DADMAC (polimero organico).</a:t>
            </a: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Registrare la quantità di sostanza chimica necessaria per raggiungere lo zero.</a:t>
            </a: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La correlazione può essere sviluppata per determinare la “richiesta di carica” ottimale al punto di miscelazione rapida.</a:t>
            </a:r>
          </a:p>
          <a:p>
            <a:pPr marL="457200" indent="-457200">
              <a:buFont typeface="Arial" panose="020B0604020202020204" pitchFamily="34" charset="0"/>
              <a:buChar char="•"/>
            </a:pPr>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 Potrebbe essere necessario aggiungere prima l'acido su campioni con pH più elevato.</a:t>
            </a:r>
            <a:endParaRPr lang="it-IT" altLang="en-US" sz="2400" baseline="30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6506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a:t>Carica – Le basi</a:t>
            </a:r>
          </a:p>
        </p:txBody>
      </p:sp>
      <p:sp>
        <p:nvSpPr>
          <p:cNvPr id="3" name="TextBox 2">
            <a:extLst>
              <a:ext uri="{FF2B5EF4-FFF2-40B4-BE49-F238E27FC236}">
                <a16:creationId xmlns:a16="http://schemas.microsoft.com/office/drawing/2014/main" id="{41721E12-328B-47D5-8FA3-24A2DA9D489E}"/>
              </a:ext>
            </a:extLst>
          </p:cNvPr>
          <p:cNvSpPr txBox="1"/>
          <p:nvPr/>
        </p:nvSpPr>
        <p:spPr>
          <a:xfrm>
            <a:off x="691417" y="1643440"/>
            <a:ext cx="7889875" cy="1569660"/>
          </a:xfrm>
          <a:prstGeom prst="rect">
            <a:avLst/>
          </a:prstGeom>
          <a:noFill/>
        </p:spPr>
        <p:txBody>
          <a:bodyPr wrap="square">
            <a:spAutoFit/>
          </a:bodyPr>
          <a:lstStyle/>
          <a:p>
            <a:pPr>
              <a:lnSpc>
                <a:spcPct val="150000"/>
              </a:lnSpc>
              <a:buClr>
                <a:schemeClr val="tx1"/>
              </a:buClr>
              <a:defRPr/>
            </a:pPr>
            <a:r>
              <a:rPr lang="it-IT" sz="2400">
                <a:latin typeface="+mj-lt"/>
                <a:ea typeface="Verdana" panose="020B0604030504040204" pitchFamily="34" charset="0"/>
                <a:cs typeface="Verdana" panose="020B0604030504040204" pitchFamily="34" charset="0"/>
              </a:rPr>
              <a:t>Particelle con carica uguale si respingono</a:t>
            </a:r>
          </a:p>
          <a:p>
            <a:pPr>
              <a:lnSpc>
                <a:spcPct val="150000"/>
              </a:lnSpc>
              <a:buClr>
                <a:schemeClr val="tx1"/>
              </a:buClr>
              <a:defRPr/>
            </a:pPr>
            <a:r>
              <a:rPr lang="it-IT" sz="2400">
                <a:latin typeface="+mj-lt"/>
                <a:ea typeface="Verdana" panose="020B0604030504040204" pitchFamily="34" charset="0"/>
                <a:cs typeface="Verdana" panose="020B0604030504040204" pitchFamily="34" charset="0"/>
              </a:rPr>
              <a:t>Particelle neutrali sono libere di scontrarsi ed aggregarsi</a:t>
            </a:r>
          </a:p>
          <a:p>
            <a:pPr>
              <a:defRPr/>
            </a:pPr>
            <a:endParaRPr lang="it-IT" sz="2400">
              <a:latin typeface="+mj-lt"/>
              <a:cs typeface="Arial Unicode MS" panose="020B0604020202020204" pitchFamily="34" charset="-128"/>
            </a:endParaRPr>
          </a:p>
        </p:txBody>
      </p:sp>
      <p:sp>
        <p:nvSpPr>
          <p:cNvPr id="4" name="TextBox 3">
            <a:extLst>
              <a:ext uri="{FF2B5EF4-FFF2-40B4-BE49-F238E27FC236}">
                <a16:creationId xmlns:a16="http://schemas.microsoft.com/office/drawing/2014/main" id="{15E7E1CB-EC76-48F6-A952-46EBF62D6107}"/>
              </a:ext>
            </a:extLst>
          </p:cNvPr>
          <p:cNvSpPr txBox="1"/>
          <p:nvPr/>
        </p:nvSpPr>
        <p:spPr>
          <a:xfrm>
            <a:off x="755650" y="3644900"/>
            <a:ext cx="4032250" cy="421013"/>
          </a:xfrm>
          <a:prstGeom prst="rect">
            <a:avLst/>
          </a:prstGeom>
          <a:noFill/>
        </p:spPr>
        <p:txBody>
          <a:bodyPr>
            <a:spAutoFit/>
          </a:bodyPr>
          <a:lstStyle/>
          <a:p>
            <a:pPr>
              <a:lnSpc>
                <a:spcPct val="150000"/>
              </a:lnSpc>
              <a:buClr>
                <a:schemeClr val="tx1"/>
              </a:buClr>
              <a:defRPr/>
            </a:pPr>
            <a:r>
              <a:rPr lang="it-IT" sz="1600">
                <a:solidFill>
                  <a:srgbClr val="255FAA"/>
                </a:solidFill>
                <a:latin typeface="Verdana" panose="020B0604030504040204" pitchFamily="34" charset="0"/>
                <a:ea typeface="Verdana" panose="020B0604030504040204" pitchFamily="34" charset="0"/>
                <a:cs typeface="Verdana" panose="020B0604030504040204" pitchFamily="34" charset="0"/>
              </a:rPr>
              <a:t>Carica (negative) anionica</a:t>
            </a:r>
            <a:endParaRPr lang="it-IT" sz="1600">
              <a:solidFill>
                <a:srgbClr val="255FAA"/>
              </a:solidFill>
              <a:latin typeface="+mj-lt"/>
              <a:cs typeface="Arial Unicode MS" panose="020B0604020202020204" pitchFamily="34" charset="-128"/>
            </a:endParaRPr>
          </a:p>
        </p:txBody>
      </p:sp>
      <p:graphicFrame>
        <p:nvGraphicFramePr>
          <p:cNvPr id="5" name="Object 4">
            <a:extLst>
              <a:ext uri="{FF2B5EF4-FFF2-40B4-BE49-F238E27FC236}">
                <a16:creationId xmlns:a16="http://schemas.microsoft.com/office/drawing/2014/main" id="{E097A3D9-3D1B-455A-A1A3-B26CE42AC29F}"/>
              </a:ext>
            </a:extLst>
          </p:cNvPr>
          <p:cNvGraphicFramePr>
            <a:graphicFrameLocks/>
          </p:cNvGraphicFramePr>
          <p:nvPr/>
        </p:nvGraphicFramePr>
        <p:xfrm>
          <a:off x="611188" y="3852863"/>
          <a:ext cx="3200400" cy="2435225"/>
        </p:xfrm>
        <a:graphic>
          <a:graphicData uri="http://schemas.openxmlformats.org/presentationml/2006/ole">
            <mc:AlternateContent xmlns:mc="http://schemas.openxmlformats.org/markup-compatibility/2006">
              <mc:Choice xmlns:v="urn:schemas-microsoft-com:vml" Requires="v">
                <p:oleObj spid="_x0000_s1026" name="CorelDRAW 6.0" r:id="rId4" imgW="6143625" imgH="8591550" progId="CorelDRAW.Graphic.6">
                  <p:embed/>
                </p:oleObj>
              </mc:Choice>
              <mc:Fallback>
                <p:oleObj name="CorelDRAW 6.0" r:id="rId4" imgW="6143625" imgH="8591550" progId="CorelDRAW.Graphic.6">
                  <p:embed/>
                  <p:pic>
                    <p:nvPicPr>
                      <p:cNvPr id="5" name="Object 4">
                        <a:extLst>
                          <a:ext uri="{FF2B5EF4-FFF2-40B4-BE49-F238E27FC236}">
                            <a16:creationId xmlns:a16="http://schemas.microsoft.com/office/drawing/2014/main" id="{E097A3D9-3D1B-455A-A1A3-B26CE42AC29F}"/>
                          </a:ext>
                        </a:extLst>
                      </p:cNvPr>
                      <p:cNvPicPr>
                        <a:picLocks noChangeArrowheads="1"/>
                      </p:cNvPicPr>
                      <p:nvPr/>
                    </p:nvPicPr>
                    <p:blipFill>
                      <a:blip r:embed="rId5">
                        <a:extLst>
                          <a:ext uri="{28A0092B-C50C-407E-A947-70E740481C1C}">
                            <a14:useLocalDpi xmlns:a14="http://schemas.microsoft.com/office/drawing/2010/main" val="0"/>
                          </a:ext>
                        </a:extLst>
                      </a:blip>
                      <a:srcRect r="53448" b="59575"/>
                      <a:stretch>
                        <a:fillRect/>
                      </a:stretch>
                    </p:blipFill>
                    <p:spPr bwMode="auto">
                      <a:xfrm>
                        <a:off x="611188" y="3852863"/>
                        <a:ext cx="32004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a:extLst>
              <a:ext uri="{FF2B5EF4-FFF2-40B4-BE49-F238E27FC236}">
                <a16:creationId xmlns:a16="http://schemas.microsoft.com/office/drawing/2014/main" id="{F5CBBF87-A19B-4E09-8E55-5DB4A9E7C815}"/>
              </a:ext>
            </a:extLst>
          </p:cNvPr>
          <p:cNvSpPr txBox="1"/>
          <p:nvPr/>
        </p:nvSpPr>
        <p:spPr>
          <a:xfrm>
            <a:off x="5292725" y="3644900"/>
            <a:ext cx="4032250" cy="421013"/>
          </a:xfrm>
          <a:prstGeom prst="rect">
            <a:avLst/>
          </a:prstGeom>
          <a:noFill/>
        </p:spPr>
        <p:txBody>
          <a:bodyPr>
            <a:spAutoFit/>
          </a:bodyPr>
          <a:lstStyle/>
          <a:p>
            <a:pPr>
              <a:lnSpc>
                <a:spcPct val="150000"/>
              </a:lnSpc>
              <a:buClr>
                <a:schemeClr val="tx1"/>
              </a:buClr>
              <a:defRPr/>
            </a:pPr>
            <a:r>
              <a:rPr lang="it-IT" sz="1600" dirty="0">
                <a:solidFill>
                  <a:srgbClr val="255FAA"/>
                </a:solidFill>
                <a:latin typeface="Verdana" panose="020B0604030504040204" pitchFamily="34" charset="0"/>
                <a:ea typeface="Verdana" panose="020B0604030504040204" pitchFamily="34" charset="0"/>
                <a:cs typeface="Verdana" panose="020B0604030504040204" pitchFamily="34" charset="0"/>
              </a:rPr>
              <a:t>Carica neutra/destabilizzata</a:t>
            </a:r>
            <a:endParaRPr lang="it-IT" sz="1600" dirty="0">
              <a:solidFill>
                <a:srgbClr val="255FAA"/>
              </a:solidFill>
              <a:latin typeface="+mj-lt"/>
              <a:cs typeface="Arial Unicode MS" panose="020B0604020202020204" pitchFamily="34" charset="-128"/>
            </a:endParaRPr>
          </a:p>
        </p:txBody>
      </p:sp>
      <p:graphicFrame>
        <p:nvGraphicFramePr>
          <p:cNvPr id="8" name="Object 10">
            <a:extLst>
              <a:ext uri="{FF2B5EF4-FFF2-40B4-BE49-F238E27FC236}">
                <a16:creationId xmlns:a16="http://schemas.microsoft.com/office/drawing/2014/main" id="{413C1C50-AF98-46F1-ACF8-925DA3F8E215}"/>
              </a:ext>
            </a:extLst>
          </p:cNvPr>
          <p:cNvGraphicFramePr>
            <a:graphicFrameLocks/>
          </p:cNvGraphicFramePr>
          <p:nvPr/>
        </p:nvGraphicFramePr>
        <p:xfrm>
          <a:off x="5148263" y="3998913"/>
          <a:ext cx="3352800" cy="2438400"/>
        </p:xfrm>
        <a:graphic>
          <a:graphicData uri="http://schemas.openxmlformats.org/presentationml/2006/ole">
            <mc:AlternateContent xmlns:mc="http://schemas.openxmlformats.org/markup-compatibility/2006">
              <mc:Choice xmlns:v="urn:schemas-microsoft-com:vml" Requires="v">
                <p:oleObj spid="_x0000_s1027" name="CorelDRAW 6.0" r:id="rId6" imgW="5981700" imgH="8858250" progId="CorelDRAW.Graphic.6">
                  <p:embed/>
                </p:oleObj>
              </mc:Choice>
              <mc:Fallback>
                <p:oleObj name="CorelDRAW 6.0" r:id="rId6" imgW="5981700" imgH="8858250" progId="CorelDRAW.Graphic.6">
                  <p:embed/>
                  <p:pic>
                    <p:nvPicPr>
                      <p:cNvPr id="8" name="Object 10">
                        <a:extLst>
                          <a:ext uri="{FF2B5EF4-FFF2-40B4-BE49-F238E27FC236}">
                            <a16:creationId xmlns:a16="http://schemas.microsoft.com/office/drawing/2014/main" id="{413C1C50-AF98-46F1-ACF8-925DA3F8E215}"/>
                          </a:ext>
                        </a:extLst>
                      </p:cNvPr>
                      <p:cNvPicPr>
                        <a:picLocks noChangeArrowheads="1"/>
                      </p:cNvPicPr>
                      <p:nvPr/>
                    </p:nvPicPr>
                    <p:blipFill>
                      <a:blip r:embed="rId7">
                        <a:extLst>
                          <a:ext uri="{28A0092B-C50C-407E-A947-70E740481C1C}">
                            <a14:useLocalDpi xmlns:a14="http://schemas.microsoft.com/office/drawing/2010/main" val="0"/>
                          </a:ext>
                        </a:extLst>
                      </a:blip>
                      <a:srcRect r="58974" b="73529"/>
                      <a:stretch>
                        <a:fillRect/>
                      </a:stretch>
                    </p:blipFill>
                    <p:spPr bwMode="auto">
                      <a:xfrm>
                        <a:off x="5148263" y="3998913"/>
                        <a:ext cx="3352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8842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it-IT"/>
              <a:t>Procedura di verifica</a:t>
            </a:r>
          </a:p>
        </p:txBody>
      </p:sp>
      <p:sp>
        <p:nvSpPr>
          <p:cNvPr id="4" name="Rectangle 3">
            <a:extLst>
              <a:ext uri="{FF2B5EF4-FFF2-40B4-BE49-F238E27FC236}">
                <a16:creationId xmlns:a16="http://schemas.microsoft.com/office/drawing/2014/main" id="{A6562013-C193-4EB2-ADE6-BB2D893EB239}"/>
              </a:ext>
            </a:extLst>
          </p:cNvPr>
          <p:cNvSpPr/>
          <p:nvPr/>
        </p:nvSpPr>
        <p:spPr>
          <a:xfrm>
            <a:off x="304800" y="1524000"/>
            <a:ext cx="8610600" cy="4154984"/>
          </a:xfrm>
          <a:prstGeom prst="rect">
            <a:avLst/>
          </a:prstGeom>
        </p:spPr>
        <p:txBody>
          <a:bodyPr wrap="square">
            <a:spAutoFit/>
          </a:bodyPr>
          <a:lstStyle/>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Pulire la sonda, il pistone e il becher del campione, quindi sciacquare bene con acqua DI.</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Aggiungere 10 ml di soluzione PVSK (anionico, 0,001 N) nel becher riempito con acqua DI.</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Titolare il campione in posizione neutra usando la soluzione DADMAC (cationica, 0,001 N).</a:t>
            </a:r>
          </a:p>
          <a:p>
            <a:endParaRPr lang="it-IT" altLang="en-US" sz="2400" dirty="0">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it-IT" altLang="en-US" sz="2400" dirty="0">
                <a:latin typeface="Verdana" panose="020B0604030504040204" pitchFamily="34" charset="0"/>
                <a:ea typeface="Verdana" panose="020B0604030504040204" pitchFamily="34" charset="0"/>
                <a:cs typeface="Verdana" panose="020B0604030504040204" pitchFamily="34" charset="0"/>
              </a:rPr>
              <a:t>Dovrebbero essere necessari da 9 a 11 ml di DADMAC per esternalizzare il campione.</a:t>
            </a:r>
            <a:endParaRPr lang="it-IT" altLang="en-US" sz="2400" baseline="30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33280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14B296-1265-4506-930B-D7F5CE1065EA}"/>
              </a:ext>
            </a:extLst>
          </p:cNvPr>
          <p:cNvSpPr/>
          <p:nvPr/>
        </p:nvSpPr>
        <p:spPr>
          <a:xfrm>
            <a:off x="3810000" y="0"/>
            <a:ext cx="5791200" cy="7172325"/>
          </a:xfrm>
          <a:prstGeom prst="rect">
            <a:avLst/>
          </a:prstGeom>
          <a:solidFill>
            <a:srgbClr val="39AB4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solidFill>
                <a:srgbClr val="39AB4E"/>
              </a:solidFill>
            </a:endParaRPr>
          </a:p>
        </p:txBody>
      </p:sp>
      <p:sp>
        <p:nvSpPr>
          <p:cNvPr id="2" name="Rectangle 1">
            <a:extLst>
              <a:ext uri="{FF2B5EF4-FFF2-40B4-BE49-F238E27FC236}">
                <a16:creationId xmlns:a16="http://schemas.microsoft.com/office/drawing/2014/main" id="{96F9FF08-B19D-4ED1-8C91-E5FAA2E1EBDD}"/>
              </a:ext>
            </a:extLst>
          </p:cNvPr>
          <p:cNvSpPr/>
          <p:nvPr/>
        </p:nvSpPr>
        <p:spPr>
          <a:xfrm>
            <a:off x="4412826" y="1524000"/>
            <a:ext cx="4585550" cy="3139321"/>
          </a:xfrm>
          <a:prstGeom prst="rect">
            <a:avLst/>
          </a:prstGeom>
        </p:spPr>
        <p:txBody>
          <a:bodyPr wrap="none">
            <a:spAutoFit/>
          </a:bodyPr>
          <a:lstStyle/>
          <a:p>
            <a:pPr algn="ctr">
              <a:buClr>
                <a:schemeClr val="tx1"/>
              </a:buClr>
            </a:pPr>
            <a:r>
              <a:rPr lang="it-IT" altLang="en-US" sz="6600" b="1">
                <a:solidFill>
                  <a:schemeClr val="bg1"/>
                </a:solidFill>
                <a:cs typeface="Calibri" panose="020F0502020204030204" pitchFamily="34" charset="0"/>
              </a:rPr>
              <a:t>Grazie per la</a:t>
            </a:r>
          </a:p>
          <a:p>
            <a:pPr algn="ctr">
              <a:buClr>
                <a:schemeClr val="tx1"/>
              </a:buClr>
            </a:pPr>
            <a:r>
              <a:rPr lang="it-IT" altLang="en-US" sz="6600" b="1">
                <a:solidFill>
                  <a:schemeClr val="bg1"/>
                </a:solidFill>
                <a:cs typeface="Calibri" panose="020F0502020204030204" pitchFamily="34" charset="0"/>
              </a:rPr>
              <a:t>vostra</a:t>
            </a:r>
          </a:p>
          <a:p>
            <a:pPr algn="ctr">
              <a:buClr>
                <a:schemeClr val="tx1"/>
              </a:buClr>
            </a:pPr>
            <a:r>
              <a:rPr lang="it-IT" altLang="en-US" sz="6600" b="1">
                <a:solidFill>
                  <a:schemeClr val="bg1"/>
                </a:solidFill>
                <a:cs typeface="Calibri" panose="020F0502020204030204" pitchFamily="34" charset="0"/>
              </a:rPr>
              <a:t>attenzione</a:t>
            </a:r>
          </a:p>
        </p:txBody>
      </p:sp>
      <p:sp>
        <p:nvSpPr>
          <p:cNvPr id="3" name="Rectangle 2">
            <a:extLst>
              <a:ext uri="{FF2B5EF4-FFF2-40B4-BE49-F238E27FC236}">
                <a16:creationId xmlns:a16="http://schemas.microsoft.com/office/drawing/2014/main" id="{52F62651-1416-44B3-921E-0CF2706A8008}"/>
              </a:ext>
            </a:extLst>
          </p:cNvPr>
          <p:cNvSpPr/>
          <p:nvPr/>
        </p:nvSpPr>
        <p:spPr>
          <a:xfrm>
            <a:off x="0" y="2432000"/>
            <a:ext cx="3406541" cy="2308324"/>
          </a:xfrm>
          <a:prstGeom prst="rect">
            <a:avLst/>
          </a:prstGeom>
        </p:spPr>
        <p:txBody>
          <a:bodyPr wrap="square">
            <a:spAutoFit/>
          </a:bodyPr>
          <a:lstStyle/>
          <a:p>
            <a:pPr algn="ctr"/>
            <a:r>
              <a:rPr lang="it-IT" altLang="en-US" sz="2400">
                <a:solidFill>
                  <a:srgbClr val="39AB4E"/>
                </a:solidFill>
                <a:ea typeface="Verdana" panose="020B0604030504040204" pitchFamily="34" charset="0"/>
                <a:cs typeface="Calibri Light" panose="020F0302020204030204" pitchFamily="34" charset="0"/>
              </a:rPr>
              <a:t>Per maggiori informazioni sul sistema LabSense visitare il sito:</a:t>
            </a:r>
          </a:p>
          <a:p>
            <a:pPr algn="ctr"/>
            <a:endParaRPr lang="it-IT" altLang="en-US" sz="2400">
              <a:solidFill>
                <a:schemeClr val="tx1">
                  <a:lumMod val="95000"/>
                  <a:lumOff val="5000"/>
                </a:schemeClr>
              </a:solidFill>
              <a:ea typeface="Verdana" panose="020B0604030504040204" pitchFamily="34" charset="0"/>
              <a:cs typeface="Calibri Light" panose="020F0302020204030204" pitchFamily="34" charset="0"/>
            </a:endParaRPr>
          </a:p>
          <a:p>
            <a:endParaRPr lang="it-IT" altLang="en-US" sz="2400">
              <a:solidFill>
                <a:schemeClr val="tx1">
                  <a:lumMod val="95000"/>
                  <a:lumOff val="5000"/>
                </a:schemeClr>
              </a:solidFill>
              <a:ea typeface="Verdana" panose="020B0604030504040204" pitchFamily="34" charset="0"/>
              <a:cs typeface="Calibri Light" panose="020F0302020204030204" pitchFamily="34" charset="0"/>
            </a:endParaRPr>
          </a:p>
          <a:p>
            <a:r>
              <a:rPr lang="it-IT" altLang="en-US" sz="2400">
                <a:solidFill>
                  <a:srgbClr val="39AB4E"/>
                </a:solidFill>
                <a:ea typeface="Verdana" panose="020B0604030504040204" pitchFamily="34" charset="0"/>
                <a:cs typeface="Calibri Light" panose="020F0302020204030204" pitchFamily="34" charset="0"/>
              </a:rPr>
              <a:t>www.leafytechnologies.it</a:t>
            </a:r>
          </a:p>
        </p:txBody>
      </p:sp>
      <p:pic>
        <p:nvPicPr>
          <p:cNvPr id="6" name="Picture 5" descr="A picture containing tableware, drawing, plate, cup&#10;&#10;Description automatically generated">
            <a:extLst>
              <a:ext uri="{FF2B5EF4-FFF2-40B4-BE49-F238E27FC236}">
                <a16:creationId xmlns:a16="http://schemas.microsoft.com/office/drawing/2014/main" id="{A6502F35-C69F-4E57-AE31-8154092D8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 y="381000"/>
            <a:ext cx="3581400" cy="524507"/>
          </a:xfrm>
          <a:prstGeom prst="rect">
            <a:avLst/>
          </a:prstGeom>
        </p:spPr>
      </p:pic>
    </p:spTree>
    <p:extLst>
      <p:ext uri="{BB962C8B-B14F-4D97-AF65-F5344CB8AC3E}">
        <p14:creationId xmlns:p14="http://schemas.microsoft.com/office/powerpoint/2010/main" val="130773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dirty="0"/>
              <a:t>Micro-elettroforesi</a:t>
            </a:r>
            <a:endParaRPr lang="en-GB" dirty="0"/>
          </a:p>
        </p:txBody>
      </p:sp>
      <p:sp>
        <p:nvSpPr>
          <p:cNvPr id="3" name="TextBox 2">
            <a:extLst>
              <a:ext uri="{FF2B5EF4-FFF2-40B4-BE49-F238E27FC236}">
                <a16:creationId xmlns:a16="http://schemas.microsoft.com/office/drawing/2014/main" id="{165B7E49-CAD1-40E0-A857-55CED81F23A8}"/>
              </a:ext>
            </a:extLst>
          </p:cNvPr>
          <p:cNvSpPr txBox="1"/>
          <p:nvPr/>
        </p:nvSpPr>
        <p:spPr>
          <a:xfrm>
            <a:off x="732447" y="1362655"/>
            <a:ext cx="7889875" cy="1697068"/>
          </a:xfrm>
          <a:prstGeom prst="rect">
            <a:avLst/>
          </a:prstGeom>
          <a:noFill/>
        </p:spPr>
        <p:txBody>
          <a:bodyPr wrap="square">
            <a:spAutoFit/>
          </a:bodyPr>
          <a:lstStyle/>
          <a:p>
            <a:pPr>
              <a:lnSpc>
                <a:spcPct val="150000"/>
              </a:lnSpc>
              <a:buClr>
                <a:schemeClr val="tx1"/>
              </a:buClr>
              <a:defRPr/>
            </a:pPr>
            <a:r>
              <a:rPr lang="it-IT" sz="2400" dirty="0">
                <a:latin typeface="+mj-lt"/>
                <a:ea typeface="Verdana" panose="020B0604030504040204" pitchFamily="34" charset="0"/>
                <a:cs typeface="Verdana" panose="020B0604030504040204" pitchFamily="34" charset="0"/>
              </a:rPr>
              <a:t>Il campo elettrico applicato provoca il movimento delle particelle. Misura la mobilità elettroforetica (UE):</a:t>
            </a:r>
          </a:p>
          <a:p>
            <a:pPr algn="ctr">
              <a:lnSpc>
                <a:spcPct val="150000"/>
              </a:lnSpc>
              <a:buClr>
                <a:schemeClr val="tx1"/>
              </a:buClr>
              <a:defRPr/>
            </a:pPr>
            <a:r>
              <a:rPr lang="it-IT" sz="2400" i="1" dirty="0">
                <a:latin typeface="+mj-lt"/>
                <a:ea typeface="Verdana" panose="020B0604030504040204" pitchFamily="34" charset="0"/>
                <a:cs typeface="Verdana" panose="020B0604030504040204" pitchFamily="34" charset="0"/>
              </a:rPr>
              <a:t>UE = VP / Ex</a:t>
            </a:r>
            <a:endParaRPr lang="en-GB" sz="2400" i="1" dirty="0">
              <a:latin typeface="+mj-lt"/>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6153F9CC-A43E-4C55-8E36-BA48B136D367}"/>
              </a:ext>
            </a:extLst>
          </p:cNvPr>
          <p:cNvSpPr txBox="1"/>
          <p:nvPr/>
        </p:nvSpPr>
        <p:spPr>
          <a:xfrm>
            <a:off x="720725" y="3346539"/>
            <a:ext cx="7889875" cy="3359061"/>
          </a:xfrm>
          <a:prstGeom prst="rect">
            <a:avLst/>
          </a:prstGeom>
          <a:noFill/>
        </p:spPr>
        <p:txBody>
          <a:bodyPr wrap="square">
            <a:spAutoFit/>
          </a:bodyPr>
          <a:lstStyle/>
          <a:p>
            <a:pPr>
              <a:lnSpc>
                <a:spcPct val="150000"/>
              </a:lnSpc>
              <a:buClr>
                <a:schemeClr val="tx1"/>
              </a:buClr>
              <a:defRPr/>
            </a:pPr>
            <a:r>
              <a:rPr lang="it-IT" sz="2400" i="1" dirty="0">
                <a:latin typeface="+mj-lt"/>
                <a:ea typeface="Verdana" panose="020B0604030504040204" pitchFamily="34" charset="0"/>
                <a:cs typeface="Verdana" panose="020B0604030504040204" pitchFamily="34" charset="0"/>
              </a:rPr>
              <a:t>VP</a:t>
            </a:r>
            <a:r>
              <a:rPr lang="it-IT" sz="2400" dirty="0">
                <a:latin typeface="+mj-lt"/>
                <a:ea typeface="Verdana" panose="020B0604030504040204" pitchFamily="34" charset="0"/>
                <a:cs typeface="Verdana" panose="020B0604030504040204" pitchFamily="34" charset="0"/>
              </a:rPr>
              <a:t> = Velocità delle particelle (µm/s)</a:t>
            </a:r>
          </a:p>
          <a:p>
            <a:pPr>
              <a:lnSpc>
                <a:spcPct val="150000"/>
              </a:lnSpc>
              <a:buClr>
                <a:schemeClr val="tx1"/>
              </a:buClr>
              <a:defRPr/>
            </a:pPr>
            <a:r>
              <a:rPr lang="it-IT" sz="2400" i="1" dirty="0">
                <a:latin typeface="+mj-lt"/>
                <a:ea typeface="Verdana" panose="020B0604030504040204" pitchFamily="34" charset="0"/>
                <a:cs typeface="Verdana" panose="020B0604030504040204" pitchFamily="34" charset="0"/>
              </a:rPr>
              <a:t>Ex</a:t>
            </a:r>
            <a:r>
              <a:rPr lang="it-IT" sz="2400" dirty="0">
                <a:latin typeface="+mj-lt"/>
                <a:ea typeface="Verdana" panose="020B0604030504040204" pitchFamily="34" charset="0"/>
                <a:cs typeface="Verdana" panose="020B0604030504040204" pitchFamily="34" charset="0"/>
              </a:rPr>
              <a:t> = Campo elettrico applicato (volt/cm)</a:t>
            </a:r>
          </a:p>
          <a:p>
            <a:pPr>
              <a:lnSpc>
                <a:spcPct val="150000"/>
              </a:lnSpc>
              <a:buClr>
                <a:schemeClr val="tx1"/>
              </a:buClr>
              <a:defRPr/>
            </a:pPr>
            <a:endParaRPr lang="it-IT" sz="2400" dirty="0">
              <a:latin typeface="+mj-lt"/>
              <a:ea typeface="Verdana" panose="020B0604030504040204" pitchFamily="34" charset="0"/>
              <a:cs typeface="Verdana" panose="020B0604030504040204" pitchFamily="34" charset="0"/>
            </a:endParaRPr>
          </a:p>
          <a:p>
            <a:pPr>
              <a:lnSpc>
                <a:spcPct val="150000"/>
              </a:lnSpc>
              <a:buClr>
                <a:schemeClr val="tx1"/>
              </a:buClr>
              <a:defRPr/>
            </a:pPr>
            <a:r>
              <a:rPr lang="it-IT" sz="2400" dirty="0">
                <a:latin typeface="+mj-lt"/>
                <a:ea typeface="Verdana" panose="020B0604030504040204" pitchFamily="34" charset="0"/>
                <a:cs typeface="Verdana" panose="020B0604030504040204" pitchFamily="34" charset="0"/>
              </a:rPr>
              <a:t>Il potenziale Zeta (ZP) non è determinato direttamente. Sono necessarie equazioni complesse (eseguite dallo strumento) per ottenere un risultato ZP accurato</a:t>
            </a:r>
            <a:endParaRPr lang="en-GB" sz="2400" dirty="0">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0798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dirty="0"/>
              <a:t>Micro-elettroforesi</a:t>
            </a:r>
          </a:p>
        </p:txBody>
      </p:sp>
      <p:sp>
        <p:nvSpPr>
          <p:cNvPr id="3" name="Rectangle 2">
            <a:extLst>
              <a:ext uri="{FF2B5EF4-FFF2-40B4-BE49-F238E27FC236}">
                <a16:creationId xmlns:a16="http://schemas.microsoft.com/office/drawing/2014/main" id="{49CF819E-1D04-4174-8986-150647421938}"/>
              </a:ext>
            </a:extLst>
          </p:cNvPr>
          <p:cNvSpPr/>
          <p:nvPr/>
        </p:nvSpPr>
        <p:spPr>
          <a:xfrm>
            <a:off x="1828800" y="3122613"/>
            <a:ext cx="5638800" cy="19050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4" name="Rectangle 3">
            <a:extLst>
              <a:ext uri="{FF2B5EF4-FFF2-40B4-BE49-F238E27FC236}">
                <a16:creationId xmlns:a16="http://schemas.microsoft.com/office/drawing/2014/main" id="{6F3ADDD9-EE4E-4BC6-957B-40E7846DF7C9}"/>
              </a:ext>
            </a:extLst>
          </p:cNvPr>
          <p:cNvSpPr/>
          <p:nvPr/>
        </p:nvSpPr>
        <p:spPr>
          <a:xfrm>
            <a:off x="3657600" y="3122613"/>
            <a:ext cx="20574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5" name="Trapezoid 4">
            <a:extLst>
              <a:ext uri="{FF2B5EF4-FFF2-40B4-BE49-F238E27FC236}">
                <a16:creationId xmlns:a16="http://schemas.microsoft.com/office/drawing/2014/main" id="{0AD76998-9484-4549-B243-58B6953EC83F}"/>
              </a:ext>
            </a:extLst>
          </p:cNvPr>
          <p:cNvSpPr/>
          <p:nvPr/>
        </p:nvSpPr>
        <p:spPr>
          <a:xfrm rot="10800000">
            <a:off x="4457700" y="4418013"/>
            <a:ext cx="533400" cy="228600"/>
          </a:xfrm>
          <a:prstGeom prst="trapezoid">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6" name="Rectangle 5">
            <a:extLst>
              <a:ext uri="{FF2B5EF4-FFF2-40B4-BE49-F238E27FC236}">
                <a16:creationId xmlns:a16="http://schemas.microsoft.com/office/drawing/2014/main" id="{D4ABB980-04E9-44A1-94D0-092D0F873F1D}"/>
              </a:ext>
            </a:extLst>
          </p:cNvPr>
          <p:cNvSpPr/>
          <p:nvPr/>
        </p:nvSpPr>
        <p:spPr>
          <a:xfrm>
            <a:off x="4114800" y="1751013"/>
            <a:ext cx="1219200" cy="2819400"/>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cxnSp>
        <p:nvCxnSpPr>
          <p:cNvPr id="8" name="Straight Connector 7">
            <a:extLst>
              <a:ext uri="{FF2B5EF4-FFF2-40B4-BE49-F238E27FC236}">
                <a16:creationId xmlns:a16="http://schemas.microsoft.com/office/drawing/2014/main" id="{7D1EFFFE-0074-4C71-AA52-C375A8450387}"/>
              </a:ext>
            </a:extLst>
          </p:cNvPr>
          <p:cNvCxnSpPr/>
          <p:nvPr/>
        </p:nvCxnSpPr>
        <p:spPr>
          <a:xfrm>
            <a:off x="1828800" y="3122613"/>
            <a:ext cx="1828800"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FC7CFB-45BA-4B8E-9CC2-1A65CA871D71}"/>
              </a:ext>
            </a:extLst>
          </p:cNvPr>
          <p:cNvCxnSpPr/>
          <p:nvPr/>
        </p:nvCxnSpPr>
        <p:spPr>
          <a:xfrm flipV="1">
            <a:off x="3657600" y="3081338"/>
            <a:ext cx="0" cy="160020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32537D-ECD2-46DE-AE17-AA543C55D271}"/>
              </a:ext>
            </a:extLst>
          </p:cNvPr>
          <p:cNvCxnSpPr/>
          <p:nvPr/>
        </p:nvCxnSpPr>
        <p:spPr>
          <a:xfrm>
            <a:off x="3617913" y="4722813"/>
            <a:ext cx="2117725"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9C2BB13-2787-4B6D-8794-AD200E7995B6}"/>
              </a:ext>
            </a:extLst>
          </p:cNvPr>
          <p:cNvCxnSpPr/>
          <p:nvPr/>
        </p:nvCxnSpPr>
        <p:spPr>
          <a:xfrm flipV="1">
            <a:off x="5735638" y="3135313"/>
            <a:ext cx="0" cy="160020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AFC77DE-6733-4C9A-819C-CEFEBD7654E4}"/>
              </a:ext>
            </a:extLst>
          </p:cNvPr>
          <p:cNvCxnSpPr/>
          <p:nvPr/>
        </p:nvCxnSpPr>
        <p:spPr>
          <a:xfrm>
            <a:off x="5702300" y="3135313"/>
            <a:ext cx="1828800"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31259F-5B2C-4B12-A7FE-8F65D19436FB}"/>
              </a:ext>
            </a:extLst>
          </p:cNvPr>
          <p:cNvCxnSpPr/>
          <p:nvPr/>
        </p:nvCxnSpPr>
        <p:spPr>
          <a:xfrm flipV="1">
            <a:off x="7507288" y="3108325"/>
            <a:ext cx="0" cy="1919288"/>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07AC5A-B11C-43AB-9F2E-7EC2C088CDE5}"/>
              </a:ext>
            </a:extLst>
          </p:cNvPr>
          <p:cNvCxnSpPr/>
          <p:nvPr/>
        </p:nvCxnSpPr>
        <p:spPr>
          <a:xfrm>
            <a:off x="1828800" y="5027613"/>
            <a:ext cx="5688013"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62396D7-37E6-4265-81FC-95797FF6729D}"/>
              </a:ext>
            </a:extLst>
          </p:cNvPr>
          <p:cNvCxnSpPr/>
          <p:nvPr/>
        </p:nvCxnSpPr>
        <p:spPr>
          <a:xfrm flipV="1">
            <a:off x="1801813" y="3095625"/>
            <a:ext cx="3175" cy="1951038"/>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69D6512-DE8A-49AF-82A0-B1766F325287}"/>
              </a:ext>
            </a:extLst>
          </p:cNvPr>
          <p:cNvSpPr/>
          <p:nvPr/>
        </p:nvSpPr>
        <p:spPr>
          <a:xfrm>
            <a:off x="4641850" y="4803775"/>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7" name="Oval 16">
            <a:extLst>
              <a:ext uri="{FF2B5EF4-FFF2-40B4-BE49-F238E27FC236}">
                <a16:creationId xmlns:a16="http://schemas.microsoft.com/office/drawing/2014/main" id="{BAA7CFB3-8B85-422D-9097-612AABDC758F}"/>
              </a:ext>
            </a:extLst>
          </p:cNvPr>
          <p:cNvSpPr/>
          <p:nvPr/>
        </p:nvSpPr>
        <p:spPr>
          <a:xfrm>
            <a:off x="2185988" y="37322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8" name="Oval 17">
            <a:extLst>
              <a:ext uri="{FF2B5EF4-FFF2-40B4-BE49-F238E27FC236}">
                <a16:creationId xmlns:a16="http://schemas.microsoft.com/office/drawing/2014/main" id="{63C96818-876E-4957-ADBD-23D31D730B91}"/>
              </a:ext>
            </a:extLst>
          </p:cNvPr>
          <p:cNvSpPr/>
          <p:nvPr/>
        </p:nvSpPr>
        <p:spPr>
          <a:xfrm>
            <a:off x="3048000" y="41132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19" name="Oval 18">
            <a:extLst>
              <a:ext uri="{FF2B5EF4-FFF2-40B4-BE49-F238E27FC236}">
                <a16:creationId xmlns:a16="http://schemas.microsoft.com/office/drawing/2014/main" id="{D08D2D93-6949-4E26-AC77-2CA043C02211}"/>
              </a:ext>
            </a:extLst>
          </p:cNvPr>
          <p:cNvSpPr/>
          <p:nvPr/>
        </p:nvSpPr>
        <p:spPr>
          <a:xfrm>
            <a:off x="2052638" y="45704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20" name="Oval 19">
            <a:extLst>
              <a:ext uri="{FF2B5EF4-FFF2-40B4-BE49-F238E27FC236}">
                <a16:creationId xmlns:a16="http://schemas.microsoft.com/office/drawing/2014/main" id="{7F67B72B-569B-4ABE-BC70-07037830C8A9}"/>
              </a:ext>
            </a:extLst>
          </p:cNvPr>
          <p:cNvSpPr/>
          <p:nvPr/>
        </p:nvSpPr>
        <p:spPr>
          <a:xfrm>
            <a:off x="2951163" y="3381375"/>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21" name="Oval 20">
            <a:extLst>
              <a:ext uri="{FF2B5EF4-FFF2-40B4-BE49-F238E27FC236}">
                <a16:creationId xmlns:a16="http://schemas.microsoft.com/office/drawing/2014/main" id="{627451EA-525D-4F3B-82F1-7F56A7292F9F}"/>
              </a:ext>
            </a:extLst>
          </p:cNvPr>
          <p:cNvSpPr/>
          <p:nvPr/>
        </p:nvSpPr>
        <p:spPr>
          <a:xfrm>
            <a:off x="3108325" y="4757738"/>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22" name="Oval 21">
            <a:extLst>
              <a:ext uri="{FF2B5EF4-FFF2-40B4-BE49-F238E27FC236}">
                <a16:creationId xmlns:a16="http://schemas.microsoft.com/office/drawing/2014/main" id="{BB649B38-5049-4177-86E7-1273A67C3478}"/>
              </a:ext>
            </a:extLst>
          </p:cNvPr>
          <p:cNvSpPr/>
          <p:nvPr/>
        </p:nvSpPr>
        <p:spPr>
          <a:xfrm>
            <a:off x="6281738" y="420370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23" name="Rectangle 22">
            <a:extLst>
              <a:ext uri="{FF2B5EF4-FFF2-40B4-BE49-F238E27FC236}">
                <a16:creationId xmlns:a16="http://schemas.microsoft.com/office/drawing/2014/main" id="{3F383E71-2F9D-4545-8C70-CD3B1CC93060}"/>
              </a:ext>
            </a:extLst>
          </p:cNvPr>
          <p:cNvSpPr/>
          <p:nvPr/>
        </p:nvSpPr>
        <p:spPr>
          <a:xfrm>
            <a:off x="2447925" y="4030663"/>
            <a:ext cx="414338" cy="9461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24" name="Rectangle 23">
            <a:extLst>
              <a:ext uri="{FF2B5EF4-FFF2-40B4-BE49-F238E27FC236}">
                <a16:creationId xmlns:a16="http://schemas.microsoft.com/office/drawing/2014/main" id="{8654FDD2-1C0F-4579-AD05-8213D7EED480}"/>
              </a:ext>
            </a:extLst>
          </p:cNvPr>
          <p:cNvSpPr/>
          <p:nvPr/>
        </p:nvSpPr>
        <p:spPr>
          <a:xfrm>
            <a:off x="6443663" y="4051300"/>
            <a:ext cx="414337" cy="9461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25" name="Oval 24">
            <a:extLst>
              <a:ext uri="{FF2B5EF4-FFF2-40B4-BE49-F238E27FC236}">
                <a16:creationId xmlns:a16="http://schemas.microsoft.com/office/drawing/2014/main" id="{025B5D23-7587-4CDE-B368-944243290A6D}"/>
              </a:ext>
            </a:extLst>
          </p:cNvPr>
          <p:cNvSpPr/>
          <p:nvPr/>
        </p:nvSpPr>
        <p:spPr>
          <a:xfrm>
            <a:off x="6248400" y="443230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26" name="Oval 25">
            <a:extLst>
              <a:ext uri="{FF2B5EF4-FFF2-40B4-BE49-F238E27FC236}">
                <a16:creationId xmlns:a16="http://schemas.microsoft.com/office/drawing/2014/main" id="{0B93DFBD-FACD-430B-886E-652C0C7252DD}"/>
              </a:ext>
            </a:extLst>
          </p:cNvPr>
          <p:cNvSpPr/>
          <p:nvPr/>
        </p:nvSpPr>
        <p:spPr>
          <a:xfrm>
            <a:off x="6264275" y="462280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27" name="Oval 26">
            <a:extLst>
              <a:ext uri="{FF2B5EF4-FFF2-40B4-BE49-F238E27FC236}">
                <a16:creationId xmlns:a16="http://schemas.microsoft.com/office/drawing/2014/main" id="{DAEE4A17-1727-4A55-9DFF-2CBA51C172CC}"/>
              </a:ext>
            </a:extLst>
          </p:cNvPr>
          <p:cNvSpPr/>
          <p:nvPr/>
        </p:nvSpPr>
        <p:spPr>
          <a:xfrm>
            <a:off x="6459538" y="397510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28" name="Oval 27">
            <a:extLst>
              <a:ext uri="{FF2B5EF4-FFF2-40B4-BE49-F238E27FC236}">
                <a16:creationId xmlns:a16="http://schemas.microsoft.com/office/drawing/2014/main" id="{31865181-50D8-4B30-BBB8-AF21482680D1}"/>
              </a:ext>
            </a:extLst>
          </p:cNvPr>
          <p:cNvSpPr/>
          <p:nvPr/>
        </p:nvSpPr>
        <p:spPr>
          <a:xfrm>
            <a:off x="6710363" y="39989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29" name="Oval 28">
            <a:extLst>
              <a:ext uri="{FF2B5EF4-FFF2-40B4-BE49-F238E27FC236}">
                <a16:creationId xmlns:a16="http://schemas.microsoft.com/office/drawing/2014/main" id="{ADF3CA85-9520-4B02-AE21-70B16DB9332D}"/>
              </a:ext>
            </a:extLst>
          </p:cNvPr>
          <p:cNvSpPr/>
          <p:nvPr/>
        </p:nvSpPr>
        <p:spPr>
          <a:xfrm>
            <a:off x="6824663" y="42656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30" name="Oval 29">
            <a:extLst>
              <a:ext uri="{FF2B5EF4-FFF2-40B4-BE49-F238E27FC236}">
                <a16:creationId xmlns:a16="http://schemas.microsoft.com/office/drawing/2014/main" id="{5AB8BE9E-6E80-4CAF-BECD-79C9BD8B399E}"/>
              </a:ext>
            </a:extLst>
          </p:cNvPr>
          <p:cNvSpPr/>
          <p:nvPr/>
        </p:nvSpPr>
        <p:spPr>
          <a:xfrm>
            <a:off x="6832600" y="46085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31" name="Oval 30">
            <a:extLst>
              <a:ext uri="{FF2B5EF4-FFF2-40B4-BE49-F238E27FC236}">
                <a16:creationId xmlns:a16="http://schemas.microsoft.com/office/drawing/2014/main" id="{7642B6D0-7554-4773-9697-0BB6837F38A1}"/>
              </a:ext>
            </a:extLst>
          </p:cNvPr>
          <p:cNvSpPr/>
          <p:nvPr/>
        </p:nvSpPr>
        <p:spPr>
          <a:xfrm>
            <a:off x="6821488" y="479425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dirty="0"/>
          </a:p>
        </p:txBody>
      </p:sp>
      <p:sp>
        <p:nvSpPr>
          <p:cNvPr id="32" name="TextBox 34">
            <a:extLst>
              <a:ext uri="{FF2B5EF4-FFF2-40B4-BE49-F238E27FC236}">
                <a16:creationId xmlns:a16="http://schemas.microsoft.com/office/drawing/2014/main" id="{1E28005F-BC1A-4217-BB02-F5134BF3DC22}"/>
              </a:ext>
            </a:extLst>
          </p:cNvPr>
          <p:cNvSpPr txBox="1">
            <a:spLocks noChangeArrowheads="1"/>
          </p:cNvSpPr>
          <p:nvPr/>
        </p:nvSpPr>
        <p:spPr bwMode="auto">
          <a:xfrm>
            <a:off x="6208713" y="1662113"/>
            <a:ext cx="236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it-IT" altLang="en-US" sz="2400" dirty="0">
                <a:solidFill>
                  <a:srgbClr val="255FAA"/>
                </a:solidFill>
                <a:latin typeface="Verdana" panose="020B0604030504040204" pitchFamily="34" charset="0"/>
              </a:rPr>
              <a:t>Microscopio</a:t>
            </a:r>
            <a:r>
              <a:rPr lang="it-IT" altLang="en-US" sz="3200" dirty="0">
                <a:solidFill>
                  <a:srgbClr val="080808"/>
                </a:solidFill>
              </a:rPr>
              <a:t> </a:t>
            </a:r>
          </a:p>
        </p:txBody>
      </p:sp>
      <p:sp>
        <p:nvSpPr>
          <p:cNvPr id="33" name="TextBox 35">
            <a:extLst>
              <a:ext uri="{FF2B5EF4-FFF2-40B4-BE49-F238E27FC236}">
                <a16:creationId xmlns:a16="http://schemas.microsoft.com/office/drawing/2014/main" id="{BB60A232-B989-43DD-8C2F-9BADCFB9509E}"/>
              </a:ext>
            </a:extLst>
          </p:cNvPr>
          <p:cNvSpPr txBox="1">
            <a:spLocks noChangeArrowheads="1"/>
          </p:cNvSpPr>
          <p:nvPr/>
        </p:nvSpPr>
        <p:spPr bwMode="auto">
          <a:xfrm>
            <a:off x="5529263" y="5245100"/>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255FAA"/>
                </a:solidFill>
                <a:latin typeface="Verdana" panose="020B0604030504040204" pitchFamily="34" charset="0"/>
              </a:rPr>
              <a:t>Elettrodo positivo</a:t>
            </a:r>
          </a:p>
        </p:txBody>
      </p:sp>
      <p:sp>
        <p:nvSpPr>
          <p:cNvPr id="34" name="TextBox 36">
            <a:extLst>
              <a:ext uri="{FF2B5EF4-FFF2-40B4-BE49-F238E27FC236}">
                <a16:creationId xmlns:a16="http://schemas.microsoft.com/office/drawing/2014/main" id="{8BF711CC-6849-476A-A0B5-15879D008B45}"/>
              </a:ext>
            </a:extLst>
          </p:cNvPr>
          <p:cNvSpPr txBox="1">
            <a:spLocks noChangeArrowheads="1"/>
          </p:cNvSpPr>
          <p:nvPr/>
        </p:nvSpPr>
        <p:spPr bwMode="auto">
          <a:xfrm>
            <a:off x="1562100" y="5280025"/>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255FAA"/>
                </a:solidFill>
                <a:latin typeface="Verdana" panose="020B0604030504040204" pitchFamily="34" charset="0"/>
              </a:rPr>
              <a:t>Elettrodo negativo</a:t>
            </a:r>
          </a:p>
        </p:txBody>
      </p:sp>
      <p:sp>
        <p:nvSpPr>
          <p:cNvPr id="35" name="TextBox 37">
            <a:extLst>
              <a:ext uri="{FF2B5EF4-FFF2-40B4-BE49-F238E27FC236}">
                <a16:creationId xmlns:a16="http://schemas.microsoft.com/office/drawing/2014/main" id="{3D811084-5FC8-44EE-AF47-526DEE905EBE}"/>
              </a:ext>
            </a:extLst>
          </p:cNvPr>
          <p:cNvSpPr txBox="1">
            <a:spLocks noChangeArrowheads="1"/>
          </p:cNvSpPr>
          <p:nvPr/>
        </p:nvSpPr>
        <p:spPr bwMode="auto">
          <a:xfrm>
            <a:off x="2298700" y="4044950"/>
            <a:ext cx="727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4800" dirty="0">
                <a:solidFill>
                  <a:srgbClr val="080808"/>
                </a:solidFill>
              </a:rPr>
              <a:t>-</a:t>
            </a:r>
          </a:p>
        </p:txBody>
      </p:sp>
      <p:sp>
        <p:nvSpPr>
          <p:cNvPr id="36" name="TextBox 38">
            <a:extLst>
              <a:ext uri="{FF2B5EF4-FFF2-40B4-BE49-F238E27FC236}">
                <a16:creationId xmlns:a16="http://schemas.microsoft.com/office/drawing/2014/main" id="{810E40E9-27FF-4430-BBC7-57A43A2037A7}"/>
              </a:ext>
            </a:extLst>
          </p:cNvPr>
          <p:cNvSpPr txBox="1">
            <a:spLocks noChangeArrowheads="1"/>
          </p:cNvSpPr>
          <p:nvPr/>
        </p:nvSpPr>
        <p:spPr bwMode="auto">
          <a:xfrm>
            <a:off x="6275388" y="4227513"/>
            <a:ext cx="7270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3600" dirty="0">
                <a:solidFill>
                  <a:srgbClr val="080808"/>
                </a:solidFill>
              </a:rPr>
              <a:t>+</a:t>
            </a:r>
          </a:p>
        </p:txBody>
      </p:sp>
      <p:sp>
        <p:nvSpPr>
          <p:cNvPr id="37" name="TextBox 39">
            <a:extLst>
              <a:ext uri="{FF2B5EF4-FFF2-40B4-BE49-F238E27FC236}">
                <a16:creationId xmlns:a16="http://schemas.microsoft.com/office/drawing/2014/main" id="{EB1F1C53-9B37-4063-AD39-7770977306A0}"/>
              </a:ext>
            </a:extLst>
          </p:cNvPr>
          <p:cNvSpPr txBox="1">
            <a:spLocks noChangeArrowheads="1"/>
          </p:cNvSpPr>
          <p:nvPr/>
        </p:nvSpPr>
        <p:spPr bwMode="auto">
          <a:xfrm>
            <a:off x="784225" y="1701800"/>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t-IT" altLang="en-US" sz="2400" dirty="0">
                <a:solidFill>
                  <a:srgbClr val="255FAA"/>
                </a:solidFill>
                <a:latin typeface="Verdana" panose="020B0604030504040204" pitchFamily="34" charset="0"/>
              </a:rPr>
              <a:t>Sospensione</a:t>
            </a:r>
          </a:p>
          <a:p>
            <a:pPr algn="ctr"/>
            <a:r>
              <a:rPr lang="it-IT" altLang="en-US" sz="2400" dirty="0">
                <a:solidFill>
                  <a:srgbClr val="255FAA"/>
                </a:solidFill>
                <a:latin typeface="Verdana" panose="020B0604030504040204" pitchFamily="34" charset="0"/>
              </a:rPr>
              <a:t>colloidale</a:t>
            </a:r>
          </a:p>
        </p:txBody>
      </p:sp>
      <p:cxnSp>
        <p:nvCxnSpPr>
          <p:cNvPr id="38" name="Straight Arrow Connector 37">
            <a:extLst>
              <a:ext uri="{FF2B5EF4-FFF2-40B4-BE49-F238E27FC236}">
                <a16:creationId xmlns:a16="http://schemas.microsoft.com/office/drawing/2014/main" id="{C02D8C76-F127-4358-B4A6-9388E3CDB3B9}"/>
              </a:ext>
            </a:extLst>
          </p:cNvPr>
          <p:cNvCxnSpPr/>
          <p:nvPr/>
        </p:nvCxnSpPr>
        <p:spPr>
          <a:xfrm>
            <a:off x="2243138" y="2609850"/>
            <a:ext cx="500062" cy="9239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F80732F-2604-4A04-BB95-091BF78C740A}"/>
              </a:ext>
            </a:extLst>
          </p:cNvPr>
          <p:cNvCxnSpPr/>
          <p:nvPr/>
        </p:nvCxnSpPr>
        <p:spPr>
          <a:xfrm flipH="1">
            <a:off x="5432425" y="2233613"/>
            <a:ext cx="776288" cy="5937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A4FE19B-1C64-4113-8815-F166012DD710}"/>
              </a:ext>
            </a:extLst>
          </p:cNvPr>
          <p:cNvCxnSpPr/>
          <p:nvPr/>
        </p:nvCxnSpPr>
        <p:spPr>
          <a:xfrm>
            <a:off x="4859338" y="4879975"/>
            <a:ext cx="876300" cy="0"/>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86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dirty="0"/>
              <a:t>Micro-elettroforesi</a:t>
            </a:r>
            <a:endParaRPr lang="en-GB" dirty="0"/>
          </a:p>
        </p:txBody>
      </p:sp>
      <p:sp>
        <p:nvSpPr>
          <p:cNvPr id="3" name="Rectangle 2">
            <a:extLst>
              <a:ext uri="{FF2B5EF4-FFF2-40B4-BE49-F238E27FC236}">
                <a16:creationId xmlns:a16="http://schemas.microsoft.com/office/drawing/2014/main" id="{B44FE8E5-71DE-4A7E-9FB6-D90A4489A502}"/>
              </a:ext>
            </a:extLst>
          </p:cNvPr>
          <p:cNvSpPr/>
          <p:nvPr/>
        </p:nvSpPr>
        <p:spPr>
          <a:xfrm>
            <a:off x="1835150" y="3141663"/>
            <a:ext cx="5638800" cy="1905000"/>
          </a:xfrm>
          <a:prstGeom prst="rect">
            <a:avLst/>
          </a:prstGeom>
          <a:solidFill>
            <a:srgbClr val="C3D4FB"/>
          </a:solidFill>
          <a:ln>
            <a:solidFill>
              <a:srgbClr val="C3D4F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a16="http://schemas.microsoft.com/office/drawing/2014/main" id="{FF9319F9-A0D2-436D-8FBA-54670EABD4A9}"/>
              </a:ext>
            </a:extLst>
          </p:cNvPr>
          <p:cNvSpPr/>
          <p:nvPr/>
        </p:nvSpPr>
        <p:spPr>
          <a:xfrm>
            <a:off x="3663950" y="3141663"/>
            <a:ext cx="20574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rapezoid 4">
            <a:extLst>
              <a:ext uri="{FF2B5EF4-FFF2-40B4-BE49-F238E27FC236}">
                <a16:creationId xmlns:a16="http://schemas.microsoft.com/office/drawing/2014/main" id="{B8B530D5-976F-4898-884A-E987E20E3767}"/>
              </a:ext>
            </a:extLst>
          </p:cNvPr>
          <p:cNvSpPr/>
          <p:nvPr/>
        </p:nvSpPr>
        <p:spPr>
          <a:xfrm rot="10800000">
            <a:off x="4464050" y="4437063"/>
            <a:ext cx="533400" cy="228600"/>
          </a:xfrm>
          <a:prstGeom prst="trapezoid">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AAFC5077-A2FA-44EF-8E9F-1B1DE9BA926D}"/>
              </a:ext>
            </a:extLst>
          </p:cNvPr>
          <p:cNvSpPr/>
          <p:nvPr/>
        </p:nvSpPr>
        <p:spPr>
          <a:xfrm>
            <a:off x="4121150" y="1770063"/>
            <a:ext cx="1219200" cy="2819400"/>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a:extLst>
              <a:ext uri="{FF2B5EF4-FFF2-40B4-BE49-F238E27FC236}">
                <a16:creationId xmlns:a16="http://schemas.microsoft.com/office/drawing/2014/main" id="{36E85A19-0F17-456F-89E7-28B2E45D9CCC}"/>
              </a:ext>
            </a:extLst>
          </p:cNvPr>
          <p:cNvCxnSpPr/>
          <p:nvPr/>
        </p:nvCxnSpPr>
        <p:spPr>
          <a:xfrm>
            <a:off x="1835150" y="3141663"/>
            <a:ext cx="1828800"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2DCA36F-BC2F-47A1-80DB-3430262C5906}"/>
              </a:ext>
            </a:extLst>
          </p:cNvPr>
          <p:cNvCxnSpPr/>
          <p:nvPr/>
        </p:nvCxnSpPr>
        <p:spPr>
          <a:xfrm flipV="1">
            <a:off x="3663950" y="3101975"/>
            <a:ext cx="0" cy="160020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4ADE3C7-9DEE-4B06-8093-433B3E9C0B4C}"/>
              </a:ext>
            </a:extLst>
          </p:cNvPr>
          <p:cNvCxnSpPr/>
          <p:nvPr/>
        </p:nvCxnSpPr>
        <p:spPr>
          <a:xfrm flipV="1">
            <a:off x="3627438" y="4727575"/>
            <a:ext cx="2116137" cy="14288"/>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AB6C24-EFF1-44DC-B058-151912408EAA}"/>
              </a:ext>
            </a:extLst>
          </p:cNvPr>
          <p:cNvCxnSpPr/>
          <p:nvPr/>
        </p:nvCxnSpPr>
        <p:spPr>
          <a:xfrm flipV="1">
            <a:off x="5741988" y="3154363"/>
            <a:ext cx="0" cy="160020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F9F7501-B437-43D5-B497-24B0F5D5C075}"/>
              </a:ext>
            </a:extLst>
          </p:cNvPr>
          <p:cNvCxnSpPr/>
          <p:nvPr/>
        </p:nvCxnSpPr>
        <p:spPr>
          <a:xfrm>
            <a:off x="5708650" y="3154363"/>
            <a:ext cx="1828800"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D40865-EF63-4A62-B6E8-0DDAB66E1078}"/>
              </a:ext>
            </a:extLst>
          </p:cNvPr>
          <p:cNvCxnSpPr/>
          <p:nvPr/>
        </p:nvCxnSpPr>
        <p:spPr>
          <a:xfrm flipV="1">
            <a:off x="7513638" y="3127375"/>
            <a:ext cx="0" cy="1919288"/>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1AE1C7F-2CB8-4E57-9B1D-103FAEDF2690}"/>
              </a:ext>
            </a:extLst>
          </p:cNvPr>
          <p:cNvCxnSpPr/>
          <p:nvPr/>
        </p:nvCxnSpPr>
        <p:spPr>
          <a:xfrm>
            <a:off x="1835150" y="5046663"/>
            <a:ext cx="5689600"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BFF46B5-774E-4CCC-8787-1268C7DF09CE}"/>
              </a:ext>
            </a:extLst>
          </p:cNvPr>
          <p:cNvCxnSpPr/>
          <p:nvPr/>
        </p:nvCxnSpPr>
        <p:spPr>
          <a:xfrm flipV="1">
            <a:off x="1809750" y="3114675"/>
            <a:ext cx="3175" cy="1951038"/>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B9CCD0A-7604-41DA-A8A0-812E7DE51195}"/>
              </a:ext>
            </a:extLst>
          </p:cNvPr>
          <p:cNvSpPr/>
          <p:nvPr/>
        </p:nvSpPr>
        <p:spPr>
          <a:xfrm>
            <a:off x="3462338" y="48244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a:extLst>
              <a:ext uri="{FF2B5EF4-FFF2-40B4-BE49-F238E27FC236}">
                <a16:creationId xmlns:a16="http://schemas.microsoft.com/office/drawing/2014/main" id="{24F72508-1CF4-4B4E-A583-4AFCAE58D451}"/>
              </a:ext>
            </a:extLst>
          </p:cNvPr>
          <p:cNvSpPr/>
          <p:nvPr/>
        </p:nvSpPr>
        <p:spPr>
          <a:xfrm>
            <a:off x="2193925" y="375126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a:extLst>
              <a:ext uri="{FF2B5EF4-FFF2-40B4-BE49-F238E27FC236}">
                <a16:creationId xmlns:a16="http://schemas.microsoft.com/office/drawing/2014/main" id="{CEF8FC9B-85AF-4149-BF99-730D27E69AF2}"/>
              </a:ext>
            </a:extLst>
          </p:cNvPr>
          <p:cNvSpPr/>
          <p:nvPr/>
        </p:nvSpPr>
        <p:spPr>
          <a:xfrm>
            <a:off x="3054350" y="413226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a:extLst>
              <a:ext uri="{FF2B5EF4-FFF2-40B4-BE49-F238E27FC236}">
                <a16:creationId xmlns:a16="http://schemas.microsoft.com/office/drawing/2014/main" id="{33113971-73B4-4EB3-AB1C-EC6B4B0749C9}"/>
              </a:ext>
            </a:extLst>
          </p:cNvPr>
          <p:cNvSpPr/>
          <p:nvPr/>
        </p:nvSpPr>
        <p:spPr>
          <a:xfrm>
            <a:off x="2060575" y="458946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a:extLst>
              <a:ext uri="{FF2B5EF4-FFF2-40B4-BE49-F238E27FC236}">
                <a16:creationId xmlns:a16="http://schemas.microsoft.com/office/drawing/2014/main" id="{7C1EFE7D-989D-42C1-8473-57CF097B4E9D}"/>
              </a:ext>
            </a:extLst>
          </p:cNvPr>
          <p:cNvSpPr/>
          <p:nvPr/>
        </p:nvSpPr>
        <p:spPr>
          <a:xfrm>
            <a:off x="2959100" y="3400425"/>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a:extLst>
              <a:ext uri="{FF2B5EF4-FFF2-40B4-BE49-F238E27FC236}">
                <a16:creationId xmlns:a16="http://schemas.microsoft.com/office/drawing/2014/main" id="{57FBC071-3B4F-4272-81E6-5FDACD05E67F}"/>
              </a:ext>
            </a:extLst>
          </p:cNvPr>
          <p:cNvSpPr/>
          <p:nvPr/>
        </p:nvSpPr>
        <p:spPr>
          <a:xfrm>
            <a:off x="3114675" y="4776788"/>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a:extLst>
              <a:ext uri="{FF2B5EF4-FFF2-40B4-BE49-F238E27FC236}">
                <a16:creationId xmlns:a16="http://schemas.microsoft.com/office/drawing/2014/main" id="{E215A40E-307C-4493-9CEC-9DF80463D968}"/>
              </a:ext>
            </a:extLst>
          </p:cNvPr>
          <p:cNvSpPr/>
          <p:nvPr/>
        </p:nvSpPr>
        <p:spPr>
          <a:xfrm>
            <a:off x="6288088" y="422275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a:extLst>
              <a:ext uri="{FF2B5EF4-FFF2-40B4-BE49-F238E27FC236}">
                <a16:creationId xmlns:a16="http://schemas.microsoft.com/office/drawing/2014/main" id="{CD32994E-3B4E-4A55-B056-6E04CF4F4F66}"/>
              </a:ext>
            </a:extLst>
          </p:cNvPr>
          <p:cNvSpPr/>
          <p:nvPr/>
        </p:nvSpPr>
        <p:spPr>
          <a:xfrm>
            <a:off x="2455863" y="4049713"/>
            <a:ext cx="412750" cy="9461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a:extLst>
              <a:ext uri="{FF2B5EF4-FFF2-40B4-BE49-F238E27FC236}">
                <a16:creationId xmlns:a16="http://schemas.microsoft.com/office/drawing/2014/main" id="{D0D77886-73C5-4F93-A8E1-386C51BE16C1}"/>
              </a:ext>
            </a:extLst>
          </p:cNvPr>
          <p:cNvSpPr/>
          <p:nvPr/>
        </p:nvSpPr>
        <p:spPr>
          <a:xfrm>
            <a:off x="6450013" y="4070350"/>
            <a:ext cx="414337" cy="9461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a:extLst>
              <a:ext uri="{FF2B5EF4-FFF2-40B4-BE49-F238E27FC236}">
                <a16:creationId xmlns:a16="http://schemas.microsoft.com/office/drawing/2014/main" id="{2F675C24-61EE-439D-A0EE-9CFC3CBF3FDD}"/>
              </a:ext>
            </a:extLst>
          </p:cNvPr>
          <p:cNvSpPr/>
          <p:nvPr/>
        </p:nvSpPr>
        <p:spPr>
          <a:xfrm>
            <a:off x="6254750" y="445135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a:extLst>
              <a:ext uri="{FF2B5EF4-FFF2-40B4-BE49-F238E27FC236}">
                <a16:creationId xmlns:a16="http://schemas.microsoft.com/office/drawing/2014/main" id="{6A7E8B3E-FBC2-4096-A506-A68F2DB2491B}"/>
              </a:ext>
            </a:extLst>
          </p:cNvPr>
          <p:cNvSpPr/>
          <p:nvPr/>
        </p:nvSpPr>
        <p:spPr>
          <a:xfrm>
            <a:off x="6272213" y="464185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a:extLst>
              <a:ext uri="{FF2B5EF4-FFF2-40B4-BE49-F238E27FC236}">
                <a16:creationId xmlns:a16="http://schemas.microsoft.com/office/drawing/2014/main" id="{57325198-1D92-4343-B481-8883CA049B00}"/>
              </a:ext>
            </a:extLst>
          </p:cNvPr>
          <p:cNvSpPr/>
          <p:nvPr/>
        </p:nvSpPr>
        <p:spPr>
          <a:xfrm>
            <a:off x="6465888" y="399415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a:extLst>
              <a:ext uri="{FF2B5EF4-FFF2-40B4-BE49-F238E27FC236}">
                <a16:creationId xmlns:a16="http://schemas.microsoft.com/office/drawing/2014/main" id="{8A9EB7E2-D36C-44CC-B5C4-F47A3B950F89}"/>
              </a:ext>
            </a:extLst>
          </p:cNvPr>
          <p:cNvSpPr/>
          <p:nvPr/>
        </p:nvSpPr>
        <p:spPr>
          <a:xfrm>
            <a:off x="6716713" y="401796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a:extLst>
              <a:ext uri="{FF2B5EF4-FFF2-40B4-BE49-F238E27FC236}">
                <a16:creationId xmlns:a16="http://schemas.microsoft.com/office/drawing/2014/main" id="{8D23F7F4-B60B-47F8-AAF6-F9BBB5181492}"/>
              </a:ext>
            </a:extLst>
          </p:cNvPr>
          <p:cNvSpPr/>
          <p:nvPr/>
        </p:nvSpPr>
        <p:spPr>
          <a:xfrm>
            <a:off x="6831013" y="428466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a:extLst>
              <a:ext uri="{FF2B5EF4-FFF2-40B4-BE49-F238E27FC236}">
                <a16:creationId xmlns:a16="http://schemas.microsoft.com/office/drawing/2014/main" id="{00E239F2-C7FE-4601-A625-EDA2F0827A53}"/>
              </a:ext>
            </a:extLst>
          </p:cNvPr>
          <p:cNvSpPr/>
          <p:nvPr/>
        </p:nvSpPr>
        <p:spPr>
          <a:xfrm>
            <a:off x="6838950" y="462756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a:extLst>
              <a:ext uri="{FF2B5EF4-FFF2-40B4-BE49-F238E27FC236}">
                <a16:creationId xmlns:a16="http://schemas.microsoft.com/office/drawing/2014/main" id="{7CE1A9DC-0A5A-495A-B07A-6CC618CCB363}"/>
              </a:ext>
            </a:extLst>
          </p:cNvPr>
          <p:cNvSpPr/>
          <p:nvPr/>
        </p:nvSpPr>
        <p:spPr>
          <a:xfrm>
            <a:off x="6827838" y="481330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TextBox 70">
            <a:extLst>
              <a:ext uri="{FF2B5EF4-FFF2-40B4-BE49-F238E27FC236}">
                <a16:creationId xmlns:a16="http://schemas.microsoft.com/office/drawing/2014/main" id="{BE349D88-0A4A-4848-9E98-0C33DF2FE629}"/>
              </a:ext>
            </a:extLst>
          </p:cNvPr>
          <p:cNvSpPr txBox="1">
            <a:spLocks noChangeArrowheads="1"/>
          </p:cNvSpPr>
          <p:nvPr/>
        </p:nvSpPr>
        <p:spPr bwMode="auto">
          <a:xfrm>
            <a:off x="2305050" y="4064000"/>
            <a:ext cx="727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800">
                <a:solidFill>
                  <a:srgbClr val="080808"/>
                </a:solidFill>
              </a:rPr>
              <a:t>-</a:t>
            </a:r>
          </a:p>
        </p:txBody>
      </p:sp>
      <p:sp>
        <p:nvSpPr>
          <p:cNvPr id="33" name="TextBox 71">
            <a:extLst>
              <a:ext uri="{FF2B5EF4-FFF2-40B4-BE49-F238E27FC236}">
                <a16:creationId xmlns:a16="http://schemas.microsoft.com/office/drawing/2014/main" id="{E5362F9B-E8AD-4A6E-B70A-0BFADDBBC80C}"/>
              </a:ext>
            </a:extLst>
          </p:cNvPr>
          <p:cNvSpPr txBox="1">
            <a:spLocks noChangeArrowheads="1"/>
          </p:cNvSpPr>
          <p:nvPr/>
        </p:nvSpPr>
        <p:spPr bwMode="auto">
          <a:xfrm>
            <a:off x="6283325" y="4246563"/>
            <a:ext cx="7270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600">
                <a:solidFill>
                  <a:srgbClr val="080808"/>
                </a:solidFill>
              </a:rPr>
              <a:t>+</a:t>
            </a:r>
          </a:p>
        </p:txBody>
      </p:sp>
      <p:sp>
        <p:nvSpPr>
          <p:cNvPr id="34" name="TextBox 33">
            <a:extLst>
              <a:ext uri="{FF2B5EF4-FFF2-40B4-BE49-F238E27FC236}">
                <a16:creationId xmlns:a16="http://schemas.microsoft.com/office/drawing/2014/main" id="{8BB3503C-BA0D-428D-ABD2-9A8558F86A0F}"/>
              </a:ext>
            </a:extLst>
          </p:cNvPr>
          <p:cNvSpPr txBox="1">
            <a:spLocks noChangeArrowheads="1"/>
          </p:cNvSpPr>
          <p:nvPr/>
        </p:nvSpPr>
        <p:spPr bwMode="auto">
          <a:xfrm>
            <a:off x="3379788" y="5451475"/>
            <a:ext cx="2493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a:solidFill>
                  <a:srgbClr val="114A66"/>
                </a:solidFill>
                <a:latin typeface="Verdana" panose="020B0604030504040204" pitchFamily="34" charset="0"/>
              </a:rPr>
              <a:t>ZP = -80 mV</a:t>
            </a:r>
          </a:p>
        </p:txBody>
      </p:sp>
    </p:spTree>
    <p:extLst>
      <p:ext uri="{BB962C8B-B14F-4D97-AF65-F5344CB8AC3E}">
        <p14:creationId xmlns:p14="http://schemas.microsoft.com/office/powerpoint/2010/main" val="228335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2222E-6 4.44444E-6 L 0.30539 0.0037 " pathEditMode="relative" rAng="0" ptsTypes="AA">
                                      <p:cBhvr>
                                        <p:cTn id="6" dur="1000" fill="hold"/>
                                        <p:tgtEl>
                                          <p:spTgt spid="16"/>
                                        </p:tgtEl>
                                        <p:attrNameLst>
                                          <p:attrName>ppt_x</p:attrName>
                                          <p:attrName>ppt_y</p:attrName>
                                        </p:attrNameLst>
                                      </p:cBhvr>
                                      <p:rCtr x="15260" y="185"/>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dirty="0"/>
              <a:t>Micro-elettroforesi</a:t>
            </a:r>
            <a:endParaRPr lang="en-GB" dirty="0"/>
          </a:p>
        </p:txBody>
      </p:sp>
      <p:sp>
        <p:nvSpPr>
          <p:cNvPr id="3" name="Rectangle 2">
            <a:extLst>
              <a:ext uri="{FF2B5EF4-FFF2-40B4-BE49-F238E27FC236}">
                <a16:creationId xmlns:a16="http://schemas.microsoft.com/office/drawing/2014/main" id="{1C4688B4-8141-4481-BBEC-2E245CF34BAE}"/>
              </a:ext>
            </a:extLst>
          </p:cNvPr>
          <p:cNvSpPr/>
          <p:nvPr/>
        </p:nvSpPr>
        <p:spPr>
          <a:xfrm>
            <a:off x="1828800" y="3122613"/>
            <a:ext cx="5638800" cy="1905000"/>
          </a:xfrm>
          <a:prstGeom prst="rect">
            <a:avLst/>
          </a:prstGeom>
          <a:solidFill>
            <a:srgbClr val="C3D4FB"/>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a16="http://schemas.microsoft.com/office/drawing/2014/main" id="{BD399417-BC3B-4D1F-BC22-A233009F0910}"/>
              </a:ext>
            </a:extLst>
          </p:cNvPr>
          <p:cNvSpPr/>
          <p:nvPr/>
        </p:nvSpPr>
        <p:spPr>
          <a:xfrm>
            <a:off x="3657600" y="3122613"/>
            <a:ext cx="20574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rapezoid 4">
            <a:extLst>
              <a:ext uri="{FF2B5EF4-FFF2-40B4-BE49-F238E27FC236}">
                <a16:creationId xmlns:a16="http://schemas.microsoft.com/office/drawing/2014/main" id="{EEF25EBF-2A97-4B25-A0CB-E404E99B8BEB}"/>
              </a:ext>
            </a:extLst>
          </p:cNvPr>
          <p:cNvSpPr/>
          <p:nvPr/>
        </p:nvSpPr>
        <p:spPr>
          <a:xfrm rot="10800000">
            <a:off x="4457700" y="4418013"/>
            <a:ext cx="533400" cy="228600"/>
          </a:xfrm>
          <a:prstGeom prst="trapezoid">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279D5073-F5AB-416B-9AB9-AFF0E28C0909}"/>
              </a:ext>
            </a:extLst>
          </p:cNvPr>
          <p:cNvSpPr/>
          <p:nvPr/>
        </p:nvSpPr>
        <p:spPr>
          <a:xfrm>
            <a:off x="4114800" y="1751013"/>
            <a:ext cx="1219200" cy="2819400"/>
          </a:xfrm>
          <a:prstGeom prst="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a:extLst>
              <a:ext uri="{FF2B5EF4-FFF2-40B4-BE49-F238E27FC236}">
                <a16:creationId xmlns:a16="http://schemas.microsoft.com/office/drawing/2014/main" id="{4D85DD9C-4DB8-45D2-A24B-B3246A851A73}"/>
              </a:ext>
            </a:extLst>
          </p:cNvPr>
          <p:cNvCxnSpPr/>
          <p:nvPr/>
        </p:nvCxnSpPr>
        <p:spPr>
          <a:xfrm>
            <a:off x="1828800" y="3122613"/>
            <a:ext cx="1828800"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19DCE5-FC31-439F-91E6-FBC7C963208B}"/>
              </a:ext>
            </a:extLst>
          </p:cNvPr>
          <p:cNvCxnSpPr/>
          <p:nvPr/>
        </p:nvCxnSpPr>
        <p:spPr>
          <a:xfrm flipV="1">
            <a:off x="3657600" y="3081338"/>
            <a:ext cx="0" cy="160020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81810C-8C06-4FCF-8BC3-C662AFBB2D9D}"/>
              </a:ext>
            </a:extLst>
          </p:cNvPr>
          <p:cNvCxnSpPr/>
          <p:nvPr/>
        </p:nvCxnSpPr>
        <p:spPr>
          <a:xfrm>
            <a:off x="3617913" y="4722813"/>
            <a:ext cx="2117725"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0F6F6F-8438-4230-B4CB-46C35E4E1161}"/>
              </a:ext>
            </a:extLst>
          </p:cNvPr>
          <p:cNvCxnSpPr/>
          <p:nvPr/>
        </p:nvCxnSpPr>
        <p:spPr>
          <a:xfrm flipV="1">
            <a:off x="5735638" y="3135313"/>
            <a:ext cx="0" cy="160020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EE7ACE-AB37-4B00-9044-6149987B4732}"/>
              </a:ext>
            </a:extLst>
          </p:cNvPr>
          <p:cNvCxnSpPr/>
          <p:nvPr/>
        </p:nvCxnSpPr>
        <p:spPr>
          <a:xfrm>
            <a:off x="5702300" y="3135313"/>
            <a:ext cx="1828800"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3509AE-CC9C-4956-BFD3-AE9777ABFA41}"/>
              </a:ext>
            </a:extLst>
          </p:cNvPr>
          <p:cNvCxnSpPr/>
          <p:nvPr/>
        </p:nvCxnSpPr>
        <p:spPr>
          <a:xfrm flipV="1">
            <a:off x="7507288" y="3108325"/>
            <a:ext cx="0" cy="1919288"/>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924110-C8A4-4594-A7F0-77472C95F2C9}"/>
              </a:ext>
            </a:extLst>
          </p:cNvPr>
          <p:cNvCxnSpPr/>
          <p:nvPr/>
        </p:nvCxnSpPr>
        <p:spPr>
          <a:xfrm>
            <a:off x="1828800" y="5027613"/>
            <a:ext cx="5688013" cy="0"/>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5E1DC1-5200-4DEF-B420-689FF98A9C1C}"/>
              </a:ext>
            </a:extLst>
          </p:cNvPr>
          <p:cNvCxnSpPr/>
          <p:nvPr/>
        </p:nvCxnSpPr>
        <p:spPr>
          <a:xfrm flipV="1">
            <a:off x="1801813" y="3095625"/>
            <a:ext cx="3175" cy="1951038"/>
          </a:xfrm>
          <a:prstGeom prst="line">
            <a:avLst/>
          </a:prstGeom>
          <a:ln w="76200">
            <a:solidFill>
              <a:srgbClr val="080808"/>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0FF9FCB-0BDB-484E-91C7-9E1D06A44C6D}"/>
              </a:ext>
            </a:extLst>
          </p:cNvPr>
          <p:cNvSpPr/>
          <p:nvPr/>
        </p:nvSpPr>
        <p:spPr>
          <a:xfrm>
            <a:off x="3455988" y="480536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a:extLst>
              <a:ext uri="{FF2B5EF4-FFF2-40B4-BE49-F238E27FC236}">
                <a16:creationId xmlns:a16="http://schemas.microsoft.com/office/drawing/2014/main" id="{B8A8E626-4EB9-4A72-A810-0C6B932A5B6F}"/>
              </a:ext>
            </a:extLst>
          </p:cNvPr>
          <p:cNvSpPr/>
          <p:nvPr/>
        </p:nvSpPr>
        <p:spPr>
          <a:xfrm>
            <a:off x="2185988" y="37322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a:extLst>
              <a:ext uri="{FF2B5EF4-FFF2-40B4-BE49-F238E27FC236}">
                <a16:creationId xmlns:a16="http://schemas.microsoft.com/office/drawing/2014/main" id="{3111A174-CBED-4475-8666-ABC0B2B87C7B}"/>
              </a:ext>
            </a:extLst>
          </p:cNvPr>
          <p:cNvSpPr/>
          <p:nvPr/>
        </p:nvSpPr>
        <p:spPr>
          <a:xfrm>
            <a:off x="3048000" y="41132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a:extLst>
              <a:ext uri="{FF2B5EF4-FFF2-40B4-BE49-F238E27FC236}">
                <a16:creationId xmlns:a16="http://schemas.microsoft.com/office/drawing/2014/main" id="{4D0F7EA4-D377-4852-8762-BA82ACADF07B}"/>
              </a:ext>
            </a:extLst>
          </p:cNvPr>
          <p:cNvSpPr/>
          <p:nvPr/>
        </p:nvSpPr>
        <p:spPr>
          <a:xfrm>
            <a:off x="2052638" y="45704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a:extLst>
              <a:ext uri="{FF2B5EF4-FFF2-40B4-BE49-F238E27FC236}">
                <a16:creationId xmlns:a16="http://schemas.microsoft.com/office/drawing/2014/main" id="{72CEA4D0-C999-41D4-B580-E1C1904D254B}"/>
              </a:ext>
            </a:extLst>
          </p:cNvPr>
          <p:cNvSpPr/>
          <p:nvPr/>
        </p:nvSpPr>
        <p:spPr>
          <a:xfrm>
            <a:off x="2951163" y="3381375"/>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a:extLst>
              <a:ext uri="{FF2B5EF4-FFF2-40B4-BE49-F238E27FC236}">
                <a16:creationId xmlns:a16="http://schemas.microsoft.com/office/drawing/2014/main" id="{6B1270C9-01A9-4C0E-95D7-4DCFF53C48CC}"/>
              </a:ext>
            </a:extLst>
          </p:cNvPr>
          <p:cNvSpPr/>
          <p:nvPr/>
        </p:nvSpPr>
        <p:spPr>
          <a:xfrm>
            <a:off x="3108325" y="4757738"/>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a:extLst>
              <a:ext uri="{FF2B5EF4-FFF2-40B4-BE49-F238E27FC236}">
                <a16:creationId xmlns:a16="http://schemas.microsoft.com/office/drawing/2014/main" id="{47EE8624-EEF0-469C-8F83-18E4AB4EF2B3}"/>
              </a:ext>
            </a:extLst>
          </p:cNvPr>
          <p:cNvSpPr/>
          <p:nvPr/>
        </p:nvSpPr>
        <p:spPr>
          <a:xfrm>
            <a:off x="6281738" y="420370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a:extLst>
              <a:ext uri="{FF2B5EF4-FFF2-40B4-BE49-F238E27FC236}">
                <a16:creationId xmlns:a16="http://schemas.microsoft.com/office/drawing/2014/main" id="{9787D5BF-8586-4D05-A924-75E189270146}"/>
              </a:ext>
            </a:extLst>
          </p:cNvPr>
          <p:cNvSpPr/>
          <p:nvPr/>
        </p:nvSpPr>
        <p:spPr>
          <a:xfrm>
            <a:off x="2447925" y="4030663"/>
            <a:ext cx="414338" cy="9461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a:extLst>
              <a:ext uri="{FF2B5EF4-FFF2-40B4-BE49-F238E27FC236}">
                <a16:creationId xmlns:a16="http://schemas.microsoft.com/office/drawing/2014/main" id="{C97504B4-1CE3-4CA4-993A-AC86FD7A5F7B}"/>
              </a:ext>
            </a:extLst>
          </p:cNvPr>
          <p:cNvSpPr/>
          <p:nvPr/>
        </p:nvSpPr>
        <p:spPr>
          <a:xfrm>
            <a:off x="6443663" y="4051300"/>
            <a:ext cx="414337" cy="9461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a:extLst>
              <a:ext uri="{FF2B5EF4-FFF2-40B4-BE49-F238E27FC236}">
                <a16:creationId xmlns:a16="http://schemas.microsoft.com/office/drawing/2014/main" id="{94349173-28F7-4B17-87D1-A6A33070922F}"/>
              </a:ext>
            </a:extLst>
          </p:cNvPr>
          <p:cNvSpPr/>
          <p:nvPr/>
        </p:nvSpPr>
        <p:spPr>
          <a:xfrm>
            <a:off x="6248400" y="443230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a:extLst>
              <a:ext uri="{FF2B5EF4-FFF2-40B4-BE49-F238E27FC236}">
                <a16:creationId xmlns:a16="http://schemas.microsoft.com/office/drawing/2014/main" id="{D7FFD3A7-35F2-468D-BE15-963E757F3927}"/>
              </a:ext>
            </a:extLst>
          </p:cNvPr>
          <p:cNvSpPr/>
          <p:nvPr/>
        </p:nvSpPr>
        <p:spPr>
          <a:xfrm>
            <a:off x="6264275" y="462280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a:extLst>
              <a:ext uri="{FF2B5EF4-FFF2-40B4-BE49-F238E27FC236}">
                <a16:creationId xmlns:a16="http://schemas.microsoft.com/office/drawing/2014/main" id="{C629C329-945D-41E9-884F-BD9F8B89C6A2}"/>
              </a:ext>
            </a:extLst>
          </p:cNvPr>
          <p:cNvSpPr/>
          <p:nvPr/>
        </p:nvSpPr>
        <p:spPr>
          <a:xfrm>
            <a:off x="6459538" y="397510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a:extLst>
              <a:ext uri="{FF2B5EF4-FFF2-40B4-BE49-F238E27FC236}">
                <a16:creationId xmlns:a16="http://schemas.microsoft.com/office/drawing/2014/main" id="{23A8B93F-7807-4761-A4D0-8DDDB395EF61}"/>
              </a:ext>
            </a:extLst>
          </p:cNvPr>
          <p:cNvSpPr/>
          <p:nvPr/>
        </p:nvSpPr>
        <p:spPr>
          <a:xfrm>
            <a:off x="6710363" y="39989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a:extLst>
              <a:ext uri="{FF2B5EF4-FFF2-40B4-BE49-F238E27FC236}">
                <a16:creationId xmlns:a16="http://schemas.microsoft.com/office/drawing/2014/main" id="{8C5EDDCA-1826-4BFF-B401-56686360B42A}"/>
              </a:ext>
            </a:extLst>
          </p:cNvPr>
          <p:cNvSpPr/>
          <p:nvPr/>
        </p:nvSpPr>
        <p:spPr>
          <a:xfrm>
            <a:off x="6824663" y="42656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a:extLst>
              <a:ext uri="{FF2B5EF4-FFF2-40B4-BE49-F238E27FC236}">
                <a16:creationId xmlns:a16="http://schemas.microsoft.com/office/drawing/2014/main" id="{0FD91A17-AABB-4A79-BCF4-8CB82E2479DB}"/>
              </a:ext>
            </a:extLst>
          </p:cNvPr>
          <p:cNvSpPr/>
          <p:nvPr/>
        </p:nvSpPr>
        <p:spPr>
          <a:xfrm>
            <a:off x="6832600" y="4608513"/>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a:extLst>
              <a:ext uri="{FF2B5EF4-FFF2-40B4-BE49-F238E27FC236}">
                <a16:creationId xmlns:a16="http://schemas.microsoft.com/office/drawing/2014/main" id="{77ACD661-A9AB-4433-92EC-08096AC5180E}"/>
              </a:ext>
            </a:extLst>
          </p:cNvPr>
          <p:cNvSpPr/>
          <p:nvPr/>
        </p:nvSpPr>
        <p:spPr>
          <a:xfrm>
            <a:off x="6821488" y="4794250"/>
            <a:ext cx="152400" cy="152400"/>
          </a:xfrm>
          <a:prstGeom prst="ellipse">
            <a:avLst/>
          </a:prstGeom>
          <a:solidFill>
            <a:srgbClr val="993366"/>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TextBox 92">
            <a:extLst>
              <a:ext uri="{FF2B5EF4-FFF2-40B4-BE49-F238E27FC236}">
                <a16:creationId xmlns:a16="http://schemas.microsoft.com/office/drawing/2014/main" id="{6BBDD975-1936-4E40-B5CB-C28DB23157E3}"/>
              </a:ext>
            </a:extLst>
          </p:cNvPr>
          <p:cNvSpPr txBox="1">
            <a:spLocks noChangeArrowheads="1"/>
          </p:cNvSpPr>
          <p:nvPr/>
        </p:nvSpPr>
        <p:spPr bwMode="auto">
          <a:xfrm>
            <a:off x="2298700" y="4044950"/>
            <a:ext cx="727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800">
                <a:solidFill>
                  <a:srgbClr val="080808"/>
                </a:solidFill>
              </a:rPr>
              <a:t>-</a:t>
            </a:r>
          </a:p>
        </p:txBody>
      </p:sp>
      <p:sp>
        <p:nvSpPr>
          <p:cNvPr id="33" name="TextBox 93">
            <a:extLst>
              <a:ext uri="{FF2B5EF4-FFF2-40B4-BE49-F238E27FC236}">
                <a16:creationId xmlns:a16="http://schemas.microsoft.com/office/drawing/2014/main" id="{742BCE82-A2BC-4A57-8EBD-F4DA5A2B9498}"/>
              </a:ext>
            </a:extLst>
          </p:cNvPr>
          <p:cNvSpPr txBox="1">
            <a:spLocks noChangeArrowheads="1"/>
          </p:cNvSpPr>
          <p:nvPr/>
        </p:nvSpPr>
        <p:spPr bwMode="auto">
          <a:xfrm>
            <a:off x="6275388" y="4227513"/>
            <a:ext cx="7270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600">
                <a:solidFill>
                  <a:srgbClr val="080808"/>
                </a:solidFill>
              </a:rPr>
              <a:t>+</a:t>
            </a:r>
          </a:p>
        </p:txBody>
      </p:sp>
      <p:sp>
        <p:nvSpPr>
          <p:cNvPr id="34" name="TextBox 33">
            <a:extLst>
              <a:ext uri="{FF2B5EF4-FFF2-40B4-BE49-F238E27FC236}">
                <a16:creationId xmlns:a16="http://schemas.microsoft.com/office/drawing/2014/main" id="{6D9B9267-2BFF-46A1-BAA4-1BE95D1E423C}"/>
              </a:ext>
            </a:extLst>
          </p:cNvPr>
          <p:cNvSpPr txBox="1">
            <a:spLocks noChangeArrowheads="1"/>
          </p:cNvSpPr>
          <p:nvPr/>
        </p:nvSpPr>
        <p:spPr bwMode="auto">
          <a:xfrm>
            <a:off x="3373438" y="5432425"/>
            <a:ext cx="2493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a:solidFill>
                  <a:srgbClr val="114A66"/>
                </a:solidFill>
                <a:latin typeface="Verdana" panose="020B0604030504040204" pitchFamily="34" charset="0"/>
              </a:rPr>
              <a:t>ZP = -5 mV</a:t>
            </a:r>
          </a:p>
        </p:txBody>
      </p:sp>
    </p:spTree>
    <p:extLst>
      <p:ext uri="{BB962C8B-B14F-4D97-AF65-F5344CB8AC3E}">
        <p14:creationId xmlns:p14="http://schemas.microsoft.com/office/powerpoint/2010/main" val="198513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2222E-6 4.44444E-6 L 0.30539 0.0037 " pathEditMode="relative" rAng="0" ptsTypes="AA">
                                      <p:cBhvr>
                                        <p:cTn id="6" dur="5000" fill="hold"/>
                                        <p:tgtEl>
                                          <p:spTgt spid="16"/>
                                        </p:tgtEl>
                                        <p:attrNameLst>
                                          <p:attrName>ppt_x</p:attrName>
                                          <p:attrName>ppt_y</p:attrName>
                                        </p:attrNameLst>
                                      </p:cBhvr>
                                      <p:rCtr x="15260" y="185"/>
                                    </p:animMotion>
                                  </p:childTnLst>
                                </p:cTn>
                              </p:par>
                            </p:childTnLst>
                          </p:cTn>
                        </p:par>
                        <p:par>
                          <p:cTn id="7" fill="hold">
                            <p:stCondLst>
                              <p:cond delay="5000"/>
                            </p:stCondLst>
                            <p:childTnLst>
                              <p:par>
                                <p:cTn id="8" presetID="10"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a:t>Meccanismi della coagulazione</a:t>
            </a:r>
          </a:p>
        </p:txBody>
      </p:sp>
      <p:sp>
        <p:nvSpPr>
          <p:cNvPr id="2" name="Rectangle 1">
            <a:extLst>
              <a:ext uri="{FF2B5EF4-FFF2-40B4-BE49-F238E27FC236}">
                <a16:creationId xmlns:a16="http://schemas.microsoft.com/office/drawing/2014/main" id="{22445D9C-4836-4413-89A0-93B32AC9EB8A}"/>
              </a:ext>
            </a:extLst>
          </p:cNvPr>
          <p:cNvSpPr/>
          <p:nvPr/>
        </p:nvSpPr>
        <p:spPr>
          <a:xfrm>
            <a:off x="838200" y="1981200"/>
            <a:ext cx="7924800" cy="3257174"/>
          </a:xfrm>
          <a:prstGeom prst="rect">
            <a:avLst/>
          </a:prstGeom>
        </p:spPr>
        <p:txBody>
          <a:bodyPr wrap="square">
            <a:spAutoFit/>
          </a:bodyPr>
          <a:lstStyle/>
          <a:p>
            <a:pPr marL="285750" indent="-285750">
              <a:lnSpc>
                <a:spcPct val="150000"/>
              </a:lnSpc>
              <a:buClr>
                <a:schemeClr val="tx1"/>
              </a:buClr>
              <a:buFont typeface="Arial" panose="020B0604020202020204" pitchFamily="34" charset="0"/>
              <a:buChar char="•"/>
              <a:defRPr/>
            </a:pPr>
            <a:r>
              <a:rPr lang="it-IT" sz="2800" b="1" dirty="0">
                <a:ea typeface="Verdana" panose="020B0604030504040204" pitchFamily="34" charset="0"/>
                <a:cs typeface="Verdana" panose="020B0604030504040204" pitchFamily="34" charset="0"/>
              </a:rPr>
              <a:t>Neutralizzazione e destabilizzazione della carica (colloidi)</a:t>
            </a:r>
          </a:p>
          <a:p>
            <a:pPr marL="285750" indent="-285750">
              <a:lnSpc>
                <a:spcPct val="150000"/>
              </a:lnSpc>
              <a:buClr>
                <a:schemeClr val="tx1"/>
              </a:buClr>
              <a:buFont typeface="Arial" panose="020B0604020202020204" pitchFamily="34" charset="0"/>
              <a:buChar char="•"/>
              <a:defRPr/>
            </a:pPr>
            <a:r>
              <a:rPr lang="it-IT" sz="2800" b="1" dirty="0">
                <a:ea typeface="Verdana" panose="020B0604030504040204" pitchFamily="34" charset="0"/>
                <a:cs typeface="Verdana" panose="020B0604030504040204" pitchFamily="34" charset="0"/>
              </a:rPr>
              <a:t>Complessazione e precipitazione (NOM)</a:t>
            </a:r>
          </a:p>
          <a:p>
            <a:pPr marL="285750" indent="-285750">
              <a:lnSpc>
                <a:spcPct val="150000"/>
              </a:lnSpc>
              <a:buClr>
                <a:schemeClr val="tx1"/>
              </a:buClr>
              <a:buFont typeface="Arial" panose="020B0604020202020204" pitchFamily="34" charset="0"/>
              <a:buChar char="•"/>
              <a:defRPr/>
            </a:pPr>
            <a:r>
              <a:rPr lang="it-IT" sz="2800" b="1" dirty="0" err="1">
                <a:ea typeface="Verdana" panose="020B0604030504040204" pitchFamily="34" charset="0"/>
                <a:cs typeface="Verdana" panose="020B0604030504040204" pitchFamily="34" charset="0"/>
              </a:rPr>
              <a:t>Enmeshment</a:t>
            </a:r>
            <a:r>
              <a:rPr lang="it-IT" sz="2800" b="1" dirty="0">
                <a:ea typeface="Verdana" panose="020B0604030504040204" pitchFamily="34" charset="0"/>
                <a:cs typeface="Verdana" panose="020B0604030504040204" pitchFamily="34" charset="0"/>
              </a:rPr>
              <a:t> (Colloidi)</a:t>
            </a:r>
          </a:p>
          <a:p>
            <a:pPr marL="285750" indent="-285750">
              <a:lnSpc>
                <a:spcPct val="150000"/>
              </a:lnSpc>
              <a:buClr>
                <a:schemeClr val="tx1"/>
              </a:buClr>
              <a:buFont typeface="Arial" panose="020B0604020202020204" pitchFamily="34" charset="0"/>
              <a:buChar char="•"/>
              <a:defRPr/>
            </a:pPr>
            <a:r>
              <a:rPr lang="it-IT" sz="2800" b="1" dirty="0">
                <a:ea typeface="Verdana" panose="020B0604030504040204" pitchFamily="34" charset="0"/>
                <a:cs typeface="Verdana" panose="020B0604030504040204" pitchFamily="34" charset="0"/>
              </a:rPr>
              <a:t>Adsorbimento (NOM)</a:t>
            </a:r>
          </a:p>
        </p:txBody>
      </p:sp>
    </p:spTree>
    <p:extLst>
      <p:ext uri="{BB962C8B-B14F-4D97-AF65-F5344CB8AC3E}">
        <p14:creationId xmlns:p14="http://schemas.microsoft.com/office/powerpoint/2010/main" val="380945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a:t>Idrolisi</a:t>
            </a:r>
          </a:p>
        </p:txBody>
      </p:sp>
      <p:sp>
        <p:nvSpPr>
          <p:cNvPr id="3" name="Rectangle 2">
            <a:extLst>
              <a:ext uri="{FF2B5EF4-FFF2-40B4-BE49-F238E27FC236}">
                <a16:creationId xmlns:a16="http://schemas.microsoft.com/office/drawing/2014/main" id="{A62CB535-3E98-4600-AE1E-0A42857A5539}"/>
              </a:ext>
            </a:extLst>
          </p:cNvPr>
          <p:cNvSpPr/>
          <p:nvPr/>
        </p:nvSpPr>
        <p:spPr>
          <a:xfrm>
            <a:off x="956268" y="1447800"/>
            <a:ext cx="7620000" cy="5693866"/>
          </a:xfrm>
          <a:prstGeom prst="rect">
            <a:avLst/>
          </a:prstGeom>
        </p:spPr>
        <p:txBody>
          <a:bodyPr wrap="square">
            <a:spAutoFit/>
          </a:bodyPr>
          <a:lstStyle/>
          <a:p>
            <a:r>
              <a:rPr lang="it-IT" altLang="en-US" sz="2800" dirty="0">
                <a:latin typeface="+mj-lt"/>
                <a:ea typeface="Verdana" panose="020B0604030504040204" pitchFamily="34" charset="0"/>
                <a:cs typeface="Verdana" panose="020B0604030504040204" pitchFamily="34" charset="0"/>
              </a:rPr>
              <a:t>Il catione alluminio (Al</a:t>
            </a:r>
            <a:r>
              <a:rPr lang="it-IT" altLang="en-US" sz="2800" baseline="30000" dirty="0">
                <a:latin typeface="+mj-lt"/>
                <a:ea typeface="Verdana" panose="020B0604030504040204" pitchFamily="34" charset="0"/>
                <a:cs typeface="Verdana" panose="020B0604030504040204" pitchFamily="34" charset="0"/>
              </a:rPr>
              <a:t>3+</a:t>
            </a:r>
            <a:r>
              <a:rPr lang="it-IT" altLang="en-US" sz="2800" dirty="0">
                <a:latin typeface="+mj-lt"/>
                <a:ea typeface="Verdana" panose="020B0604030504040204" pitchFamily="34" charset="0"/>
                <a:cs typeface="Verdana" panose="020B0604030504040204" pitchFamily="34" charset="0"/>
              </a:rPr>
              <a:t>) si combina con gli anioni  di idrossido (OH</a:t>
            </a:r>
            <a:r>
              <a:rPr lang="it-IT" altLang="en-US" sz="2800" baseline="30000" dirty="0">
                <a:latin typeface="+mj-lt"/>
                <a:ea typeface="Verdana" panose="020B0604030504040204" pitchFamily="34" charset="0"/>
                <a:cs typeface="Verdana" panose="020B0604030504040204" pitchFamily="34" charset="0"/>
              </a:rPr>
              <a:t>-</a:t>
            </a:r>
            <a:r>
              <a:rPr lang="it-IT" altLang="en-US" sz="2800" dirty="0">
                <a:latin typeface="+mj-lt"/>
                <a:ea typeface="Verdana" panose="020B0604030504040204" pitchFamily="34" charset="0"/>
                <a:cs typeface="Verdana" panose="020B0604030504040204" pitchFamily="34" charset="0"/>
              </a:rPr>
              <a:t>) per formare questi prodotti dell’idrolisi:</a:t>
            </a:r>
          </a:p>
          <a:p>
            <a:endParaRPr lang="it-IT" altLang="en-US" sz="2800" dirty="0">
              <a:latin typeface="+mj-lt"/>
              <a:ea typeface="Verdana" panose="020B0604030504040204" pitchFamily="34" charset="0"/>
              <a:cs typeface="Verdana" panose="020B0604030504040204" pitchFamily="34" charset="0"/>
            </a:endParaRPr>
          </a:p>
          <a:p>
            <a:pPr>
              <a:buFontTx/>
              <a:buNone/>
            </a:pPr>
            <a:r>
              <a:rPr lang="it-IT" altLang="en-US" sz="2800" dirty="0">
                <a:latin typeface="+mj-lt"/>
                <a:ea typeface="Verdana" panose="020B0604030504040204" pitchFamily="34" charset="0"/>
                <a:cs typeface="Verdana" panose="020B0604030504040204" pitchFamily="34" charset="0"/>
              </a:rPr>
              <a:t>Al³</a:t>
            </a:r>
            <a:r>
              <a:rPr lang="it-IT" altLang="en-US" sz="2800" baseline="30000" dirty="0">
                <a:latin typeface="+mj-lt"/>
                <a:ea typeface="Verdana" panose="020B0604030504040204" pitchFamily="34" charset="0"/>
                <a:cs typeface="Verdana" panose="020B0604030504040204" pitchFamily="34" charset="0"/>
              </a:rPr>
              <a:t>+</a:t>
            </a:r>
            <a:r>
              <a:rPr lang="it-IT" altLang="en-US" sz="2800" dirty="0">
                <a:latin typeface="+mj-lt"/>
                <a:ea typeface="Verdana" panose="020B0604030504040204" pitchFamily="34" charset="0"/>
                <a:cs typeface="Verdana" panose="020B0604030504040204" pitchFamily="34" charset="0"/>
              </a:rPr>
              <a:t> + OHˉ = Al(OH)²</a:t>
            </a:r>
            <a:r>
              <a:rPr lang="it-IT" altLang="en-US" sz="2800" baseline="30000" dirty="0">
                <a:latin typeface="+mj-lt"/>
                <a:ea typeface="Verdana" panose="020B0604030504040204" pitchFamily="34" charset="0"/>
                <a:cs typeface="Verdana" panose="020B0604030504040204" pitchFamily="34" charset="0"/>
              </a:rPr>
              <a:t>+</a:t>
            </a:r>
          </a:p>
          <a:p>
            <a:pPr>
              <a:buFontTx/>
              <a:buNone/>
            </a:pPr>
            <a:endParaRPr lang="it-IT" altLang="en-US" sz="2800" baseline="30000" dirty="0">
              <a:latin typeface="+mj-lt"/>
              <a:ea typeface="Verdana" panose="020B0604030504040204" pitchFamily="34" charset="0"/>
              <a:cs typeface="Verdana" panose="020B0604030504040204" pitchFamily="34" charset="0"/>
            </a:endParaRPr>
          </a:p>
          <a:p>
            <a:pPr>
              <a:buFontTx/>
              <a:buNone/>
            </a:pPr>
            <a:r>
              <a:rPr lang="it-IT" altLang="en-US" sz="2800" dirty="0">
                <a:latin typeface="+mj-lt"/>
                <a:ea typeface="Verdana" panose="020B0604030504040204" pitchFamily="34" charset="0"/>
                <a:cs typeface="Verdana" panose="020B0604030504040204" pitchFamily="34" charset="0"/>
              </a:rPr>
              <a:t>Al(OH)²</a:t>
            </a:r>
            <a:r>
              <a:rPr lang="it-IT" altLang="en-US" sz="2800" baseline="30000" dirty="0">
                <a:latin typeface="+mj-lt"/>
                <a:ea typeface="Verdana" panose="020B0604030504040204" pitchFamily="34" charset="0"/>
                <a:cs typeface="Verdana" panose="020B0604030504040204" pitchFamily="34" charset="0"/>
              </a:rPr>
              <a:t>+ </a:t>
            </a:r>
            <a:r>
              <a:rPr lang="it-IT" altLang="en-US" sz="2800" dirty="0">
                <a:latin typeface="+mj-lt"/>
                <a:ea typeface="Verdana" panose="020B0604030504040204" pitchFamily="34" charset="0"/>
                <a:cs typeface="Verdana" panose="020B0604030504040204" pitchFamily="34" charset="0"/>
              </a:rPr>
              <a:t>+ OHˉ = Al(OH)</a:t>
            </a:r>
            <a:r>
              <a:rPr lang="it-IT" altLang="en-US" sz="2800" baseline="-25000" dirty="0">
                <a:latin typeface="+mj-lt"/>
                <a:ea typeface="Verdana" panose="020B0604030504040204" pitchFamily="34" charset="0"/>
                <a:cs typeface="Verdana" panose="020B0604030504040204" pitchFamily="34" charset="0"/>
              </a:rPr>
              <a:t>2</a:t>
            </a:r>
            <a:r>
              <a:rPr lang="it-IT" altLang="en-US" sz="2800" baseline="30000" dirty="0">
                <a:latin typeface="+mj-lt"/>
                <a:ea typeface="Verdana" panose="020B0604030504040204" pitchFamily="34" charset="0"/>
                <a:cs typeface="Verdana" panose="020B0604030504040204" pitchFamily="34" charset="0"/>
              </a:rPr>
              <a:t>1+</a:t>
            </a:r>
          </a:p>
          <a:p>
            <a:pPr>
              <a:buFontTx/>
              <a:buNone/>
            </a:pPr>
            <a:endParaRPr lang="it-IT" altLang="en-US" sz="2800" baseline="30000" dirty="0">
              <a:latin typeface="+mj-lt"/>
              <a:ea typeface="Verdana" panose="020B0604030504040204" pitchFamily="34" charset="0"/>
              <a:cs typeface="Verdana" panose="020B0604030504040204" pitchFamily="34" charset="0"/>
            </a:endParaRPr>
          </a:p>
          <a:p>
            <a:pPr>
              <a:buFontTx/>
              <a:buNone/>
            </a:pPr>
            <a:r>
              <a:rPr lang="it-IT" altLang="en-US" sz="2800" dirty="0">
                <a:latin typeface="+mj-lt"/>
                <a:ea typeface="Verdana" panose="020B0604030504040204" pitchFamily="34" charset="0"/>
                <a:cs typeface="Verdana" panose="020B0604030504040204" pitchFamily="34" charset="0"/>
              </a:rPr>
              <a:t>Al(OH)</a:t>
            </a:r>
            <a:r>
              <a:rPr lang="it-IT" altLang="en-US" sz="2800" baseline="-25000" dirty="0">
                <a:latin typeface="+mj-lt"/>
                <a:ea typeface="Verdana" panose="020B0604030504040204" pitchFamily="34" charset="0"/>
                <a:cs typeface="Verdana" panose="020B0604030504040204" pitchFamily="34" charset="0"/>
              </a:rPr>
              <a:t>2</a:t>
            </a:r>
            <a:r>
              <a:rPr lang="it-IT" altLang="en-US" sz="2800" baseline="30000" dirty="0">
                <a:latin typeface="+mj-lt"/>
                <a:ea typeface="Verdana" panose="020B0604030504040204" pitchFamily="34" charset="0"/>
                <a:cs typeface="Verdana" panose="020B0604030504040204" pitchFamily="34" charset="0"/>
              </a:rPr>
              <a:t>1+ </a:t>
            </a:r>
            <a:r>
              <a:rPr lang="it-IT" altLang="en-US" sz="2800" dirty="0">
                <a:latin typeface="+mj-lt"/>
                <a:ea typeface="Verdana" panose="020B0604030504040204" pitchFamily="34" charset="0"/>
                <a:cs typeface="Verdana" panose="020B0604030504040204" pitchFamily="34" charset="0"/>
              </a:rPr>
              <a:t>+ OHˉ = Al(OH)</a:t>
            </a:r>
            <a:r>
              <a:rPr lang="it-IT" altLang="en-US" sz="2800" baseline="-25000" dirty="0">
                <a:latin typeface="+mj-lt"/>
                <a:ea typeface="Verdana" panose="020B0604030504040204" pitchFamily="34" charset="0"/>
                <a:cs typeface="Verdana" panose="020B0604030504040204" pitchFamily="34" charset="0"/>
              </a:rPr>
              <a:t>3</a:t>
            </a:r>
          </a:p>
          <a:p>
            <a:pPr>
              <a:buFontTx/>
              <a:buNone/>
            </a:pPr>
            <a:endParaRPr lang="it-IT" altLang="en-US" sz="2800" baseline="-25000" dirty="0">
              <a:latin typeface="+mj-lt"/>
              <a:ea typeface="Verdana" panose="020B0604030504040204" pitchFamily="34" charset="0"/>
              <a:cs typeface="Verdana" panose="020B0604030504040204" pitchFamily="34" charset="0"/>
            </a:endParaRPr>
          </a:p>
          <a:p>
            <a:pPr>
              <a:buFontTx/>
              <a:buNone/>
            </a:pPr>
            <a:r>
              <a:rPr lang="it-IT" altLang="en-US" sz="2800" dirty="0">
                <a:latin typeface="+mj-lt"/>
                <a:ea typeface="Verdana" panose="020B0604030504040204" pitchFamily="34" charset="0"/>
                <a:cs typeface="Verdana" panose="020B0604030504040204" pitchFamily="34" charset="0"/>
              </a:rPr>
              <a:t>Al(OH)</a:t>
            </a:r>
            <a:r>
              <a:rPr lang="it-IT" altLang="en-US" sz="2800" baseline="-25000" dirty="0">
                <a:latin typeface="+mj-lt"/>
                <a:ea typeface="Verdana" panose="020B0604030504040204" pitchFamily="34" charset="0"/>
                <a:cs typeface="Verdana" panose="020B0604030504040204" pitchFamily="34" charset="0"/>
              </a:rPr>
              <a:t>3</a:t>
            </a:r>
            <a:r>
              <a:rPr lang="it-IT" altLang="en-US" sz="2800" dirty="0">
                <a:latin typeface="+mj-lt"/>
                <a:ea typeface="Verdana" panose="020B0604030504040204" pitchFamily="34" charset="0"/>
                <a:cs typeface="Verdana" panose="020B0604030504040204" pitchFamily="34" charset="0"/>
              </a:rPr>
              <a:t> + OH</a:t>
            </a:r>
            <a:r>
              <a:rPr lang="it-IT" altLang="en-US" sz="2800" baseline="30000" dirty="0">
                <a:latin typeface="+mj-lt"/>
                <a:ea typeface="Verdana" panose="020B0604030504040204" pitchFamily="34" charset="0"/>
                <a:cs typeface="Verdana" panose="020B0604030504040204" pitchFamily="34" charset="0"/>
              </a:rPr>
              <a:t>-  </a:t>
            </a:r>
            <a:r>
              <a:rPr lang="it-IT" altLang="en-US" sz="2800" dirty="0">
                <a:latin typeface="+mj-lt"/>
                <a:ea typeface="Verdana" panose="020B0604030504040204" pitchFamily="34" charset="0"/>
                <a:cs typeface="Verdana" panose="020B0604030504040204" pitchFamily="34" charset="0"/>
              </a:rPr>
              <a:t>= Al(OH)</a:t>
            </a:r>
            <a:r>
              <a:rPr lang="it-IT" altLang="en-US" sz="2800" baseline="-25000" dirty="0">
                <a:latin typeface="+mj-lt"/>
                <a:ea typeface="Verdana" panose="020B0604030504040204" pitchFamily="34" charset="0"/>
                <a:cs typeface="Verdana" panose="020B0604030504040204" pitchFamily="34" charset="0"/>
              </a:rPr>
              <a:t>4</a:t>
            </a:r>
            <a:r>
              <a:rPr lang="it-IT" altLang="en-US" sz="2800" baseline="30000" dirty="0">
                <a:latin typeface="+mj-lt"/>
                <a:ea typeface="Verdana" panose="020B0604030504040204" pitchFamily="34" charset="0"/>
                <a:cs typeface="Verdana" panose="020B0604030504040204" pitchFamily="34" charset="0"/>
              </a:rPr>
              <a:t>1-</a:t>
            </a:r>
            <a:endParaRPr lang="it-IT" altLang="en-US" sz="2800" baseline="-25000" dirty="0">
              <a:latin typeface="+mj-lt"/>
              <a:ea typeface="Verdana" panose="020B0604030504040204" pitchFamily="34" charset="0"/>
              <a:cs typeface="Verdana" panose="020B0604030504040204" pitchFamily="34" charset="0"/>
            </a:endParaRPr>
          </a:p>
          <a:p>
            <a:pPr>
              <a:buFontTx/>
              <a:buNone/>
            </a:pPr>
            <a:endParaRPr lang="it-IT" altLang="en-US" sz="2800" baseline="30000" dirty="0">
              <a:latin typeface="+mj-lt"/>
              <a:ea typeface="Verdana" panose="020B0604030504040204" pitchFamily="34" charset="0"/>
              <a:cs typeface="Verdana" panose="020B0604030504040204" pitchFamily="34" charset="0"/>
            </a:endParaRPr>
          </a:p>
          <a:p>
            <a:pPr>
              <a:buFontTx/>
              <a:buNone/>
            </a:pPr>
            <a:endParaRPr lang="it-IT" altLang="en-US" sz="2800" dirty="0">
              <a:latin typeface="+mj-lt"/>
              <a:ea typeface="Verdana" panose="020B0604030504040204" pitchFamily="34" charset="0"/>
              <a:cs typeface="Verdana" panose="020B0604030504040204" pitchFamily="34" charset="0"/>
            </a:endParaRPr>
          </a:p>
          <a:p>
            <a:pPr>
              <a:buFont typeface="Wingdings" panose="05000000000000000000" pitchFamily="2" charset="2"/>
              <a:buNone/>
            </a:pPr>
            <a:endParaRPr lang="it-IT" altLang="en-US" sz="2800" baseline="30000" dirty="0">
              <a:latin typeface="+mj-lt"/>
              <a:ea typeface="Verdana" panose="020B0604030504040204" pitchFamily="34" charset="0"/>
              <a:cs typeface="Verdana" panose="020B0604030504040204" pitchFamily="34" charset="0"/>
            </a:endParaRPr>
          </a:p>
          <a:p>
            <a:pPr>
              <a:buFont typeface="Wingdings" panose="05000000000000000000" pitchFamily="2" charset="2"/>
              <a:buNone/>
            </a:pPr>
            <a:endParaRPr lang="it-IT" altLang="en-US" sz="2800" baseline="30000" dirty="0">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4586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1727</TotalTime>
  <Words>3923</Words>
  <Application>Microsoft Office PowerPoint</Application>
  <PresentationFormat>On-screen Show (4:3)</PresentationFormat>
  <Paragraphs>360</Paragraphs>
  <Slides>31</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Calibri Light</vt:lpstr>
      <vt:lpstr>Times New Roman</vt:lpstr>
      <vt:lpstr>Verdana</vt:lpstr>
      <vt:lpstr>Wingdings</vt:lpstr>
      <vt:lpstr>Office Theme</vt:lpstr>
      <vt:lpstr>CorelDRAW 6.0</vt:lpstr>
      <vt:lpstr>PowerPoint Presentation</vt:lpstr>
      <vt:lpstr>Flocculatore da banco tradizionale</vt:lpstr>
      <vt:lpstr>Carica – Le basi</vt:lpstr>
      <vt:lpstr>Micro-elettroforesi</vt:lpstr>
      <vt:lpstr>Micro-elettroforesi</vt:lpstr>
      <vt:lpstr>Micro-elettroforesi</vt:lpstr>
      <vt:lpstr>Micro-elettroforesi</vt:lpstr>
      <vt:lpstr>Meccanismi della coagulazione</vt:lpstr>
      <vt:lpstr>Idrolisi</vt:lpstr>
      <vt:lpstr>Dosaggio dell’aluminio</vt:lpstr>
      <vt:lpstr>Neutralizzazione della carica</vt:lpstr>
      <vt:lpstr>Coagulanti pre-idrolizzati</vt:lpstr>
      <vt:lpstr>Streaming Current / Corrente fluente</vt:lpstr>
      <vt:lpstr>Streaming Current / Corrente fluente</vt:lpstr>
      <vt:lpstr>Streaming Current / Corrente fluente</vt:lpstr>
      <vt:lpstr>Streaming Current / Corrente fluente</vt:lpstr>
      <vt:lpstr>Streaming Current / Corrente fluente</vt:lpstr>
      <vt:lpstr>Streaming Current / Corrente fluente</vt:lpstr>
      <vt:lpstr>Risposta della corrente fluente </vt:lpstr>
      <vt:lpstr>Perché la SC in linea è relativa? </vt:lpstr>
      <vt:lpstr>Differenze: LabSense e SCM in linea</vt:lpstr>
      <vt:lpstr>LabSense – Considerazioni principali</vt:lpstr>
      <vt:lpstr>Procedura di titolazione della carica</vt:lpstr>
      <vt:lpstr>Procedura di titolazione della carica</vt:lpstr>
      <vt:lpstr>Tener d’occhio il pH</vt:lpstr>
      <vt:lpstr>Corrente fluente nel tempo</vt:lpstr>
      <vt:lpstr>LabSense VS flocculatore da banco</vt:lpstr>
      <vt:lpstr>LabSense VS Flocculatore da banco</vt:lpstr>
      <vt:lpstr>Procedura alternativa</vt:lpstr>
      <vt:lpstr>Procedura di verifica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GabrieleOstuni</dc:creator>
  <cp:lastModifiedBy>Gabriele Ostuni</cp:lastModifiedBy>
  <cp:revision>81</cp:revision>
  <dcterms:created xsi:type="dcterms:W3CDTF">2006-08-16T00:00:00Z</dcterms:created>
  <dcterms:modified xsi:type="dcterms:W3CDTF">2020-06-13T07:25:29Z</dcterms:modified>
</cp:coreProperties>
</file>