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5.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6.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7.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4" r:id="rId1"/>
    <p:sldMasterId id="2147483895" r:id="rId2"/>
    <p:sldMasterId id="2147483896" r:id="rId3"/>
    <p:sldMasterId id="2147483897" r:id="rId4"/>
    <p:sldMasterId id="2147483898" r:id="rId5"/>
    <p:sldMasterId id="2147483899" r:id="rId6"/>
    <p:sldMasterId id="2147483900" r:id="rId7"/>
    <p:sldMasterId id="2147483902" r:id="rId8"/>
  </p:sldMasterIdLst>
  <p:notesMasterIdLst>
    <p:notesMasterId r:id="rId26"/>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x="9144000" cy="5143500" type="screen16x9"/>
  <p:notesSz cx="6858000" cy="9144000"/>
  <p:embeddedFontLst>
    <p:embeddedFont>
      <p:font typeface="Alata" pitchFamily="2" charset="77"/>
      <p:regular r:id="rId27"/>
    </p:embeddedFont>
    <p:embeddedFont>
      <p:font typeface="Average" pitchFamily="2" charset="77"/>
      <p:regular r:id="rId28"/>
    </p:embeddedFont>
    <p:embeddedFont>
      <p:font typeface="Montserrat" pitchFamily="2" charset="77"/>
      <p:regular r:id="rId29"/>
      <p:bold r:id="rId30"/>
      <p:italic r:id="rId31"/>
      <p:boldItalic r:id="rId32"/>
    </p:embeddedFont>
    <p:embeddedFont>
      <p:font typeface="Montserrat Medium" panose="020F0502020204030204" pitchFamily="34" charset="0"/>
      <p:regular r:id="rId33"/>
      <p:bold r:id="rId34"/>
      <p:italic r:id="rId35"/>
      <p:boldItalic r:id="rId36"/>
    </p:embeddedFont>
    <p:embeddedFont>
      <p:font typeface="Montserrat SemiBold" panose="020F0502020204030204" pitchFamily="34" charset="0"/>
      <p:regular r:id="rId37"/>
      <p:bold r:id="rId38"/>
      <p:italic r:id="rId39"/>
      <p:boldItalic r:id="rId40"/>
    </p:embeddedFont>
    <p:embeddedFont>
      <p:font typeface="Roboto Condensed Light" panose="020F0302020204030204" pitchFamily="34"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7D44A1-B3F3-4FAE-8AE7-918BC36CD555}">
  <a:tblStyle styleId="{B27D44A1-B3F3-4FAE-8AE7-918BC36CD5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3.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17d26318ce1_0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17d26318ce1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Yaze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2223540cc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2223540cc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Erika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g1a8ce88949a_5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5" name="Google Shape;2995;g1a8ce88949a_5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Erika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2"/>
        <p:cNvGrpSpPr/>
        <p:nvPr/>
      </p:nvGrpSpPr>
      <p:grpSpPr>
        <a:xfrm>
          <a:off x="0" y="0"/>
          <a:ext cx="0" cy="0"/>
          <a:chOff x="0" y="0"/>
          <a:chExt cx="0" cy="0"/>
        </a:xfrm>
      </p:grpSpPr>
      <p:sp>
        <p:nvSpPr>
          <p:cNvPr id="3003" name="Google Shape;3003;g21fdcc5ee1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4" name="Google Shape;3004;g21fdcc5ee1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Nancy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2"/>
        <p:cNvGrpSpPr/>
        <p:nvPr/>
      </p:nvGrpSpPr>
      <p:grpSpPr>
        <a:xfrm>
          <a:off x="0" y="0"/>
          <a:ext cx="0" cy="0"/>
          <a:chOff x="0" y="0"/>
          <a:chExt cx="0" cy="0"/>
        </a:xfrm>
      </p:grpSpPr>
      <p:sp>
        <p:nvSpPr>
          <p:cNvPr id="3013" name="Google Shape;3013;g227d0ae9ed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4" name="Google Shape;3014;g227d0ae9ed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Nancy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9"/>
        <p:cNvGrpSpPr/>
        <p:nvPr/>
      </p:nvGrpSpPr>
      <p:grpSpPr>
        <a:xfrm>
          <a:off x="0" y="0"/>
          <a:ext cx="0" cy="0"/>
          <a:chOff x="0" y="0"/>
          <a:chExt cx="0" cy="0"/>
        </a:xfrm>
      </p:grpSpPr>
      <p:sp>
        <p:nvSpPr>
          <p:cNvPr id="3040" name="Google Shape;3040;g227d0ae9ed1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1" name="Google Shape;3041;g227d0ae9ed1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 about errors</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6"/>
        <p:cNvGrpSpPr/>
        <p:nvPr/>
      </p:nvGrpSpPr>
      <p:grpSpPr>
        <a:xfrm>
          <a:off x="0" y="0"/>
          <a:ext cx="0" cy="0"/>
          <a:chOff x="0" y="0"/>
          <a:chExt cx="0" cy="0"/>
        </a:xfrm>
      </p:grpSpPr>
      <p:sp>
        <p:nvSpPr>
          <p:cNvPr id="3047" name="Google Shape;3047;g22224d74da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8" name="Google Shape;3048;g22224d74da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Peining</a:t>
            </a:r>
            <a:endParaRPr/>
          </a:p>
          <a:p>
            <a:pPr marL="457200" lvl="0" indent="-298450" algn="l" rtl="0">
              <a:spcBef>
                <a:spcPts val="0"/>
              </a:spcBef>
              <a:spcAft>
                <a:spcPts val="0"/>
              </a:spcAft>
              <a:buSzPts val="1100"/>
              <a:buChar char="-"/>
            </a:pPr>
            <a:r>
              <a:rPr lang="en"/>
              <a:t>Negation cases </a:t>
            </a:r>
            <a:endParaRPr/>
          </a:p>
          <a:p>
            <a:pPr marL="457200" lvl="0" indent="-298450" algn="l" rtl="0">
              <a:spcBef>
                <a:spcPts val="0"/>
              </a:spcBef>
              <a:spcAft>
                <a:spcPts val="0"/>
              </a:spcAft>
              <a:buSzPts val="1100"/>
              <a:buChar char="-"/>
            </a:pPr>
            <a:r>
              <a:rPr lang="en"/>
              <a:t>“No murmur” as column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1f9e72bfa2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1f9e72bfa2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Peining</a:t>
            </a:r>
            <a:endParaRPr/>
          </a:p>
          <a:p>
            <a:pPr marL="0" lvl="0" indent="0" algn="l" rtl="0">
              <a:spcBef>
                <a:spcPts val="0"/>
              </a:spcBef>
              <a:spcAft>
                <a:spcPts val="0"/>
              </a:spcAft>
              <a:buNone/>
            </a:pPr>
            <a:endParaRPr/>
          </a:p>
          <a:p>
            <a:pPr marL="0" lvl="0" indent="0" algn="l" rtl="0">
              <a:spcBef>
                <a:spcPts val="0"/>
              </a:spcBef>
              <a:spcAft>
                <a:spcPts val="0"/>
              </a:spcAft>
              <a:buNone/>
            </a:pPr>
            <a:r>
              <a:rPr lang="en"/>
              <a:t>While you may have noticed that modeling is not a big part of our project, our hard work has made it more realistic, and here is an example of how it can help 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p:cNvGrpSpPr/>
        <p:nvPr/>
      </p:nvGrpSpPr>
      <p:grpSpPr>
        <a:xfrm>
          <a:off x="0" y="0"/>
          <a:ext cx="0" cy="0"/>
          <a:chOff x="0" y="0"/>
          <a:chExt cx="0" cy="0"/>
        </a:xfrm>
      </p:grpSpPr>
      <p:sp>
        <p:nvSpPr>
          <p:cNvPr id="3080" name="Google Shape;3080;g17d26318ce1_0_80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17d26318ce1_0_8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17d26318ce1_0_1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17d26318ce1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Yaze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is Jane, she is a practicing medical student at Duke.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Graduation is finally in sight, but she still has some work to do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She has to see different symptoms (such as heart murmur) on patients under each category duke has access 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Besides OBGYN，there are 45 other categories.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Moreover, she has to get familiar with clinical notes.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7d26318ce1_0_2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7d26318ce1_0_2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Yaze</a:t>
            </a:r>
            <a:endParaRPr/>
          </a:p>
          <a:p>
            <a:pPr marL="0" lvl="0" indent="0" algn="l" rtl="0">
              <a:spcBef>
                <a:spcPts val="0"/>
              </a:spcBef>
              <a:spcAft>
                <a:spcPts val="0"/>
              </a:spcAft>
              <a:buNone/>
            </a:pPr>
            <a:endParaRPr/>
          </a:p>
          <a:p>
            <a:pPr marL="0" lvl="0" indent="0" algn="l" rtl="0">
              <a:spcBef>
                <a:spcPts val="0"/>
              </a:spcBef>
              <a:spcAft>
                <a:spcPts val="0"/>
              </a:spcAft>
              <a:buNone/>
            </a:pPr>
            <a:r>
              <a:rPr lang="en"/>
              <a:t>More specifically, she needs to get familiar with the electronic health records which is the data the medical school has to represent every student. It is also called EHR.</a:t>
            </a:r>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33333"/>
                </a:solidFill>
                <a:highlight>
                  <a:srgbClr val="FFFFFF"/>
                </a:highlight>
              </a:rPr>
              <a:t>EHR is a digital version of a patient’s paper chart </a:t>
            </a:r>
            <a:r>
              <a:rPr lang="en" sz="1400">
                <a:solidFill>
                  <a:srgbClr val="666666"/>
                </a:solidFill>
                <a:latin typeface="Montserrat"/>
                <a:ea typeface="Montserrat"/>
                <a:cs typeface="Montserrat"/>
                <a:sym typeface="Montserrat"/>
              </a:rPr>
              <a:t>which contains the medical and treatment histories of patients.</a:t>
            </a: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r>
              <a:rPr lang="en" sz="1400">
                <a:solidFill>
                  <a:srgbClr val="666666"/>
                </a:solidFill>
                <a:latin typeface="Montserrat"/>
                <a:ea typeface="Montserrat"/>
                <a:cs typeface="Montserrat"/>
                <a:sym typeface="Montserrat"/>
              </a:rPr>
              <a:t>Before EHR is adopted，there is no thorough system for documenting clinical notes. In 2009, EHR becomes more popular in medical community under President Obama’s American Recovery and Reinvestment Act. This is significant because we can conduct analysis on clinical notes easier than before. In 2018, Duke becomes the pioneer that let students contributes information on EHR.</a:t>
            </a: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r>
              <a:rPr lang="en" sz="1400">
                <a:solidFill>
                  <a:srgbClr val="666666"/>
                </a:solidFill>
                <a:latin typeface="Montserrat"/>
                <a:ea typeface="Montserrat"/>
                <a:cs typeface="Montserrat"/>
                <a:sym typeface="Montserrat"/>
              </a:rPr>
              <a:t>Duke Health cooperates with Duke OIT to create an application that can access the records of medical students’ training in medical decision and usage of EHR. </a:t>
            </a: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endParaRPr sz="1400">
              <a:solidFill>
                <a:srgbClr val="666666"/>
              </a:solidFill>
              <a:latin typeface="Montserrat"/>
              <a:ea typeface="Montserrat"/>
              <a:cs typeface="Montserrat"/>
              <a:sym typeface="Montserrat"/>
            </a:endParaRPr>
          </a:p>
          <a:p>
            <a:pPr marL="0" lvl="0" indent="0" algn="l" rtl="0">
              <a:spcBef>
                <a:spcPts val="0"/>
              </a:spcBef>
              <a:spcAft>
                <a:spcPts val="0"/>
              </a:spcAft>
              <a:buNone/>
            </a:pPr>
            <a:endParaRPr sz="1400">
              <a:solidFill>
                <a:srgbClr val="666666"/>
              </a:solidFill>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p:cNvGrpSpPr/>
        <p:nvPr/>
      </p:nvGrpSpPr>
      <p:grpSpPr>
        <a:xfrm>
          <a:off x="0" y="0"/>
          <a:ext cx="0" cy="0"/>
          <a:chOff x="0" y="0"/>
          <a:chExt cx="0" cy="0"/>
        </a:xfrm>
      </p:grpSpPr>
      <p:sp>
        <p:nvSpPr>
          <p:cNvPr id="2773" name="Google Shape;2773;g17d26318ce1_0_3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17d26318ce1_0_3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Peining</a:t>
            </a:r>
            <a:endParaRPr/>
          </a:p>
          <a:p>
            <a:pPr marL="0" lvl="0" indent="0" algn="l" rtl="0">
              <a:spcBef>
                <a:spcPts val="0"/>
              </a:spcBef>
              <a:spcAft>
                <a:spcPts val="0"/>
              </a:spcAft>
              <a:buNone/>
            </a:pPr>
            <a:endParaRPr/>
          </a:p>
          <a:p>
            <a:pPr marL="0" lvl="0" indent="0" algn="l" rtl="0">
              <a:spcBef>
                <a:spcPts val="0"/>
              </a:spcBef>
              <a:spcAft>
                <a:spcPts val="0"/>
              </a:spcAft>
              <a:buNone/>
            </a:pPr>
            <a:r>
              <a:rPr lang="en"/>
              <a:t>Since Duke uses medical student’s clinical notes as a way to gauge the progress in their academic career, this can lead to some issues if there isn’t a system in place.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Google Shape;2803;g17d26318ce1_0_4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7d26318ce1_0_4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Peining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17d26318ce1_0_5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17d26318ce1_0_5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Erika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5"/>
        <p:cNvGrpSpPr/>
        <p:nvPr/>
      </p:nvGrpSpPr>
      <p:grpSpPr>
        <a:xfrm>
          <a:off x="0" y="0"/>
          <a:ext cx="0" cy="0"/>
          <a:chOff x="0" y="0"/>
          <a:chExt cx="0" cy="0"/>
        </a:xfrm>
      </p:grpSpPr>
      <p:sp>
        <p:nvSpPr>
          <p:cNvPr id="2836" name="Google Shape;2836;g17d26318ce1_0_6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7" name="Google Shape;2837;g17d26318ce1_0_6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Peining</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Briefly explain hierarchy &amp; specialty mapping in </a:t>
            </a:r>
            <a:r>
              <a:rPr lang="en" i="1"/>
              <a:t>Labelling</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9"/>
        <p:cNvGrpSpPr/>
        <p:nvPr/>
      </p:nvGrpSpPr>
      <p:grpSpPr>
        <a:xfrm>
          <a:off x="0" y="0"/>
          <a:ext cx="0" cy="0"/>
          <a:chOff x="0" y="0"/>
          <a:chExt cx="0" cy="0"/>
        </a:xfrm>
      </p:grpSpPr>
      <p:sp>
        <p:nvSpPr>
          <p:cNvPr id="2880" name="Google Shape;2880;g17d26318ce1_0_4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1" name="Google Shape;2881;g17d26318ce1_0_4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three vars to create specialty values because of lots of missing values. If an observation had values in more than one of the three, we would prioritize based on the order shown here. Once this was done we did some cleaning (shown on left) and did more specialty grouping (right) with instructions from our client</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7"/>
        <p:cNvGrpSpPr/>
        <p:nvPr/>
      </p:nvGrpSpPr>
      <p:grpSpPr>
        <a:xfrm>
          <a:off x="0" y="0"/>
          <a:ext cx="0" cy="0"/>
          <a:chOff x="0" y="0"/>
          <a:chExt cx="0" cy="0"/>
        </a:xfrm>
      </p:grpSpPr>
      <p:sp>
        <p:nvSpPr>
          <p:cNvPr id="2908" name="Google Shape;2908;g17d26318ce1_0_5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9" name="Google Shape;2909;g17d26318ce1_0_5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Emphasize why were doing separation- highlight most important pieces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4" Type="http://schemas.openxmlformats.org/officeDocument/2006/relationships/hyperlink" Target="http://bit.ly/2TtBDfr" TargetMode="Externa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4" Type="http://schemas.openxmlformats.org/officeDocument/2006/relationships/hyperlink" Target="http://bit.ly/2TtBDfr" TargetMode="Externa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7.xml"/><Relationship Id="rId4" Type="http://schemas.openxmlformats.org/officeDocument/2006/relationships/hyperlink" Target="http://bit.ly/2TtBDfr" TargetMode="Externa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9"/>
        <p:cNvGrpSpPr/>
        <p:nvPr/>
      </p:nvGrpSpPr>
      <p:grpSpPr>
        <a:xfrm>
          <a:off x="0" y="0"/>
          <a:ext cx="0" cy="0"/>
          <a:chOff x="0" y="0"/>
          <a:chExt cx="0" cy="0"/>
        </a:xfrm>
      </p:grpSpPr>
      <p:grpSp>
        <p:nvGrpSpPr>
          <p:cNvPr id="980" name="Google Shape;980;p106"/>
          <p:cNvGrpSpPr/>
          <p:nvPr/>
        </p:nvGrpSpPr>
        <p:grpSpPr>
          <a:xfrm>
            <a:off x="-25" y="0"/>
            <a:ext cx="9144020" cy="342900"/>
            <a:chOff x="-25" y="0"/>
            <a:chExt cx="9144020" cy="342900"/>
          </a:xfrm>
        </p:grpSpPr>
        <p:sp>
          <p:nvSpPr>
            <p:cNvPr id="981" name="Google Shape;981;p10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106"/>
            <p:cNvGrpSpPr/>
            <p:nvPr/>
          </p:nvGrpSpPr>
          <p:grpSpPr>
            <a:xfrm>
              <a:off x="215975" y="111150"/>
              <a:ext cx="642950" cy="120600"/>
              <a:chOff x="215975" y="152625"/>
              <a:chExt cx="642950" cy="120600"/>
            </a:xfrm>
          </p:grpSpPr>
          <p:sp>
            <p:nvSpPr>
              <p:cNvPr id="983" name="Google Shape;983;p10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0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0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6" name="Google Shape;986;p10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987" name="Google Shape;987;p10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88" name="Google Shape;988;p106"/>
          <p:cNvGrpSpPr/>
          <p:nvPr/>
        </p:nvGrpSpPr>
        <p:grpSpPr>
          <a:xfrm>
            <a:off x="66650" y="204750"/>
            <a:ext cx="9077378" cy="4938900"/>
            <a:chOff x="104750" y="204750"/>
            <a:chExt cx="9077378" cy="4938900"/>
          </a:xfrm>
        </p:grpSpPr>
        <p:grpSp>
          <p:nvGrpSpPr>
            <p:cNvPr id="989" name="Google Shape;989;p106"/>
            <p:cNvGrpSpPr/>
            <p:nvPr/>
          </p:nvGrpSpPr>
          <p:grpSpPr>
            <a:xfrm>
              <a:off x="104750" y="206700"/>
              <a:ext cx="9077378" cy="342900"/>
              <a:chOff x="-25" y="0"/>
              <a:chExt cx="9182983" cy="342900"/>
            </a:xfrm>
          </p:grpSpPr>
          <p:sp>
            <p:nvSpPr>
              <p:cNvPr id="990" name="Google Shape;990;p10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106"/>
              <p:cNvGrpSpPr/>
              <p:nvPr/>
            </p:nvGrpSpPr>
            <p:grpSpPr>
              <a:xfrm>
                <a:off x="215975" y="111150"/>
                <a:ext cx="642950" cy="120600"/>
                <a:chOff x="215975" y="152625"/>
                <a:chExt cx="642950" cy="120600"/>
              </a:xfrm>
            </p:grpSpPr>
            <p:sp>
              <p:nvSpPr>
                <p:cNvPr id="992" name="Google Shape;992;p10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0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0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95" name="Google Shape;995;p10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6"/>
        <p:cNvGrpSpPr/>
        <p:nvPr/>
      </p:nvGrpSpPr>
      <p:grpSpPr>
        <a:xfrm>
          <a:off x="0" y="0"/>
          <a:ext cx="0" cy="0"/>
          <a:chOff x="0" y="0"/>
          <a:chExt cx="0" cy="0"/>
        </a:xfrm>
      </p:grpSpPr>
      <p:sp>
        <p:nvSpPr>
          <p:cNvPr id="997" name="Google Shape;997;p10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8" name="Google Shape;998;p10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999" name="Google Shape;999;p10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000" name="Google Shape;1000;p10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1"/>
        <p:cNvGrpSpPr/>
        <p:nvPr/>
      </p:nvGrpSpPr>
      <p:grpSpPr>
        <a:xfrm>
          <a:off x="0" y="0"/>
          <a:ext cx="0" cy="0"/>
          <a:chOff x="0" y="0"/>
          <a:chExt cx="0" cy="0"/>
        </a:xfrm>
      </p:grpSpPr>
      <p:sp>
        <p:nvSpPr>
          <p:cNvPr id="1002" name="Google Shape;1002;p10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03" name="Google Shape;1003;p108"/>
          <p:cNvGrpSpPr/>
          <p:nvPr/>
        </p:nvGrpSpPr>
        <p:grpSpPr>
          <a:xfrm>
            <a:off x="-25" y="0"/>
            <a:ext cx="9144020" cy="342900"/>
            <a:chOff x="-25" y="0"/>
            <a:chExt cx="9144020" cy="342900"/>
          </a:xfrm>
        </p:grpSpPr>
        <p:sp>
          <p:nvSpPr>
            <p:cNvPr id="1004" name="Google Shape;1004;p10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108"/>
            <p:cNvGrpSpPr/>
            <p:nvPr/>
          </p:nvGrpSpPr>
          <p:grpSpPr>
            <a:xfrm>
              <a:off x="215975" y="111150"/>
              <a:ext cx="642950" cy="120600"/>
              <a:chOff x="215975" y="152625"/>
              <a:chExt cx="642950" cy="120600"/>
            </a:xfrm>
          </p:grpSpPr>
          <p:sp>
            <p:nvSpPr>
              <p:cNvPr id="1006" name="Google Shape;1006;p10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0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0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9"/>
        <p:cNvGrpSpPr/>
        <p:nvPr/>
      </p:nvGrpSpPr>
      <p:grpSpPr>
        <a:xfrm>
          <a:off x="0" y="0"/>
          <a:ext cx="0" cy="0"/>
          <a:chOff x="0" y="0"/>
          <a:chExt cx="0" cy="0"/>
        </a:xfrm>
      </p:grpSpPr>
      <p:sp>
        <p:nvSpPr>
          <p:cNvPr id="1010" name="Google Shape;1010;p10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1011" name="Google Shape;1011;p10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2"/>
        <p:cNvGrpSpPr/>
        <p:nvPr/>
      </p:nvGrpSpPr>
      <p:grpSpPr>
        <a:xfrm>
          <a:off x="0" y="0"/>
          <a:ext cx="0" cy="0"/>
          <a:chOff x="0" y="0"/>
          <a:chExt cx="0" cy="0"/>
        </a:xfrm>
      </p:grpSpPr>
      <p:sp>
        <p:nvSpPr>
          <p:cNvPr id="1013" name="Google Shape;1013;p11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4"/>
        <p:cNvGrpSpPr/>
        <p:nvPr/>
      </p:nvGrpSpPr>
      <p:grpSpPr>
        <a:xfrm>
          <a:off x="0" y="0"/>
          <a:ext cx="0" cy="0"/>
          <a:chOff x="0" y="0"/>
          <a:chExt cx="0" cy="0"/>
        </a:xfrm>
      </p:grpSpPr>
      <p:sp>
        <p:nvSpPr>
          <p:cNvPr id="1015" name="Google Shape;1015;p11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16" name="Google Shape;1016;p11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017" name="Google Shape;1017;p111"/>
          <p:cNvGrpSpPr/>
          <p:nvPr/>
        </p:nvGrpSpPr>
        <p:grpSpPr>
          <a:xfrm>
            <a:off x="-25" y="0"/>
            <a:ext cx="9144020" cy="342900"/>
            <a:chOff x="-25" y="0"/>
            <a:chExt cx="9144020" cy="342900"/>
          </a:xfrm>
        </p:grpSpPr>
        <p:sp>
          <p:nvSpPr>
            <p:cNvPr id="1018" name="Google Shape;1018;p11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111"/>
            <p:cNvGrpSpPr/>
            <p:nvPr/>
          </p:nvGrpSpPr>
          <p:grpSpPr>
            <a:xfrm>
              <a:off x="215975" y="111150"/>
              <a:ext cx="642950" cy="120600"/>
              <a:chOff x="215975" y="152625"/>
              <a:chExt cx="642950" cy="120600"/>
            </a:xfrm>
          </p:grpSpPr>
          <p:sp>
            <p:nvSpPr>
              <p:cNvPr id="1020" name="Google Shape;1020;p11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1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1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3" name="Google Shape;1023;p111"/>
          <p:cNvGrpSpPr/>
          <p:nvPr/>
        </p:nvGrpSpPr>
        <p:grpSpPr>
          <a:xfrm>
            <a:off x="66650" y="204750"/>
            <a:ext cx="9077378" cy="4938900"/>
            <a:chOff x="104750" y="204750"/>
            <a:chExt cx="9077378" cy="4938900"/>
          </a:xfrm>
        </p:grpSpPr>
        <p:grpSp>
          <p:nvGrpSpPr>
            <p:cNvPr id="1024" name="Google Shape;1024;p111"/>
            <p:cNvGrpSpPr/>
            <p:nvPr/>
          </p:nvGrpSpPr>
          <p:grpSpPr>
            <a:xfrm>
              <a:off x="104750" y="206700"/>
              <a:ext cx="9077378" cy="342900"/>
              <a:chOff x="-25" y="0"/>
              <a:chExt cx="9182983" cy="342900"/>
            </a:xfrm>
          </p:grpSpPr>
          <p:sp>
            <p:nvSpPr>
              <p:cNvPr id="1025" name="Google Shape;1025;p11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111"/>
              <p:cNvGrpSpPr/>
              <p:nvPr/>
            </p:nvGrpSpPr>
            <p:grpSpPr>
              <a:xfrm>
                <a:off x="215975" y="111150"/>
                <a:ext cx="642950" cy="120600"/>
                <a:chOff x="215975" y="152625"/>
                <a:chExt cx="642950" cy="120600"/>
              </a:xfrm>
            </p:grpSpPr>
            <p:sp>
              <p:nvSpPr>
                <p:cNvPr id="1027" name="Google Shape;1027;p11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1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1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30" name="Google Shape;1030;p11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1"/>
        <p:cNvGrpSpPr/>
        <p:nvPr/>
      </p:nvGrpSpPr>
      <p:grpSpPr>
        <a:xfrm>
          <a:off x="0" y="0"/>
          <a:ext cx="0" cy="0"/>
          <a:chOff x="0" y="0"/>
          <a:chExt cx="0" cy="0"/>
        </a:xfrm>
      </p:grpSpPr>
      <p:sp>
        <p:nvSpPr>
          <p:cNvPr id="1032" name="Google Shape;1032;p11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3"/>
        <p:cNvGrpSpPr/>
        <p:nvPr/>
      </p:nvGrpSpPr>
      <p:grpSpPr>
        <a:xfrm>
          <a:off x="0" y="0"/>
          <a:ext cx="0" cy="0"/>
          <a:chOff x="0" y="0"/>
          <a:chExt cx="0" cy="0"/>
        </a:xfrm>
      </p:grpSpPr>
      <p:sp>
        <p:nvSpPr>
          <p:cNvPr id="1034" name="Google Shape;1034;p11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035" name="Google Shape;1035;p11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6"/>
        <p:cNvGrpSpPr/>
        <p:nvPr/>
      </p:nvGrpSpPr>
      <p:grpSpPr>
        <a:xfrm>
          <a:off x="0" y="0"/>
          <a:ext cx="0" cy="0"/>
          <a:chOff x="0" y="0"/>
          <a:chExt cx="0" cy="0"/>
        </a:xfrm>
      </p:grpSpPr>
      <p:sp>
        <p:nvSpPr>
          <p:cNvPr id="1037" name="Google Shape;1037;p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38"/>
        <p:cNvGrpSpPr/>
        <p:nvPr/>
      </p:nvGrpSpPr>
      <p:grpSpPr>
        <a:xfrm>
          <a:off x="0" y="0"/>
          <a:ext cx="0" cy="0"/>
          <a:chOff x="0" y="0"/>
          <a:chExt cx="0" cy="0"/>
        </a:xfrm>
      </p:grpSpPr>
      <p:sp>
        <p:nvSpPr>
          <p:cNvPr id="1039" name="Google Shape;1039;p1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0" name="Google Shape;1040;p11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1" name="Google Shape;1041;p11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2" name="Google Shape;1042;p11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43" name="Google Shape;1043;p11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4" name="Google Shape;1044;p11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5" name="Google Shape;1045;p11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46" name="Google Shape;1046;p11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7" name="Google Shape;1047;p11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8" name="Google Shape;1048;p11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49" name="Google Shape;1049;p11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0" name="Google Shape;1050;p11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1" name="Google Shape;1051;p11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52"/>
        <p:cNvGrpSpPr/>
        <p:nvPr/>
      </p:nvGrpSpPr>
      <p:grpSpPr>
        <a:xfrm>
          <a:off x="0" y="0"/>
          <a:ext cx="0" cy="0"/>
          <a:chOff x="0" y="0"/>
          <a:chExt cx="0" cy="0"/>
        </a:xfrm>
      </p:grpSpPr>
      <p:sp>
        <p:nvSpPr>
          <p:cNvPr id="1053" name="Google Shape;1053;p1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4" name="Google Shape;1054;p11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5" name="Google Shape;1055;p11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56" name="Google Shape;1056;p11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7" name="Google Shape;1057;p11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58" name="Google Shape;1058;p11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9" name="Google Shape;1059;p11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060" name="Google Shape;1060;p116"/>
          <p:cNvGrpSpPr/>
          <p:nvPr/>
        </p:nvGrpSpPr>
        <p:grpSpPr>
          <a:xfrm>
            <a:off x="-25" y="0"/>
            <a:ext cx="9144020" cy="342900"/>
            <a:chOff x="-25" y="0"/>
            <a:chExt cx="9144020" cy="342900"/>
          </a:xfrm>
        </p:grpSpPr>
        <p:sp>
          <p:nvSpPr>
            <p:cNvPr id="1061" name="Google Shape;1061;p1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116"/>
            <p:cNvGrpSpPr/>
            <p:nvPr/>
          </p:nvGrpSpPr>
          <p:grpSpPr>
            <a:xfrm>
              <a:off x="215975" y="111150"/>
              <a:ext cx="642950" cy="120600"/>
              <a:chOff x="215975" y="152625"/>
              <a:chExt cx="642950" cy="120600"/>
            </a:xfrm>
          </p:grpSpPr>
          <p:sp>
            <p:nvSpPr>
              <p:cNvPr id="1063" name="Google Shape;1063;p1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66"/>
        <p:cNvGrpSpPr/>
        <p:nvPr/>
      </p:nvGrpSpPr>
      <p:grpSpPr>
        <a:xfrm>
          <a:off x="0" y="0"/>
          <a:ext cx="0" cy="0"/>
          <a:chOff x="0" y="0"/>
          <a:chExt cx="0" cy="0"/>
        </a:xfrm>
      </p:grpSpPr>
      <p:sp>
        <p:nvSpPr>
          <p:cNvPr id="1067" name="Google Shape;1067;p11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8" name="Google Shape;1068;p11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9" name="Google Shape;1069;p11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0" name="Google Shape;1070;p11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71" name="Google Shape;1071;p11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2" name="Google Shape;1072;p11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73" name="Google Shape;1073;p11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74"/>
        <p:cNvGrpSpPr/>
        <p:nvPr/>
      </p:nvGrpSpPr>
      <p:grpSpPr>
        <a:xfrm>
          <a:off x="0" y="0"/>
          <a:ext cx="0" cy="0"/>
          <a:chOff x="0" y="0"/>
          <a:chExt cx="0" cy="0"/>
        </a:xfrm>
      </p:grpSpPr>
      <p:sp>
        <p:nvSpPr>
          <p:cNvPr id="1075" name="Google Shape;1075;p11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6" name="Google Shape;1076;p11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77" name="Google Shape;1077;p11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8" name="Google Shape;1078;p11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79" name="Google Shape;1079;p11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80" name="Google Shape;1080;p11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1" name="Google Shape;1081;p11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082" name="Google Shape;1082;p118"/>
          <p:cNvGrpSpPr/>
          <p:nvPr/>
        </p:nvGrpSpPr>
        <p:grpSpPr>
          <a:xfrm>
            <a:off x="-25" y="0"/>
            <a:ext cx="9144020" cy="342900"/>
            <a:chOff x="-25" y="0"/>
            <a:chExt cx="9144020" cy="342900"/>
          </a:xfrm>
        </p:grpSpPr>
        <p:sp>
          <p:nvSpPr>
            <p:cNvPr id="1083" name="Google Shape;1083;p11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118"/>
            <p:cNvGrpSpPr/>
            <p:nvPr/>
          </p:nvGrpSpPr>
          <p:grpSpPr>
            <a:xfrm>
              <a:off x="215975" y="111150"/>
              <a:ext cx="642950" cy="120600"/>
              <a:chOff x="215975" y="152625"/>
              <a:chExt cx="642950" cy="120600"/>
            </a:xfrm>
          </p:grpSpPr>
          <p:sp>
            <p:nvSpPr>
              <p:cNvPr id="1085" name="Google Shape;1085;p11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1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1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088"/>
        <p:cNvGrpSpPr/>
        <p:nvPr/>
      </p:nvGrpSpPr>
      <p:grpSpPr>
        <a:xfrm>
          <a:off x="0" y="0"/>
          <a:ext cx="0" cy="0"/>
          <a:chOff x="0" y="0"/>
          <a:chExt cx="0" cy="0"/>
        </a:xfrm>
      </p:grpSpPr>
      <p:sp>
        <p:nvSpPr>
          <p:cNvPr id="1089" name="Google Shape;1089;p11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0" name="Google Shape;1090;p11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1" name="Google Shape;1091;p11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2" name="Google Shape;1092;p11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3" name="Google Shape;1093;p11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4" name="Google Shape;1094;p11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5" name="Google Shape;1095;p11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6" name="Google Shape;1096;p11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7" name="Google Shape;1097;p11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098" name="Google Shape;1098;p119"/>
          <p:cNvGrpSpPr/>
          <p:nvPr/>
        </p:nvGrpSpPr>
        <p:grpSpPr>
          <a:xfrm>
            <a:off x="-25" y="0"/>
            <a:ext cx="9144020" cy="342900"/>
            <a:chOff x="-25" y="0"/>
            <a:chExt cx="9144020" cy="342900"/>
          </a:xfrm>
        </p:grpSpPr>
        <p:sp>
          <p:nvSpPr>
            <p:cNvPr id="1099" name="Google Shape;1099;p11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119"/>
            <p:cNvGrpSpPr/>
            <p:nvPr/>
          </p:nvGrpSpPr>
          <p:grpSpPr>
            <a:xfrm>
              <a:off x="215975" y="111150"/>
              <a:ext cx="642950" cy="120600"/>
              <a:chOff x="215975" y="152625"/>
              <a:chExt cx="642950" cy="120600"/>
            </a:xfrm>
          </p:grpSpPr>
          <p:sp>
            <p:nvSpPr>
              <p:cNvPr id="1101" name="Google Shape;1101;p11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1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1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1104"/>
        <p:cNvGrpSpPr/>
        <p:nvPr/>
      </p:nvGrpSpPr>
      <p:grpSpPr>
        <a:xfrm>
          <a:off x="0" y="0"/>
          <a:ext cx="0" cy="0"/>
          <a:chOff x="0" y="0"/>
          <a:chExt cx="0" cy="0"/>
        </a:xfrm>
      </p:grpSpPr>
      <p:sp>
        <p:nvSpPr>
          <p:cNvPr id="1105" name="Google Shape;1105;p12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6" name="Google Shape;1106;p12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7" name="Google Shape;1107;p12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08" name="Google Shape;1108;p12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9" name="Google Shape;1109;p12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10" name="Google Shape;1110;p12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1" name="Google Shape;1111;p12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12" name="Google Shape;1112;p12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3" name="Google Shape;1113;p12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1114"/>
        <p:cNvGrpSpPr/>
        <p:nvPr/>
      </p:nvGrpSpPr>
      <p:grpSpPr>
        <a:xfrm>
          <a:off x="0" y="0"/>
          <a:ext cx="0" cy="0"/>
          <a:chOff x="0" y="0"/>
          <a:chExt cx="0" cy="0"/>
        </a:xfrm>
      </p:grpSpPr>
      <p:sp>
        <p:nvSpPr>
          <p:cNvPr id="1115" name="Google Shape;1115;p1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6" name="Google Shape;1116;p12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7" name="Google Shape;1117;p12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18" name="Google Shape;1118;p12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9" name="Google Shape;1119;p12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20" name="Google Shape;1120;p12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1" name="Google Shape;1121;p12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22" name="Google Shape;1122;p12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3" name="Google Shape;1123;p12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24" name="Google Shape;1124;p12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5" name="Google Shape;1125;p12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26" name="Google Shape;1126;p12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7" name="Google Shape;1127;p12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28" name="Google Shape;1128;p121"/>
          <p:cNvGrpSpPr/>
          <p:nvPr/>
        </p:nvGrpSpPr>
        <p:grpSpPr>
          <a:xfrm>
            <a:off x="-25" y="0"/>
            <a:ext cx="9144020" cy="342900"/>
            <a:chOff x="-25" y="0"/>
            <a:chExt cx="9144020" cy="342900"/>
          </a:xfrm>
        </p:grpSpPr>
        <p:sp>
          <p:nvSpPr>
            <p:cNvPr id="1129" name="Google Shape;1129;p12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121"/>
            <p:cNvGrpSpPr/>
            <p:nvPr/>
          </p:nvGrpSpPr>
          <p:grpSpPr>
            <a:xfrm>
              <a:off x="215975" y="111150"/>
              <a:ext cx="642950" cy="120600"/>
              <a:chOff x="215975" y="152625"/>
              <a:chExt cx="642950" cy="120600"/>
            </a:xfrm>
          </p:grpSpPr>
          <p:sp>
            <p:nvSpPr>
              <p:cNvPr id="1131" name="Google Shape;1131;p12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2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2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4" name="Google Shape;1134;p121"/>
          <p:cNvGrpSpPr/>
          <p:nvPr/>
        </p:nvGrpSpPr>
        <p:grpSpPr>
          <a:xfrm>
            <a:off x="66650" y="204750"/>
            <a:ext cx="9077378" cy="4938900"/>
            <a:chOff x="104750" y="204750"/>
            <a:chExt cx="9077378" cy="4938900"/>
          </a:xfrm>
        </p:grpSpPr>
        <p:grpSp>
          <p:nvGrpSpPr>
            <p:cNvPr id="1135" name="Google Shape;1135;p121"/>
            <p:cNvGrpSpPr/>
            <p:nvPr/>
          </p:nvGrpSpPr>
          <p:grpSpPr>
            <a:xfrm>
              <a:off x="104750" y="206700"/>
              <a:ext cx="9077378" cy="342900"/>
              <a:chOff x="-25" y="0"/>
              <a:chExt cx="9182983" cy="342900"/>
            </a:xfrm>
          </p:grpSpPr>
          <p:sp>
            <p:nvSpPr>
              <p:cNvPr id="1136" name="Google Shape;1136;p12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121"/>
              <p:cNvGrpSpPr/>
              <p:nvPr/>
            </p:nvGrpSpPr>
            <p:grpSpPr>
              <a:xfrm>
                <a:off x="215975" y="111150"/>
                <a:ext cx="642950" cy="120600"/>
                <a:chOff x="215975" y="152625"/>
                <a:chExt cx="642950" cy="120600"/>
              </a:xfrm>
            </p:grpSpPr>
            <p:sp>
              <p:nvSpPr>
                <p:cNvPr id="1138" name="Google Shape;1138;p12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2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2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41" name="Google Shape;1141;p12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142"/>
        <p:cNvGrpSpPr/>
        <p:nvPr/>
      </p:nvGrpSpPr>
      <p:grpSpPr>
        <a:xfrm>
          <a:off x="0" y="0"/>
          <a:ext cx="0" cy="0"/>
          <a:chOff x="0" y="0"/>
          <a:chExt cx="0" cy="0"/>
        </a:xfrm>
      </p:grpSpPr>
      <p:sp>
        <p:nvSpPr>
          <p:cNvPr id="1143" name="Google Shape;1143;p12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44" name="Google Shape;1144;p12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145" name="Google Shape;1145;p12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146" name="Google Shape;1146;p12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47" name="Google Shape;1147;p12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48" name="Google Shape;1148;p122"/>
          <p:cNvGrpSpPr/>
          <p:nvPr/>
        </p:nvGrpSpPr>
        <p:grpSpPr>
          <a:xfrm>
            <a:off x="-25" y="0"/>
            <a:ext cx="9144020" cy="342900"/>
            <a:chOff x="-25" y="0"/>
            <a:chExt cx="9144020" cy="342900"/>
          </a:xfrm>
        </p:grpSpPr>
        <p:sp>
          <p:nvSpPr>
            <p:cNvPr id="1149" name="Google Shape;1149;p12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122"/>
            <p:cNvGrpSpPr/>
            <p:nvPr/>
          </p:nvGrpSpPr>
          <p:grpSpPr>
            <a:xfrm>
              <a:off x="215975" y="111150"/>
              <a:ext cx="642950" cy="120600"/>
              <a:chOff x="215975" y="152625"/>
              <a:chExt cx="642950" cy="120600"/>
            </a:xfrm>
          </p:grpSpPr>
          <p:sp>
            <p:nvSpPr>
              <p:cNvPr id="1151" name="Google Shape;1151;p12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2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2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4" name="Google Shape;1154;p122"/>
          <p:cNvGrpSpPr/>
          <p:nvPr/>
        </p:nvGrpSpPr>
        <p:grpSpPr>
          <a:xfrm>
            <a:off x="66650" y="204750"/>
            <a:ext cx="9077378" cy="4938900"/>
            <a:chOff x="104750" y="204750"/>
            <a:chExt cx="9077378" cy="4938900"/>
          </a:xfrm>
        </p:grpSpPr>
        <p:grpSp>
          <p:nvGrpSpPr>
            <p:cNvPr id="1155" name="Google Shape;1155;p122"/>
            <p:cNvGrpSpPr/>
            <p:nvPr/>
          </p:nvGrpSpPr>
          <p:grpSpPr>
            <a:xfrm>
              <a:off x="104750" y="206700"/>
              <a:ext cx="9077378" cy="342900"/>
              <a:chOff x="-25" y="0"/>
              <a:chExt cx="9182983" cy="342900"/>
            </a:xfrm>
          </p:grpSpPr>
          <p:sp>
            <p:nvSpPr>
              <p:cNvPr id="1156" name="Google Shape;1156;p12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122"/>
              <p:cNvGrpSpPr/>
              <p:nvPr/>
            </p:nvGrpSpPr>
            <p:grpSpPr>
              <a:xfrm>
                <a:off x="215975" y="111150"/>
                <a:ext cx="642950" cy="120600"/>
                <a:chOff x="215975" y="152625"/>
                <a:chExt cx="642950" cy="120600"/>
              </a:xfrm>
            </p:grpSpPr>
            <p:sp>
              <p:nvSpPr>
                <p:cNvPr id="1158" name="Google Shape;1158;p12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2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2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61" name="Google Shape;1161;p12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162"/>
        <p:cNvGrpSpPr/>
        <p:nvPr/>
      </p:nvGrpSpPr>
      <p:grpSpPr>
        <a:xfrm>
          <a:off x="0" y="0"/>
          <a:ext cx="0" cy="0"/>
          <a:chOff x="0" y="0"/>
          <a:chExt cx="0" cy="0"/>
        </a:xfrm>
      </p:grpSpPr>
      <p:sp>
        <p:nvSpPr>
          <p:cNvPr id="1163" name="Google Shape;1163;p12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4" name="Google Shape;1164;p12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65" name="Google Shape;1165;p12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166" name="Google Shape;1166;p12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67" name="Google Shape;1167;p12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168" name="Google Shape;1168;p12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69" name="Google Shape;1169;p12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1170"/>
        <p:cNvGrpSpPr/>
        <p:nvPr/>
      </p:nvGrpSpPr>
      <p:grpSpPr>
        <a:xfrm>
          <a:off x="0" y="0"/>
          <a:ext cx="0" cy="0"/>
          <a:chOff x="0" y="0"/>
          <a:chExt cx="0" cy="0"/>
        </a:xfrm>
      </p:grpSpPr>
      <p:sp>
        <p:nvSpPr>
          <p:cNvPr id="1171" name="Google Shape;1171;p12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2" name="Google Shape;1172;p12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73" name="Google Shape;1173;p12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74" name="Google Shape;1174;p12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175" name="Google Shape;1175;p12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76" name="Google Shape;1176;p12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177" name="Google Shape;1177;p12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78" name="Google Shape;1178;p12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79" name="Google Shape;1179;p12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180" name="Google Shape;1180;p12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181"/>
        <p:cNvGrpSpPr/>
        <p:nvPr/>
      </p:nvGrpSpPr>
      <p:grpSpPr>
        <a:xfrm>
          <a:off x="0" y="0"/>
          <a:ext cx="0" cy="0"/>
          <a:chOff x="0" y="0"/>
          <a:chExt cx="0" cy="0"/>
        </a:xfrm>
      </p:grpSpPr>
      <p:sp>
        <p:nvSpPr>
          <p:cNvPr id="1182" name="Google Shape;1182;p12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3" name="Google Shape;1183;p12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1184"/>
        <p:cNvGrpSpPr/>
        <p:nvPr/>
      </p:nvGrpSpPr>
      <p:grpSpPr>
        <a:xfrm>
          <a:off x="0" y="0"/>
          <a:ext cx="0" cy="0"/>
          <a:chOff x="0" y="0"/>
          <a:chExt cx="0" cy="0"/>
        </a:xfrm>
      </p:grpSpPr>
      <p:grpSp>
        <p:nvGrpSpPr>
          <p:cNvPr id="1185" name="Google Shape;1185;p126"/>
          <p:cNvGrpSpPr/>
          <p:nvPr/>
        </p:nvGrpSpPr>
        <p:grpSpPr>
          <a:xfrm>
            <a:off x="-25" y="0"/>
            <a:ext cx="9144020" cy="342900"/>
            <a:chOff x="-25" y="0"/>
            <a:chExt cx="9144020" cy="342900"/>
          </a:xfrm>
        </p:grpSpPr>
        <p:sp>
          <p:nvSpPr>
            <p:cNvPr id="1186" name="Google Shape;1186;p1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26"/>
            <p:cNvGrpSpPr/>
            <p:nvPr/>
          </p:nvGrpSpPr>
          <p:grpSpPr>
            <a:xfrm>
              <a:off x="215975" y="111150"/>
              <a:ext cx="642950" cy="120600"/>
              <a:chOff x="215975" y="152625"/>
              <a:chExt cx="642950" cy="120600"/>
            </a:xfrm>
          </p:grpSpPr>
          <p:sp>
            <p:nvSpPr>
              <p:cNvPr id="1188" name="Google Shape;1188;p12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2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2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1" name="Google Shape;1191;p12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2" name="Google Shape;1192;p12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1193"/>
        <p:cNvGrpSpPr/>
        <p:nvPr/>
      </p:nvGrpSpPr>
      <p:grpSpPr>
        <a:xfrm>
          <a:off x="0" y="0"/>
          <a:ext cx="0" cy="0"/>
          <a:chOff x="0" y="0"/>
          <a:chExt cx="0" cy="0"/>
        </a:xfrm>
      </p:grpSpPr>
      <p:grpSp>
        <p:nvGrpSpPr>
          <p:cNvPr id="1194" name="Google Shape;1194;p127"/>
          <p:cNvGrpSpPr/>
          <p:nvPr/>
        </p:nvGrpSpPr>
        <p:grpSpPr>
          <a:xfrm>
            <a:off x="-25" y="0"/>
            <a:ext cx="9144020" cy="342900"/>
            <a:chOff x="-25" y="0"/>
            <a:chExt cx="9144020" cy="342900"/>
          </a:xfrm>
        </p:grpSpPr>
        <p:sp>
          <p:nvSpPr>
            <p:cNvPr id="1195" name="Google Shape;1195;p1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127"/>
            <p:cNvGrpSpPr/>
            <p:nvPr/>
          </p:nvGrpSpPr>
          <p:grpSpPr>
            <a:xfrm>
              <a:off x="215975" y="111150"/>
              <a:ext cx="642950" cy="120600"/>
              <a:chOff x="215975" y="152625"/>
              <a:chExt cx="642950" cy="120600"/>
            </a:xfrm>
          </p:grpSpPr>
          <p:sp>
            <p:nvSpPr>
              <p:cNvPr id="1197" name="Google Shape;1197;p1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0" name="Google Shape;1200;p12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1" name="Google Shape;1201;p12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1202"/>
        <p:cNvGrpSpPr/>
        <p:nvPr/>
      </p:nvGrpSpPr>
      <p:grpSpPr>
        <a:xfrm>
          <a:off x="0" y="0"/>
          <a:ext cx="0" cy="0"/>
          <a:chOff x="0" y="0"/>
          <a:chExt cx="0" cy="0"/>
        </a:xfrm>
      </p:grpSpPr>
      <p:sp>
        <p:nvSpPr>
          <p:cNvPr id="1203" name="Google Shape;1203;p12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4" name="Google Shape;1204;p12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205" name="Google Shape;1205;p128"/>
          <p:cNvGrpSpPr/>
          <p:nvPr/>
        </p:nvGrpSpPr>
        <p:grpSpPr>
          <a:xfrm>
            <a:off x="-25" y="0"/>
            <a:ext cx="9144020" cy="342900"/>
            <a:chOff x="-25" y="0"/>
            <a:chExt cx="9144020" cy="342900"/>
          </a:xfrm>
        </p:grpSpPr>
        <p:sp>
          <p:nvSpPr>
            <p:cNvPr id="1206" name="Google Shape;1206;p12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128"/>
            <p:cNvGrpSpPr/>
            <p:nvPr/>
          </p:nvGrpSpPr>
          <p:grpSpPr>
            <a:xfrm>
              <a:off x="215975" y="111150"/>
              <a:ext cx="642950" cy="120600"/>
              <a:chOff x="215975" y="152625"/>
              <a:chExt cx="642950" cy="120600"/>
            </a:xfrm>
          </p:grpSpPr>
          <p:sp>
            <p:nvSpPr>
              <p:cNvPr id="1208" name="Google Shape;1208;p12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2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2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1" name="Google Shape;1211;p128"/>
          <p:cNvGrpSpPr/>
          <p:nvPr/>
        </p:nvGrpSpPr>
        <p:grpSpPr>
          <a:xfrm>
            <a:off x="66650" y="204750"/>
            <a:ext cx="9077378" cy="4938900"/>
            <a:chOff x="104750" y="204750"/>
            <a:chExt cx="9077378" cy="4938900"/>
          </a:xfrm>
        </p:grpSpPr>
        <p:grpSp>
          <p:nvGrpSpPr>
            <p:cNvPr id="1212" name="Google Shape;1212;p128"/>
            <p:cNvGrpSpPr/>
            <p:nvPr/>
          </p:nvGrpSpPr>
          <p:grpSpPr>
            <a:xfrm>
              <a:off x="104750" y="206700"/>
              <a:ext cx="9077378" cy="342900"/>
              <a:chOff x="-25" y="0"/>
              <a:chExt cx="9182983" cy="342900"/>
            </a:xfrm>
          </p:grpSpPr>
          <p:sp>
            <p:nvSpPr>
              <p:cNvPr id="1213" name="Google Shape;1213;p12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128"/>
              <p:cNvGrpSpPr/>
              <p:nvPr/>
            </p:nvGrpSpPr>
            <p:grpSpPr>
              <a:xfrm>
                <a:off x="215975" y="111150"/>
                <a:ext cx="642950" cy="120600"/>
                <a:chOff x="215975" y="152625"/>
                <a:chExt cx="642950" cy="120600"/>
              </a:xfrm>
            </p:grpSpPr>
            <p:sp>
              <p:nvSpPr>
                <p:cNvPr id="1215" name="Google Shape;1215;p12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2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2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18" name="Google Shape;1218;p12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1219"/>
        <p:cNvGrpSpPr/>
        <p:nvPr/>
      </p:nvGrpSpPr>
      <p:grpSpPr>
        <a:xfrm>
          <a:off x="0" y="0"/>
          <a:ext cx="0" cy="0"/>
          <a:chOff x="0" y="0"/>
          <a:chExt cx="0" cy="0"/>
        </a:xfrm>
      </p:grpSpPr>
      <p:grpSp>
        <p:nvGrpSpPr>
          <p:cNvPr id="1220" name="Google Shape;1220;p129"/>
          <p:cNvGrpSpPr/>
          <p:nvPr/>
        </p:nvGrpSpPr>
        <p:grpSpPr>
          <a:xfrm>
            <a:off x="-25" y="0"/>
            <a:ext cx="9144020" cy="342900"/>
            <a:chOff x="-25" y="0"/>
            <a:chExt cx="9144020" cy="342900"/>
          </a:xfrm>
        </p:grpSpPr>
        <p:sp>
          <p:nvSpPr>
            <p:cNvPr id="1221" name="Google Shape;1221;p1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129"/>
            <p:cNvGrpSpPr/>
            <p:nvPr/>
          </p:nvGrpSpPr>
          <p:grpSpPr>
            <a:xfrm>
              <a:off x="215975" y="111150"/>
              <a:ext cx="642950" cy="120600"/>
              <a:chOff x="215975" y="152625"/>
              <a:chExt cx="642950" cy="120600"/>
            </a:xfrm>
          </p:grpSpPr>
          <p:sp>
            <p:nvSpPr>
              <p:cNvPr id="1223" name="Google Shape;1223;p12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2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2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6" name="Google Shape;1226;p12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1227" name="Google Shape;1227;p12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228"/>
        <p:cNvGrpSpPr/>
        <p:nvPr/>
      </p:nvGrpSpPr>
      <p:grpSpPr>
        <a:xfrm>
          <a:off x="0" y="0"/>
          <a:ext cx="0" cy="0"/>
          <a:chOff x="0" y="0"/>
          <a:chExt cx="0" cy="0"/>
        </a:xfrm>
      </p:grpSpPr>
      <p:grpSp>
        <p:nvGrpSpPr>
          <p:cNvPr id="1229" name="Google Shape;1229;p130"/>
          <p:cNvGrpSpPr/>
          <p:nvPr/>
        </p:nvGrpSpPr>
        <p:grpSpPr>
          <a:xfrm flipH="1">
            <a:off x="214694" y="123860"/>
            <a:ext cx="8552969" cy="4510486"/>
            <a:chOff x="45421" y="890559"/>
            <a:chExt cx="6688800" cy="3527400"/>
          </a:xfrm>
        </p:grpSpPr>
        <p:sp>
          <p:nvSpPr>
            <p:cNvPr id="1230" name="Google Shape;1230;p13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130"/>
          <p:cNvGrpSpPr/>
          <p:nvPr/>
        </p:nvGrpSpPr>
        <p:grpSpPr>
          <a:xfrm flipH="1">
            <a:off x="394192" y="461737"/>
            <a:ext cx="8552969" cy="4510486"/>
            <a:chOff x="45421" y="890559"/>
            <a:chExt cx="6688800" cy="3527400"/>
          </a:xfrm>
        </p:grpSpPr>
        <p:sp>
          <p:nvSpPr>
            <p:cNvPr id="1236" name="Google Shape;1236;p13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13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2" name="Google Shape;1242;p13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243" name="Google Shape;1243;p13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244"/>
        <p:cNvGrpSpPr/>
        <p:nvPr/>
      </p:nvGrpSpPr>
      <p:grpSpPr>
        <a:xfrm>
          <a:off x="0" y="0"/>
          <a:ext cx="0" cy="0"/>
          <a:chOff x="0" y="0"/>
          <a:chExt cx="0" cy="0"/>
        </a:xfrm>
      </p:grpSpPr>
      <p:grpSp>
        <p:nvGrpSpPr>
          <p:cNvPr id="1245" name="Google Shape;1245;p131"/>
          <p:cNvGrpSpPr/>
          <p:nvPr/>
        </p:nvGrpSpPr>
        <p:grpSpPr>
          <a:xfrm>
            <a:off x="-25" y="0"/>
            <a:ext cx="9144020" cy="342900"/>
            <a:chOff x="-25" y="0"/>
            <a:chExt cx="9144020" cy="342900"/>
          </a:xfrm>
        </p:grpSpPr>
        <p:sp>
          <p:nvSpPr>
            <p:cNvPr id="1246" name="Google Shape;1246;p13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7" name="Google Shape;1247;p131"/>
            <p:cNvGrpSpPr/>
            <p:nvPr/>
          </p:nvGrpSpPr>
          <p:grpSpPr>
            <a:xfrm>
              <a:off x="215975" y="111150"/>
              <a:ext cx="642950" cy="120600"/>
              <a:chOff x="215975" y="152625"/>
              <a:chExt cx="642950" cy="120600"/>
            </a:xfrm>
          </p:grpSpPr>
          <p:sp>
            <p:nvSpPr>
              <p:cNvPr id="1248" name="Google Shape;1248;p13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1251"/>
        <p:cNvGrpSpPr/>
        <p:nvPr/>
      </p:nvGrpSpPr>
      <p:grpSpPr>
        <a:xfrm>
          <a:off x="0" y="0"/>
          <a:ext cx="0" cy="0"/>
          <a:chOff x="0" y="0"/>
          <a:chExt cx="0" cy="0"/>
        </a:xfrm>
      </p:grpSpPr>
      <p:grpSp>
        <p:nvGrpSpPr>
          <p:cNvPr id="1252" name="Google Shape;1252;p132"/>
          <p:cNvGrpSpPr/>
          <p:nvPr/>
        </p:nvGrpSpPr>
        <p:grpSpPr>
          <a:xfrm>
            <a:off x="-25" y="0"/>
            <a:ext cx="9144020" cy="342900"/>
            <a:chOff x="-25" y="0"/>
            <a:chExt cx="9144020" cy="342900"/>
          </a:xfrm>
        </p:grpSpPr>
        <p:sp>
          <p:nvSpPr>
            <p:cNvPr id="1253" name="Google Shape;1253;p13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132"/>
            <p:cNvGrpSpPr/>
            <p:nvPr/>
          </p:nvGrpSpPr>
          <p:grpSpPr>
            <a:xfrm>
              <a:off x="215975" y="111150"/>
              <a:ext cx="642950" cy="120600"/>
              <a:chOff x="215975" y="152625"/>
              <a:chExt cx="642950" cy="120600"/>
            </a:xfrm>
          </p:grpSpPr>
          <p:sp>
            <p:nvSpPr>
              <p:cNvPr id="1255" name="Google Shape;1255;p13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8" name="Google Shape;1258;p132"/>
          <p:cNvGrpSpPr/>
          <p:nvPr/>
        </p:nvGrpSpPr>
        <p:grpSpPr>
          <a:xfrm>
            <a:off x="66650" y="204750"/>
            <a:ext cx="9077378" cy="4938900"/>
            <a:chOff x="104750" y="204750"/>
            <a:chExt cx="9077378" cy="4938900"/>
          </a:xfrm>
        </p:grpSpPr>
        <p:grpSp>
          <p:nvGrpSpPr>
            <p:cNvPr id="1259" name="Google Shape;1259;p132"/>
            <p:cNvGrpSpPr/>
            <p:nvPr/>
          </p:nvGrpSpPr>
          <p:grpSpPr>
            <a:xfrm>
              <a:off x="104750" y="206700"/>
              <a:ext cx="9077378" cy="342900"/>
              <a:chOff x="-25" y="0"/>
              <a:chExt cx="9182983" cy="342900"/>
            </a:xfrm>
          </p:grpSpPr>
          <p:sp>
            <p:nvSpPr>
              <p:cNvPr id="1260" name="Google Shape;1260;p13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132"/>
              <p:cNvGrpSpPr/>
              <p:nvPr/>
            </p:nvGrpSpPr>
            <p:grpSpPr>
              <a:xfrm>
                <a:off x="215975" y="111150"/>
                <a:ext cx="642950" cy="120600"/>
                <a:chOff x="215975" y="152625"/>
                <a:chExt cx="642950" cy="120600"/>
              </a:xfrm>
            </p:grpSpPr>
            <p:sp>
              <p:nvSpPr>
                <p:cNvPr id="1262" name="Google Shape;1262;p13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65" name="Google Shape;1265;p13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1266" name="Google Shape;1266;p132"/>
          <p:cNvGrpSpPr/>
          <p:nvPr/>
        </p:nvGrpSpPr>
        <p:grpSpPr>
          <a:xfrm>
            <a:off x="157050" y="405675"/>
            <a:ext cx="8986935" cy="4747800"/>
            <a:chOff x="104746" y="204750"/>
            <a:chExt cx="8986935" cy="4747800"/>
          </a:xfrm>
        </p:grpSpPr>
        <p:grpSp>
          <p:nvGrpSpPr>
            <p:cNvPr id="1267" name="Google Shape;1267;p132"/>
            <p:cNvGrpSpPr/>
            <p:nvPr/>
          </p:nvGrpSpPr>
          <p:grpSpPr>
            <a:xfrm>
              <a:off x="104746" y="206700"/>
              <a:ext cx="8986935" cy="342900"/>
              <a:chOff x="-29" y="0"/>
              <a:chExt cx="9091487" cy="342900"/>
            </a:xfrm>
          </p:grpSpPr>
          <p:sp>
            <p:nvSpPr>
              <p:cNvPr id="1268" name="Google Shape;1268;p13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32"/>
              <p:cNvGrpSpPr/>
              <p:nvPr/>
            </p:nvGrpSpPr>
            <p:grpSpPr>
              <a:xfrm>
                <a:off x="215975" y="111150"/>
                <a:ext cx="642950" cy="120600"/>
                <a:chOff x="215975" y="152625"/>
                <a:chExt cx="642950" cy="120600"/>
              </a:xfrm>
            </p:grpSpPr>
            <p:sp>
              <p:nvSpPr>
                <p:cNvPr id="1270" name="Google Shape;1270;p13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73" name="Google Shape;1273;p13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78"/>
        <p:cNvGrpSpPr/>
        <p:nvPr/>
      </p:nvGrpSpPr>
      <p:grpSpPr>
        <a:xfrm>
          <a:off x="0" y="0"/>
          <a:ext cx="0" cy="0"/>
          <a:chOff x="0" y="0"/>
          <a:chExt cx="0" cy="0"/>
        </a:xfrm>
      </p:grpSpPr>
      <p:sp>
        <p:nvSpPr>
          <p:cNvPr id="1279" name="Google Shape;1279;p13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0" name="Google Shape;1280;p13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1"/>
        <p:cNvGrpSpPr/>
        <p:nvPr/>
      </p:nvGrpSpPr>
      <p:grpSpPr>
        <a:xfrm>
          <a:off x="0" y="0"/>
          <a:ext cx="0" cy="0"/>
          <a:chOff x="0" y="0"/>
          <a:chExt cx="0" cy="0"/>
        </a:xfrm>
      </p:grpSpPr>
      <p:sp>
        <p:nvSpPr>
          <p:cNvPr id="1282" name="Google Shape;1282;p135"/>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3" name="Google Shape;1283;p135"/>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284" name="Google Shape;1284;p135"/>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5"/>
        <p:cNvGrpSpPr/>
        <p:nvPr/>
      </p:nvGrpSpPr>
      <p:grpSpPr>
        <a:xfrm>
          <a:off x="0" y="0"/>
          <a:ext cx="0" cy="0"/>
          <a:chOff x="0" y="0"/>
          <a:chExt cx="0" cy="0"/>
        </a:xfrm>
      </p:grpSpPr>
      <p:grpSp>
        <p:nvGrpSpPr>
          <p:cNvPr id="1286" name="Google Shape;1286;p136"/>
          <p:cNvGrpSpPr/>
          <p:nvPr/>
        </p:nvGrpSpPr>
        <p:grpSpPr>
          <a:xfrm>
            <a:off x="-25" y="0"/>
            <a:ext cx="9144020" cy="342900"/>
            <a:chOff x="-25" y="0"/>
            <a:chExt cx="9144020" cy="342900"/>
          </a:xfrm>
        </p:grpSpPr>
        <p:sp>
          <p:nvSpPr>
            <p:cNvPr id="1287" name="Google Shape;1287;p13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136"/>
            <p:cNvGrpSpPr/>
            <p:nvPr/>
          </p:nvGrpSpPr>
          <p:grpSpPr>
            <a:xfrm>
              <a:off x="215975" y="111150"/>
              <a:ext cx="642950" cy="120600"/>
              <a:chOff x="215975" y="152625"/>
              <a:chExt cx="642950" cy="120600"/>
            </a:xfrm>
          </p:grpSpPr>
          <p:sp>
            <p:nvSpPr>
              <p:cNvPr id="1289" name="Google Shape;1289;p13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2" name="Google Shape;1292;p13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293" name="Google Shape;1293;p13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94" name="Google Shape;1294;p136"/>
          <p:cNvGrpSpPr/>
          <p:nvPr/>
        </p:nvGrpSpPr>
        <p:grpSpPr>
          <a:xfrm>
            <a:off x="66650" y="204750"/>
            <a:ext cx="9077378" cy="4938900"/>
            <a:chOff x="104750" y="204750"/>
            <a:chExt cx="9077378" cy="4938900"/>
          </a:xfrm>
        </p:grpSpPr>
        <p:grpSp>
          <p:nvGrpSpPr>
            <p:cNvPr id="1295" name="Google Shape;1295;p136"/>
            <p:cNvGrpSpPr/>
            <p:nvPr/>
          </p:nvGrpSpPr>
          <p:grpSpPr>
            <a:xfrm>
              <a:off x="104750" y="206700"/>
              <a:ext cx="9077378" cy="342900"/>
              <a:chOff x="-25" y="0"/>
              <a:chExt cx="9182983" cy="342900"/>
            </a:xfrm>
          </p:grpSpPr>
          <p:sp>
            <p:nvSpPr>
              <p:cNvPr id="1296" name="Google Shape;1296;p13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36"/>
              <p:cNvGrpSpPr/>
              <p:nvPr/>
            </p:nvGrpSpPr>
            <p:grpSpPr>
              <a:xfrm>
                <a:off x="215975" y="111150"/>
                <a:ext cx="642950" cy="120600"/>
                <a:chOff x="215975" y="152625"/>
                <a:chExt cx="642950" cy="120600"/>
              </a:xfrm>
            </p:grpSpPr>
            <p:sp>
              <p:nvSpPr>
                <p:cNvPr id="1298" name="Google Shape;1298;p13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01" name="Google Shape;1301;p13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15"/>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60" name="Google Shape;60;p15"/>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2"/>
        <p:cNvGrpSpPr/>
        <p:nvPr/>
      </p:nvGrpSpPr>
      <p:grpSpPr>
        <a:xfrm>
          <a:off x="0" y="0"/>
          <a:ext cx="0" cy="0"/>
          <a:chOff x="0" y="0"/>
          <a:chExt cx="0" cy="0"/>
        </a:xfrm>
      </p:grpSpPr>
      <p:sp>
        <p:nvSpPr>
          <p:cNvPr id="1303" name="Google Shape;1303;p13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4" name="Google Shape;1304;p13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305" name="Google Shape;1305;p13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306" name="Google Shape;1306;p13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7"/>
        <p:cNvGrpSpPr/>
        <p:nvPr/>
      </p:nvGrpSpPr>
      <p:grpSpPr>
        <a:xfrm>
          <a:off x="0" y="0"/>
          <a:ext cx="0" cy="0"/>
          <a:chOff x="0" y="0"/>
          <a:chExt cx="0" cy="0"/>
        </a:xfrm>
      </p:grpSpPr>
      <p:sp>
        <p:nvSpPr>
          <p:cNvPr id="1308" name="Google Shape;1308;p13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09" name="Google Shape;1309;p138"/>
          <p:cNvGrpSpPr/>
          <p:nvPr/>
        </p:nvGrpSpPr>
        <p:grpSpPr>
          <a:xfrm>
            <a:off x="-25" y="0"/>
            <a:ext cx="9144020" cy="342900"/>
            <a:chOff x="-25" y="0"/>
            <a:chExt cx="9144020" cy="342900"/>
          </a:xfrm>
        </p:grpSpPr>
        <p:sp>
          <p:nvSpPr>
            <p:cNvPr id="1310" name="Google Shape;1310;p13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138"/>
            <p:cNvGrpSpPr/>
            <p:nvPr/>
          </p:nvGrpSpPr>
          <p:grpSpPr>
            <a:xfrm>
              <a:off x="215975" y="111150"/>
              <a:ext cx="642950" cy="120600"/>
              <a:chOff x="215975" y="152625"/>
              <a:chExt cx="642950" cy="120600"/>
            </a:xfrm>
          </p:grpSpPr>
          <p:sp>
            <p:nvSpPr>
              <p:cNvPr id="1312" name="Google Shape;1312;p13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5"/>
        <p:cNvGrpSpPr/>
        <p:nvPr/>
      </p:nvGrpSpPr>
      <p:grpSpPr>
        <a:xfrm>
          <a:off x="0" y="0"/>
          <a:ext cx="0" cy="0"/>
          <a:chOff x="0" y="0"/>
          <a:chExt cx="0" cy="0"/>
        </a:xfrm>
      </p:grpSpPr>
      <p:sp>
        <p:nvSpPr>
          <p:cNvPr id="1316" name="Google Shape;1316;p13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1317" name="Google Shape;1317;p13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8"/>
        <p:cNvGrpSpPr/>
        <p:nvPr/>
      </p:nvGrpSpPr>
      <p:grpSpPr>
        <a:xfrm>
          <a:off x="0" y="0"/>
          <a:ext cx="0" cy="0"/>
          <a:chOff x="0" y="0"/>
          <a:chExt cx="0" cy="0"/>
        </a:xfrm>
      </p:grpSpPr>
      <p:sp>
        <p:nvSpPr>
          <p:cNvPr id="1319" name="Google Shape;1319;p14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20"/>
        <p:cNvGrpSpPr/>
        <p:nvPr/>
      </p:nvGrpSpPr>
      <p:grpSpPr>
        <a:xfrm>
          <a:off x="0" y="0"/>
          <a:ext cx="0" cy="0"/>
          <a:chOff x="0" y="0"/>
          <a:chExt cx="0" cy="0"/>
        </a:xfrm>
      </p:grpSpPr>
      <p:sp>
        <p:nvSpPr>
          <p:cNvPr id="1321" name="Google Shape;1321;p14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2" name="Google Shape;1322;p14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323" name="Google Shape;1323;p141"/>
          <p:cNvGrpSpPr/>
          <p:nvPr/>
        </p:nvGrpSpPr>
        <p:grpSpPr>
          <a:xfrm>
            <a:off x="-25" y="0"/>
            <a:ext cx="9144020" cy="342900"/>
            <a:chOff x="-25" y="0"/>
            <a:chExt cx="9144020" cy="342900"/>
          </a:xfrm>
        </p:grpSpPr>
        <p:sp>
          <p:nvSpPr>
            <p:cNvPr id="1324" name="Google Shape;1324;p1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141"/>
            <p:cNvGrpSpPr/>
            <p:nvPr/>
          </p:nvGrpSpPr>
          <p:grpSpPr>
            <a:xfrm>
              <a:off x="215975" y="111150"/>
              <a:ext cx="642950" cy="120600"/>
              <a:chOff x="215975" y="152625"/>
              <a:chExt cx="642950" cy="120600"/>
            </a:xfrm>
          </p:grpSpPr>
          <p:sp>
            <p:nvSpPr>
              <p:cNvPr id="1326" name="Google Shape;1326;p1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9" name="Google Shape;1329;p141"/>
          <p:cNvGrpSpPr/>
          <p:nvPr/>
        </p:nvGrpSpPr>
        <p:grpSpPr>
          <a:xfrm>
            <a:off x="66650" y="204750"/>
            <a:ext cx="9077378" cy="4938900"/>
            <a:chOff x="104750" y="204750"/>
            <a:chExt cx="9077378" cy="4938900"/>
          </a:xfrm>
        </p:grpSpPr>
        <p:grpSp>
          <p:nvGrpSpPr>
            <p:cNvPr id="1330" name="Google Shape;1330;p141"/>
            <p:cNvGrpSpPr/>
            <p:nvPr/>
          </p:nvGrpSpPr>
          <p:grpSpPr>
            <a:xfrm>
              <a:off x="104750" y="206700"/>
              <a:ext cx="9077378" cy="342900"/>
              <a:chOff x="-25" y="0"/>
              <a:chExt cx="9182983" cy="342900"/>
            </a:xfrm>
          </p:grpSpPr>
          <p:sp>
            <p:nvSpPr>
              <p:cNvPr id="1331" name="Google Shape;1331;p14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141"/>
              <p:cNvGrpSpPr/>
              <p:nvPr/>
            </p:nvGrpSpPr>
            <p:grpSpPr>
              <a:xfrm>
                <a:off x="215975" y="111150"/>
                <a:ext cx="642950" cy="120600"/>
                <a:chOff x="215975" y="152625"/>
                <a:chExt cx="642950" cy="120600"/>
              </a:xfrm>
            </p:grpSpPr>
            <p:sp>
              <p:nvSpPr>
                <p:cNvPr id="1333" name="Google Shape;1333;p14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36" name="Google Shape;1336;p14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37"/>
        <p:cNvGrpSpPr/>
        <p:nvPr/>
      </p:nvGrpSpPr>
      <p:grpSpPr>
        <a:xfrm>
          <a:off x="0" y="0"/>
          <a:ext cx="0" cy="0"/>
          <a:chOff x="0" y="0"/>
          <a:chExt cx="0" cy="0"/>
        </a:xfrm>
      </p:grpSpPr>
      <p:sp>
        <p:nvSpPr>
          <p:cNvPr id="1338" name="Google Shape;1338;p14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9"/>
        <p:cNvGrpSpPr/>
        <p:nvPr/>
      </p:nvGrpSpPr>
      <p:grpSpPr>
        <a:xfrm>
          <a:off x="0" y="0"/>
          <a:ext cx="0" cy="0"/>
          <a:chOff x="0" y="0"/>
          <a:chExt cx="0" cy="0"/>
        </a:xfrm>
      </p:grpSpPr>
      <p:sp>
        <p:nvSpPr>
          <p:cNvPr id="1340" name="Google Shape;1340;p14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341" name="Google Shape;1341;p14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2"/>
        <p:cNvGrpSpPr/>
        <p:nvPr/>
      </p:nvGrpSpPr>
      <p:grpSpPr>
        <a:xfrm>
          <a:off x="0" y="0"/>
          <a:ext cx="0" cy="0"/>
          <a:chOff x="0" y="0"/>
          <a:chExt cx="0" cy="0"/>
        </a:xfrm>
      </p:grpSpPr>
      <p:sp>
        <p:nvSpPr>
          <p:cNvPr id="1343" name="Google Shape;1343;p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44"/>
        <p:cNvGrpSpPr/>
        <p:nvPr/>
      </p:nvGrpSpPr>
      <p:grpSpPr>
        <a:xfrm>
          <a:off x="0" y="0"/>
          <a:ext cx="0" cy="0"/>
          <a:chOff x="0" y="0"/>
          <a:chExt cx="0" cy="0"/>
        </a:xfrm>
      </p:grpSpPr>
      <p:sp>
        <p:nvSpPr>
          <p:cNvPr id="1345" name="Google Shape;1345;p14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6" name="Google Shape;1346;p14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47" name="Google Shape;1347;p14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48" name="Google Shape;1348;p14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49" name="Google Shape;1349;p14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0" name="Google Shape;1350;p14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51" name="Google Shape;1351;p14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52" name="Google Shape;1352;p14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3" name="Google Shape;1353;p14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54" name="Google Shape;1354;p14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55" name="Google Shape;1355;p14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6" name="Google Shape;1356;p14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57" name="Google Shape;1357;p14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358"/>
        <p:cNvGrpSpPr/>
        <p:nvPr/>
      </p:nvGrpSpPr>
      <p:grpSpPr>
        <a:xfrm>
          <a:off x="0" y="0"/>
          <a:ext cx="0" cy="0"/>
          <a:chOff x="0" y="0"/>
          <a:chExt cx="0" cy="0"/>
        </a:xfrm>
      </p:grpSpPr>
      <p:sp>
        <p:nvSpPr>
          <p:cNvPr id="1359" name="Google Shape;1359;p14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0" name="Google Shape;1360;p14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1" name="Google Shape;1361;p14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62" name="Google Shape;1362;p14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3" name="Google Shape;1363;p14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64" name="Google Shape;1364;p14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5" name="Google Shape;1365;p14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366" name="Google Shape;1366;p146"/>
          <p:cNvGrpSpPr/>
          <p:nvPr/>
        </p:nvGrpSpPr>
        <p:grpSpPr>
          <a:xfrm>
            <a:off x="-25" y="0"/>
            <a:ext cx="9144020" cy="342900"/>
            <a:chOff x="-25" y="0"/>
            <a:chExt cx="9144020" cy="342900"/>
          </a:xfrm>
        </p:grpSpPr>
        <p:sp>
          <p:nvSpPr>
            <p:cNvPr id="1367" name="Google Shape;1367;p14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8" name="Google Shape;1368;p146"/>
            <p:cNvGrpSpPr/>
            <p:nvPr/>
          </p:nvGrpSpPr>
          <p:grpSpPr>
            <a:xfrm>
              <a:off x="215975" y="111150"/>
              <a:ext cx="642950" cy="120600"/>
              <a:chOff x="215975" y="152625"/>
              <a:chExt cx="642950" cy="120600"/>
            </a:xfrm>
          </p:grpSpPr>
          <p:sp>
            <p:nvSpPr>
              <p:cNvPr id="1369" name="Google Shape;1369;p14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16"/>
          <p:cNvGrpSpPr/>
          <p:nvPr/>
        </p:nvGrpSpPr>
        <p:grpSpPr>
          <a:xfrm>
            <a:off x="-25" y="0"/>
            <a:ext cx="9144020" cy="342900"/>
            <a:chOff x="-25" y="0"/>
            <a:chExt cx="9144020" cy="342900"/>
          </a:xfrm>
        </p:grpSpPr>
        <p:sp>
          <p:nvSpPr>
            <p:cNvPr id="63" name="Google Shape;63;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6"/>
            <p:cNvGrpSpPr/>
            <p:nvPr/>
          </p:nvGrpSpPr>
          <p:grpSpPr>
            <a:xfrm>
              <a:off x="215975" y="111150"/>
              <a:ext cx="642950" cy="120600"/>
              <a:chOff x="215975" y="152625"/>
              <a:chExt cx="642950" cy="120600"/>
            </a:xfrm>
          </p:grpSpPr>
          <p:sp>
            <p:nvSpPr>
              <p:cNvPr id="65" name="Google Shape;65;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1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69" name="Google Shape;69;p1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 name="Google Shape;70;p16"/>
          <p:cNvGrpSpPr/>
          <p:nvPr/>
        </p:nvGrpSpPr>
        <p:grpSpPr>
          <a:xfrm>
            <a:off x="66650" y="204750"/>
            <a:ext cx="9077378" cy="4938900"/>
            <a:chOff x="104750" y="204750"/>
            <a:chExt cx="9077378" cy="4938900"/>
          </a:xfrm>
        </p:grpSpPr>
        <p:grpSp>
          <p:nvGrpSpPr>
            <p:cNvPr id="71" name="Google Shape;71;p16"/>
            <p:cNvGrpSpPr/>
            <p:nvPr/>
          </p:nvGrpSpPr>
          <p:grpSpPr>
            <a:xfrm>
              <a:off x="104750" y="206700"/>
              <a:ext cx="9077378" cy="342900"/>
              <a:chOff x="-25" y="0"/>
              <a:chExt cx="9182983" cy="342900"/>
            </a:xfrm>
          </p:grpSpPr>
          <p:sp>
            <p:nvSpPr>
              <p:cNvPr id="72" name="Google Shape;72;p1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6"/>
              <p:cNvGrpSpPr/>
              <p:nvPr/>
            </p:nvGrpSpPr>
            <p:grpSpPr>
              <a:xfrm>
                <a:off x="215975" y="111150"/>
                <a:ext cx="642950" cy="120600"/>
                <a:chOff x="215975" y="152625"/>
                <a:chExt cx="642950" cy="120600"/>
              </a:xfrm>
            </p:grpSpPr>
            <p:sp>
              <p:nvSpPr>
                <p:cNvPr id="74" name="Google Shape;74;p1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7" name="Google Shape;77;p1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372"/>
        <p:cNvGrpSpPr/>
        <p:nvPr/>
      </p:nvGrpSpPr>
      <p:grpSpPr>
        <a:xfrm>
          <a:off x="0" y="0"/>
          <a:ext cx="0" cy="0"/>
          <a:chOff x="0" y="0"/>
          <a:chExt cx="0" cy="0"/>
        </a:xfrm>
      </p:grpSpPr>
      <p:sp>
        <p:nvSpPr>
          <p:cNvPr id="1373" name="Google Shape;1373;p14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4" name="Google Shape;1374;p14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5" name="Google Shape;1375;p14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76" name="Google Shape;1376;p14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7" name="Google Shape;1377;p14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78" name="Google Shape;1378;p14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9" name="Google Shape;1379;p14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380"/>
        <p:cNvGrpSpPr/>
        <p:nvPr/>
      </p:nvGrpSpPr>
      <p:grpSpPr>
        <a:xfrm>
          <a:off x="0" y="0"/>
          <a:ext cx="0" cy="0"/>
          <a:chOff x="0" y="0"/>
          <a:chExt cx="0" cy="0"/>
        </a:xfrm>
      </p:grpSpPr>
      <p:sp>
        <p:nvSpPr>
          <p:cNvPr id="1381" name="Google Shape;1381;p14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2" name="Google Shape;1382;p14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3" name="Google Shape;1383;p14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84" name="Google Shape;1384;p14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5" name="Google Shape;1385;p14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86" name="Google Shape;1386;p14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7" name="Google Shape;1387;p14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388" name="Google Shape;1388;p148"/>
          <p:cNvGrpSpPr/>
          <p:nvPr/>
        </p:nvGrpSpPr>
        <p:grpSpPr>
          <a:xfrm>
            <a:off x="-25" y="0"/>
            <a:ext cx="9144020" cy="342900"/>
            <a:chOff x="-25" y="0"/>
            <a:chExt cx="9144020" cy="342900"/>
          </a:xfrm>
        </p:grpSpPr>
        <p:sp>
          <p:nvSpPr>
            <p:cNvPr id="1389" name="Google Shape;1389;p14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148"/>
            <p:cNvGrpSpPr/>
            <p:nvPr/>
          </p:nvGrpSpPr>
          <p:grpSpPr>
            <a:xfrm>
              <a:off x="215975" y="111150"/>
              <a:ext cx="642950" cy="120600"/>
              <a:chOff x="215975" y="152625"/>
              <a:chExt cx="642950" cy="120600"/>
            </a:xfrm>
          </p:grpSpPr>
          <p:sp>
            <p:nvSpPr>
              <p:cNvPr id="1391" name="Google Shape;1391;p14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394"/>
        <p:cNvGrpSpPr/>
        <p:nvPr/>
      </p:nvGrpSpPr>
      <p:grpSpPr>
        <a:xfrm>
          <a:off x="0" y="0"/>
          <a:ext cx="0" cy="0"/>
          <a:chOff x="0" y="0"/>
          <a:chExt cx="0" cy="0"/>
        </a:xfrm>
      </p:grpSpPr>
      <p:sp>
        <p:nvSpPr>
          <p:cNvPr id="1395" name="Google Shape;1395;p14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6" name="Google Shape;1396;p14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7" name="Google Shape;1397;p14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98" name="Google Shape;1398;p14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9" name="Google Shape;1399;p14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00" name="Google Shape;1400;p14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1" name="Google Shape;1401;p14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02" name="Google Shape;1402;p14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3" name="Google Shape;1403;p14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404" name="Google Shape;1404;p149"/>
          <p:cNvGrpSpPr/>
          <p:nvPr/>
        </p:nvGrpSpPr>
        <p:grpSpPr>
          <a:xfrm>
            <a:off x="-25" y="0"/>
            <a:ext cx="9144020" cy="342900"/>
            <a:chOff x="-25" y="0"/>
            <a:chExt cx="9144020" cy="342900"/>
          </a:xfrm>
        </p:grpSpPr>
        <p:sp>
          <p:nvSpPr>
            <p:cNvPr id="1405" name="Google Shape;1405;p14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149"/>
            <p:cNvGrpSpPr/>
            <p:nvPr/>
          </p:nvGrpSpPr>
          <p:grpSpPr>
            <a:xfrm>
              <a:off x="215975" y="111150"/>
              <a:ext cx="642950" cy="120600"/>
              <a:chOff x="215975" y="152625"/>
              <a:chExt cx="642950" cy="120600"/>
            </a:xfrm>
          </p:grpSpPr>
          <p:sp>
            <p:nvSpPr>
              <p:cNvPr id="1407" name="Google Shape;1407;p14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1410"/>
        <p:cNvGrpSpPr/>
        <p:nvPr/>
      </p:nvGrpSpPr>
      <p:grpSpPr>
        <a:xfrm>
          <a:off x="0" y="0"/>
          <a:ext cx="0" cy="0"/>
          <a:chOff x="0" y="0"/>
          <a:chExt cx="0" cy="0"/>
        </a:xfrm>
      </p:grpSpPr>
      <p:sp>
        <p:nvSpPr>
          <p:cNvPr id="1411" name="Google Shape;1411;p15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2" name="Google Shape;1412;p15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3" name="Google Shape;1413;p15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14" name="Google Shape;1414;p15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5" name="Google Shape;1415;p15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16" name="Google Shape;1416;p15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7" name="Google Shape;1417;p15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18" name="Google Shape;1418;p15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9" name="Google Shape;1419;p15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1420"/>
        <p:cNvGrpSpPr/>
        <p:nvPr/>
      </p:nvGrpSpPr>
      <p:grpSpPr>
        <a:xfrm>
          <a:off x="0" y="0"/>
          <a:ext cx="0" cy="0"/>
          <a:chOff x="0" y="0"/>
          <a:chExt cx="0" cy="0"/>
        </a:xfrm>
      </p:grpSpPr>
      <p:sp>
        <p:nvSpPr>
          <p:cNvPr id="1421" name="Google Shape;1421;p15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2" name="Google Shape;1422;p15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23" name="Google Shape;1423;p15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24" name="Google Shape;1424;p15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25" name="Google Shape;1425;p15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26" name="Google Shape;1426;p15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27" name="Google Shape;1427;p15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28" name="Google Shape;1428;p15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29" name="Google Shape;1429;p15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30" name="Google Shape;1430;p15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31" name="Google Shape;1431;p15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32" name="Google Shape;1432;p15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33" name="Google Shape;1433;p15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434" name="Google Shape;1434;p151"/>
          <p:cNvGrpSpPr/>
          <p:nvPr/>
        </p:nvGrpSpPr>
        <p:grpSpPr>
          <a:xfrm>
            <a:off x="-25" y="0"/>
            <a:ext cx="9144020" cy="342900"/>
            <a:chOff x="-25" y="0"/>
            <a:chExt cx="9144020" cy="342900"/>
          </a:xfrm>
        </p:grpSpPr>
        <p:sp>
          <p:nvSpPr>
            <p:cNvPr id="1435" name="Google Shape;1435;p1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151"/>
            <p:cNvGrpSpPr/>
            <p:nvPr/>
          </p:nvGrpSpPr>
          <p:grpSpPr>
            <a:xfrm>
              <a:off x="215975" y="111150"/>
              <a:ext cx="642950" cy="120600"/>
              <a:chOff x="215975" y="152625"/>
              <a:chExt cx="642950" cy="120600"/>
            </a:xfrm>
          </p:grpSpPr>
          <p:sp>
            <p:nvSpPr>
              <p:cNvPr id="1437" name="Google Shape;1437;p15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5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5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0" name="Google Shape;1440;p151"/>
          <p:cNvGrpSpPr/>
          <p:nvPr/>
        </p:nvGrpSpPr>
        <p:grpSpPr>
          <a:xfrm>
            <a:off x="66650" y="204750"/>
            <a:ext cx="9077378" cy="4938900"/>
            <a:chOff x="104750" y="204750"/>
            <a:chExt cx="9077378" cy="4938900"/>
          </a:xfrm>
        </p:grpSpPr>
        <p:grpSp>
          <p:nvGrpSpPr>
            <p:cNvPr id="1441" name="Google Shape;1441;p151"/>
            <p:cNvGrpSpPr/>
            <p:nvPr/>
          </p:nvGrpSpPr>
          <p:grpSpPr>
            <a:xfrm>
              <a:off x="104750" y="206700"/>
              <a:ext cx="9077378" cy="342900"/>
              <a:chOff x="-25" y="0"/>
              <a:chExt cx="9182983" cy="342900"/>
            </a:xfrm>
          </p:grpSpPr>
          <p:sp>
            <p:nvSpPr>
              <p:cNvPr id="1442" name="Google Shape;1442;p15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151"/>
              <p:cNvGrpSpPr/>
              <p:nvPr/>
            </p:nvGrpSpPr>
            <p:grpSpPr>
              <a:xfrm>
                <a:off x="215975" y="111150"/>
                <a:ext cx="642950" cy="120600"/>
                <a:chOff x="215975" y="152625"/>
                <a:chExt cx="642950" cy="120600"/>
              </a:xfrm>
            </p:grpSpPr>
            <p:sp>
              <p:nvSpPr>
                <p:cNvPr id="1444" name="Google Shape;1444;p15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5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5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447" name="Google Shape;1447;p15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448"/>
        <p:cNvGrpSpPr/>
        <p:nvPr/>
      </p:nvGrpSpPr>
      <p:grpSpPr>
        <a:xfrm>
          <a:off x="0" y="0"/>
          <a:ext cx="0" cy="0"/>
          <a:chOff x="0" y="0"/>
          <a:chExt cx="0" cy="0"/>
        </a:xfrm>
      </p:grpSpPr>
      <p:sp>
        <p:nvSpPr>
          <p:cNvPr id="1449" name="Google Shape;1449;p15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50" name="Google Shape;1450;p15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451" name="Google Shape;1451;p15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452" name="Google Shape;1452;p15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53" name="Google Shape;1453;p15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4" name="Google Shape;1454;p152"/>
          <p:cNvGrpSpPr/>
          <p:nvPr/>
        </p:nvGrpSpPr>
        <p:grpSpPr>
          <a:xfrm>
            <a:off x="-25" y="0"/>
            <a:ext cx="9144020" cy="342900"/>
            <a:chOff x="-25" y="0"/>
            <a:chExt cx="9144020" cy="342900"/>
          </a:xfrm>
        </p:grpSpPr>
        <p:sp>
          <p:nvSpPr>
            <p:cNvPr id="1455" name="Google Shape;1455;p1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6" name="Google Shape;1456;p152"/>
            <p:cNvGrpSpPr/>
            <p:nvPr/>
          </p:nvGrpSpPr>
          <p:grpSpPr>
            <a:xfrm>
              <a:off x="215975" y="111150"/>
              <a:ext cx="642950" cy="120600"/>
              <a:chOff x="215975" y="152625"/>
              <a:chExt cx="642950" cy="120600"/>
            </a:xfrm>
          </p:grpSpPr>
          <p:sp>
            <p:nvSpPr>
              <p:cNvPr id="1457" name="Google Shape;1457;p1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0" name="Google Shape;1460;p152"/>
          <p:cNvGrpSpPr/>
          <p:nvPr/>
        </p:nvGrpSpPr>
        <p:grpSpPr>
          <a:xfrm>
            <a:off x="66650" y="204750"/>
            <a:ext cx="9077378" cy="4938900"/>
            <a:chOff x="104750" y="204750"/>
            <a:chExt cx="9077378" cy="4938900"/>
          </a:xfrm>
        </p:grpSpPr>
        <p:grpSp>
          <p:nvGrpSpPr>
            <p:cNvPr id="1461" name="Google Shape;1461;p152"/>
            <p:cNvGrpSpPr/>
            <p:nvPr/>
          </p:nvGrpSpPr>
          <p:grpSpPr>
            <a:xfrm>
              <a:off x="104750" y="206700"/>
              <a:ext cx="9077378" cy="342900"/>
              <a:chOff x="-25" y="0"/>
              <a:chExt cx="9182983" cy="342900"/>
            </a:xfrm>
          </p:grpSpPr>
          <p:sp>
            <p:nvSpPr>
              <p:cNvPr id="1462" name="Google Shape;1462;p1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3" name="Google Shape;1463;p152"/>
              <p:cNvGrpSpPr/>
              <p:nvPr/>
            </p:nvGrpSpPr>
            <p:grpSpPr>
              <a:xfrm>
                <a:off x="215975" y="111150"/>
                <a:ext cx="642950" cy="120600"/>
                <a:chOff x="215975" y="152625"/>
                <a:chExt cx="642950" cy="120600"/>
              </a:xfrm>
            </p:grpSpPr>
            <p:sp>
              <p:nvSpPr>
                <p:cNvPr id="1464" name="Google Shape;1464;p1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467" name="Google Shape;1467;p15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468"/>
        <p:cNvGrpSpPr/>
        <p:nvPr/>
      </p:nvGrpSpPr>
      <p:grpSpPr>
        <a:xfrm>
          <a:off x="0" y="0"/>
          <a:ext cx="0" cy="0"/>
          <a:chOff x="0" y="0"/>
          <a:chExt cx="0" cy="0"/>
        </a:xfrm>
      </p:grpSpPr>
      <p:sp>
        <p:nvSpPr>
          <p:cNvPr id="1469" name="Google Shape;1469;p15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0" name="Google Shape;1470;p15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1" name="Google Shape;1471;p15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472" name="Google Shape;1472;p15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3" name="Google Shape;1473;p15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474" name="Google Shape;1474;p15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5" name="Google Shape;1475;p15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1476"/>
        <p:cNvGrpSpPr/>
        <p:nvPr/>
      </p:nvGrpSpPr>
      <p:grpSpPr>
        <a:xfrm>
          <a:off x="0" y="0"/>
          <a:ext cx="0" cy="0"/>
          <a:chOff x="0" y="0"/>
          <a:chExt cx="0" cy="0"/>
        </a:xfrm>
      </p:grpSpPr>
      <p:sp>
        <p:nvSpPr>
          <p:cNvPr id="1477" name="Google Shape;1477;p15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8" name="Google Shape;1478;p15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9" name="Google Shape;1479;p15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80" name="Google Shape;1480;p15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481" name="Google Shape;1481;p15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82" name="Google Shape;1482;p15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483" name="Google Shape;1483;p15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84" name="Google Shape;1484;p15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85" name="Google Shape;1485;p15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486" name="Google Shape;1486;p15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87"/>
        <p:cNvGrpSpPr/>
        <p:nvPr/>
      </p:nvGrpSpPr>
      <p:grpSpPr>
        <a:xfrm>
          <a:off x="0" y="0"/>
          <a:ext cx="0" cy="0"/>
          <a:chOff x="0" y="0"/>
          <a:chExt cx="0" cy="0"/>
        </a:xfrm>
      </p:grpSpPr>
      <p:sp>
        <p:nvSpPr>
          <p:cNvPr id="1488" name="Google Shape;1488;p15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89" name="Google Shape;1489;p15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1490"/>
        <p:cNvGrpSpPr/>
        <p:nvPr/>
      </p:nvGrpSpPr>
      <p:grpSpPr>
        <a:xfrm>
          <a:off x="0" y="0"/>
          <a:ext cx="0" cy="0"/>
          <a:chOff x="0" y="0"/>
          <a:chExt cx="0" cy="0"/>
        </a:xfrm>
      </p:grpSpPr>
      <p:grpSp>
        <p:nvGrpSpPr>
          <p:cNvPr id="1491" name="Google Shape;1491;p156"/>
          <p:cNvGrpSpPr/>
          <p:nvPr/>
        </p:nvGrpSpPr>
        <p:grpSpPr>
          <a:xfrm>
            <a:off x="-25" y="0"/>
            <a:ext cx="9144020" cy="342900"/>
            <a:chOff x="-25" y="0"/>
            <a:chExt cx="9144020" cy="342900"/>
          </a:xfrm>
        </p:grpSpPr>
        <p:sp>
          <p:nvSpPr>
            <p:cNvPr id="1492" name="Google Shape;1492;p15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3" name="Google Shape;1493;p156"/>
            <p:cNvGrpSpPr/>
            <p:nvPr/>
          </p:nvGrpSpPr>
          <p:grpSpPr>
            <a:xfrm>
              <a:off x="215975" y="111150"/>
              <a:ext cx="642950" cy="120600"/>
              <a:chOff x="215975" y="152625"/>
              <a:chExt cx="642950" cy="120600"/>
            </a:xfrm>
          </p:grpSpPr>
          <p:sp>
            <p:nvSpPr>
              <p:cNvPr id="1494" name="Google Shape;1494;p15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5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5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7" name="Google Shape;1497;p15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98" name="Google Shape;1498;p15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81" name="Google Shape;81;p1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82" name="Google Shape;82;p1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1499"/>
        <p:cNvGrpSpPr/>
        <p:nvPr/>
      </p:nvGrpSpPr>
      <p:grpSpPr>
        <a:xfrm>
          <a:off x="0" y="0"/>
          <a:ext cx="0" cy="0"/>
          <a:chOff x="0" y="0"/>
          <a:chExt cx="0" cy="0"/>
        </a:xfrm>
      </p:grpSpPr>
      <p:grpSp>
        <p:nvGrpSpPr>
          <p:cNvPr id="1500" name="Google Shape;1500;p157"/>
          <p:cNvGrpSpPr/>
          <p:nvPr/>
        </p:nvGrpSpPr>
        <p:grpSpPr>
          <a:xfrm>
            <a:off x="-25" y="0"/>
            <a:ext cx="9144020" cy="342900"/>
            <a:chOff x="-25" y="0"/>
            <a:chExt cx="9144020" cy="342900"/>
          </a:xfrm>
        </p:grpSpPr>
        <p:sp>
          <p:nvSpPr>
            <p:cNvPr id="1501" name="Google Shape;1501;p15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57"/>
            <p:cNvGrpSpPr/>
            <p:nvPr/>
          </p:nvGrpSpPr>
          <p:grpSpPr>
            <a:xfrm>
              <a:off x="215975" y="111150"/>
              <a:ext cx="642950" cy="120600"/>
              <a:chOff x="215975" y="152625"/>
              <a:chExt cx="642950" cy="120600"/>
            </a:xfrm>
          </p:grpSpPr>
          <p:sp>
            <p:nvSpPr>
              <p:cNvPr id="1503" name="Google Shape;1503;p15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6" name="Google Shape;1506;p15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07" name="Google Shape;1507;p15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1508"/>
        <p:cNvGrpSpPr/>
        <p:nvPr/>
      </p:nvGrpSpPr>
      <p:grpSpPr>
        <a:xfrm>
          <a:off x="0" y="0"/>
          <a:ext cx="0" cy="0"/>
          <a:chOff x="0" y="0"/>
          <a:chExt cx="0" cy="0"/>
        </a:xfrm>
      </p:grpSpPr>
      <p:sp>
        <p:nvSpPr>
          <p:cNvPr id="1509" name="Google Shape;1509;p15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10" name="Google Shape;1510;p15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511" name="Google Shape;1511;p158"/>
          <p:cNvGrpSpPr/>
          <p:nvPr/>
        </p:nvGrpSpPr>
        <p:grpSpPr>
          <a:xfrm>
            <a:off x="-25" y="0"/>
            <a:ext cx="9144020" cy="342900"/>
            <a:chOff x="-25" y="0"/>
            <a:chExt cx="9144020" cy="342900"/>
          </a:xfrm>
        </p:grpSpPr>
        <p:sp>
          <p:nvSpPr>
            <p:cNvPr id="1512" name="Google Shape;1512;p15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158"/>
            <p:cNvGrpSpPr/>
            <p:nvPr/>
          </p:nvGrpSpPr>
          <p:grpSpPr>
            <a:xfrm>
              <a:off x="215975" y="111150"/>
              <a:ext cx="642950" cy="120600"/>
              <a:chOff x="215975" y="152625"/>
              <a:chExt cx="642950" cy="120600"/>
            </a:xfrm>
          </p:grpSpPr>
          <p:sp>
            <p:nvSpPr>
              <p:cNvPr id="1514" name="Google Shape;1514;p15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158"/>
          <p:cNvGrpSpPr/>
          <p:nvPr/>
        </p:nvGrpSpPr>
        <p:grpSpPr>
          <a:xfrm>
            <a:off x="66650" y="204750"/>
            <a:ext cx="9077378" cy="4938900"/>
            <a:chOff x="104750" y="204750"/>
            <a:chExt cx="9077378" cy="4938900"/>
          </a:xfrm>
        </p:grpSpPr>
        <p:grpSp>
          <p:nvGrpSpPr>
            <p:cNvPr id="1518" name="Google Shape;1518;p158"/>
            <p:cNvGrpSpPr/>
            <p:nvPr/>
          </p:nvGrpSpPr>
          <p:grpSpPr>
            <a:xfrm>
              <a:off x="104750" y="206700"/>
              <a:ext cx="9077378" cy="342900"/>
              <a:chOff x="-25" y="0"/>
              <a:chExt cx="9182983" cy="342900"/>
            </a:xfrm>
          </p:grpSpPr>
          <p:sp>
            <p:nvSpPr>
              <p:cNvPr id="1519" name="Google Shape;1519;p15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0" name="Google Shape;1520;p158"/>
              <p:cNvGrpSpPr/>
              <p:nvPr/>
            </p:nvGrpSpPr>
            <p:grpSpPr>
              <a:xfrm>
                <a:off x="215975" y="111150"/>
                <a:ext cx="642950" cy="120600"/>
                <a:chOff x="215975" y="152625"/>
                <a:chExt cx="642950" cy="120600"/>
              </a:xfrm>
            </p:grpSpPr>
            <p:sp>
              <p:nvSpPr>
                <p:cNvPr id="1521" name="Google Shape;1521;p15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24" name="Google Shape;1524;p15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1525"/>
        <p:cNvGrpSpPr/>
        <p:nvPr/>
      </p:nvGrpSpPr>
      <p:grpSpPr>
        <a:xfrm>
          <a:off x="0" y="0"/>
          <a:ext cx="0" cy="0"/>
          <a:chOff x="0" y="0"/>
          <a:chExt cx="0" cy="0"/>
        </a:xfrm>
      </p:grpSpPr>
      <p:grpSp>
        <p:nvGrpSpPr>
          <p:cNvPr id="1526" name="Google Shape;1526;p159"/>
          <p:cNvGrpSpPr/>
          <p:nvPr/>
        </p:nvGrpSpPr>
        <p:grpSpPr>
          <a:xfrm>
            <a:off x="-25" y="0"/>
            <a:ext cx="9144020" cy="342900"/>
            <a:chOff x="-25" y="0"/>
            <a:chExt cx="9144020" cy="342900"/>
          </a:xfrm>
        </p:grpSpPr>
        <p:sp>
          <p:nvSpPr>
            <p:cNvPr id="1527" name="Google Shape;1527;p15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159"/>
            <p:cNvGrpSpPr/>
            <p:nvPr/>
          </p:nvGrpSpPr>
          <p:grpSpPr>
            <a:xfrm>
              <a:off x="215975" y="111150"/>
              <a:ext cx="642950" cy="120600"/>
              <a:chOff x="215975" y="152625"/>
              <a:chExt cx="642950" cy="120600"/>
            </a:xfrm>
          </p:grpSpPr>
          <p:sp>
            <p:nvSpPr>
              <p:cNvPr id="1529" name="Google Shape;1529;p15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32" name="Google Shape;1532;p15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1533" name="Google Shape;1533;p15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534"/>
        <p:cNvGrpSpPr/>
        <p:nvPr/>
      </p:nvGrpSpPr>
      <p:grpSpPr>
        <a:xfrm>
          <a:off x="0" y="0"/>
          <a:ext cx="0" cy="0"/>
          <a:chOff x="0" y="0"/>
          <a:chExt cx="0" cy="0"/>
        </a:xfrm>
      </p:grpSpPr>
      <p:grpSp>
        <p:nvGrpSpPr>
          <p:cNvPr id="1535" name="Google Shape;1535;p160"/>
          <p:cNvGrpSpPr/>
          <p:nvPr/>
        </p:nvGrpSpPr>
        <p:grpSpPr>
          <a:xfrm flipH="1">
            <a:off x="214694" y="123860"/>
            <a:ext cx="8552969" cy="4510486"/>
            <a:chOff x="45421" y="890559"/>
            <a:chExt cx="6688800" cy="3527400"/>
          </a:xfrm>
        </p:grpSpPr>
        <p:sp>
          <p:nvSpPr>
            <p:cNvPr id="1536" name="Google Shape;1536;p16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6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6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6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6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60"/>
          <p:cNvGrpSpPr/>
          <p:nvPr/>
        </p:nvGrpSpPr>
        <p:grpSpPr>
          <a:xfrm flipH="1">
            <a:off x="394192" y="461737"/>
            <a:ext cx="8552969" cy="4510486"/>
            <a:chOff x="45421" y="890559"/>
            <a:chExt cx="6688800" cy="3527400"/>
          </a:xfrm>
        </p:grpSpPr>
        <p:sp>
          <p:nvSpPr>
            <p:cNvPr id="1542" name="Google Shape;1542;p16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6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6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6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6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16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48" name="Google Shape;1548;p16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49" name="Google Shape;1549;p16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550"/>
        <p:cNvGrpSpPr/>
        <p:nvPr/>
      </p:nvGrpSpPr>
      <p:grpSpPr>
        <a:xfrm>
          <a:off x="0" y="0"/>
          <a:ext cx="0" cy="0"/>
          <a:chOff x="0" y="0"/>
          <a:chExt cx="0" cy="0"/>
        </a:xfrm>
      </p:grpSpPr>
      <p:grpSp>
        <p:nvGrpSpPr>
          <p:cNvPr id="1551" name="Google Shape;1551;p161"/>
          <p:cNvGrpSpPr/>
          <p:nvPr/>
        </p:nvGrpSpPr>
        <p:grpSpPr>
          <a:xfrm>
            <a:off x="-25" y="0"/>
            <a:ext cx="9144020" cy="342900"/>
            <a:chOff x="-25" y="0"/>
            <a:chExt cx="9144020" cy="342900"/>
          </a:xfrm>
        </p:grpSpPr>
        <p:sp>
          <p:nvSpPr>
            <p:cNvPr id="1552" name="Google Shape;1552;p16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161"/>
            <p:cNvGrpSpPr/>
            <p:nvPr/>
          </p:nvGrpSpPr>
          <p:grpSpPr>
            <a:xfrm>
              <a:off x="215975" y="111150"/>
              <a:ext cx="642950" cy="120600"/>
              <a:chOff x="215975" y="152625"/>
              <a:chExt cx="642950" cy="120600"/>
            </a:xfrm>
          </p:grpSpPr>
          <p:sp>
            <p:nvSpPr>
              <p:cNvPr id="1554" name="Google Shape;1554;p16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6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6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1557"/>
        <p:cNvGrpSpPr/>
        <p:nvPr/>
      </p:nvGrpSpPr>
      <p:grpSpPr>
        <a:xfrm>
          <a:off x="0" y="0"/>
          <a:ext cx="0" cy="0"/>
          <a:chOff x="0" y="0"/>
          <a:chExt cx="0" cy="0"/>
        </a:xfrm>
      </p:grpSpPr>
      <p:grpSp>
        <p:nvGrpSpPr>
          <p:cNvPr id="1558" name="Google Shape;1558;p162"/>
          <p:cNvGrpSpPr/>
          <p:nvPr/>
        </p:nvGrpSpPr>
        <p:grpSpPr>
          <a:xfrm>
            <a:off x="-25" y="0"/>
            <a:ext cx="9144020" cy="342900"/>
            <a:chOff x="-25" y="0"/>
            <a:chExt cx="9144020" cy="342900"/>
          </a:xfrm>
        </p:grpSpPr>
        <p:sp>
          <p:nvSpPr>
            <p:cNvPr id="1559" name="Google Shape;1559;p16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62"/>
            <p:cNvGrpSpPr/>
            <p:nvPr/>
          </p:nvGrpSpPr>
          <p:grpSpPr>
            <a:xfrm>
              <a:off x="215975" y="111150"/>
              <a:ext cx="642950" cy="120600"/>
              <a:chOff x="215975" y="152625"/>
              <a:chExt cx="642950" cy="120600"/>
            </a:xfrm>
          </p:grpSpPr>
          <p:sp>
            <p:nvSpPr>
              <p:cNvPr id="1561" name="Google Shape;1561;p16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6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6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4" name="Google Shape;1564;p162"/>
          <p:cNvGrpSpPr/>
          <p:nvPr/>
        </p:nvGrpSpPr>
        <p:grpSpPr>
          <a:xfrm>
            <a:off x="66650" y="204750"/>
            <a:ext cx="9077378" cy="4938900"/>
            <a:chOff x="104750" y="204750"/>
            <a:chExt cx="9077378" cy="4938900"/>
          </a:xfrm>
        </p:grpSpPr>
        <p:grpSp>
          <p:nvGrpSpPr>
            <p:cNvPr id="1565" name="Google Shape;1565;p162"/>
            <p:cNvGrpSpPr/>
            <p:nvPr/>
          </p:nvGrpSpPr>
          <p:grpSpPr>
            <a:xfrm>
              <a:off x="104750" y="206700"/>
              <a:ext cx="9077378" cy="342900"/>
              <a:chOff x="-25" y="0"/>
              <a:chExt cx="9182983" cy="342900"/>
            </a:xfrm>
          </p:grpSpPr>
          <p:sp>
            <p:nvSpPr>
              <p:cNvPr id="1566" name="Google Shape;1566;p16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 name="Google Shape;1567;p162"/>
              <p:cNvGrpSpPr/>
              <p:nvPr/>
            </p:nvGrpSpPr>
            <p:grpSpPr>
              <a:xfrm>
                <a:off x="215975" y="111150"/>
                <a:ext cx="642950" cy="120600"/>
                <a:chOff x="215975" y="152625"/>
                <a:chExt cx="642950" cy="120600"/>
              </a:xfrm>
            </p:grpSpPr>
            <p:sp>
              <p:nvSpPr>
                <p:cNvPr id="1568" name="Google Shape;1568;p16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6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6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71" name="Google Shape;1571;p16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1572" name="Google Shape;1572;p162"/>
          <p:cNvGrpSpPr/>
          <p:nvPr/>
        </p:nvGrpSpPr>
        <p:grpSpPr>
          <a:xfrm>
            <a:off x="157050" y="405675"/>
            <a:ext cx="8986935" cy="4747800"/>
            <a:chOff x="104746" y="204750"/>
            <a:chExt cx="8986935" cy="4747800"/>
          </a:xfrm>
        </p:grpSpPr>
        <p:grpSp>
          <p:nvGrpSpPr>
            <p:cNvPr id="1573" name="Google Shape;1573;p162"/>
            <p:cNvGrpSpPr/>
            <p:nvPr/>
          </p:nvGrpSpPr>
          <p:grpSpPr>
            <a:xfrm>
              <a:off x="104746" y="206700"/>
              <a:ext cx="8986935" cy="342900"/>
              <a:chOff x="-29" y="0"/>
              <a:chExt cx="9091487" cy="342900"/>
            </a:xfrm>
          </p:grpSpPr>
          <p:sp>
            <p:nvSpPr>
              <p:cNvPr id="1574" name="Google Shape;1574;p16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162"/>
              <p:cNvGrpSpPr/>
              <p:nvPr/>
            </p:nvGrpSpPr>
            <p:grpSpPr>
              <a:xfrm>
                <a:off x="215975" y="111150"/>
                <a:ext cx="642950" cy="120600"/>
                <a:chOff x="215975" y="152625"/>
                <a:chExt cx="642950" cy="120600"/>
              </a:xfrm>
            </p:grpSpPr>
            <p:sp>
              <p:nvSpPr>
                <p:cNvPr id="1576" name="Google Shape;1576;p16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6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6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79" name="Google Shape;1579;p16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4"/>
        <p:cNvGrpSpPr/>
        <p:nvPr/>
      </p:nvGrpSpPr>
      <p:grpSpPr>
        <a:xfrm>
          <a:off x="0" y="0"/>
          <a:ext cx="0" cy="0"/>
          <a:chOff x="0" y="0"/>
          <a:chExt cx="0" cy="0"/>
        </a:xfrm>
      </p:grpSpPr>
      <p:sp>
        <p:nvSpPr>
          <p:cNvPr id="1585" name="Google Shape;1585;p16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86" name="Google Shape;1586;p16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7"/>
        <p:cNvGrpSpPr/>
        <p:nvPr/>
      </p:nvGrpSpPr>
      <p:grpSpPr>
        <a:xfrm>
          <a:off x="0" y="0"/>
          <a:ext cx="0" cy="0"/>
          <a:chOff x="0" y="0"/>
          <a:chExt cx="0" cy="0"/>
        </a:xfrm>
      </p:grpSpPr>
      <p:sp>
        <p:nvSpPr>
          <p:cNvPr id="1588" name="Google Shape;1588;p165"/>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89" name="Google Shape;1589;p165"/>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90" name="Google Shape;1590;p165"/>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1"/>
        <p:cNvGrpSpPr/>
        <p:nvPr/>
      </p:nvGrpSpPr>
      <p:grpSpPr>
        <a:xfrm>
          <a:off x="0" y="0"/>
          <a:ext cx="0" cy="0"/>
          <a:chOff x="0" y="0"/>
          <a:chExt cx="0" cy="0"/>
        </a:xfrm>
      </p:grpSpPr>
      <p:grpSp>
        <p:nvGrpSpPr>
          <p:cNvPr id="1592" name="Google Shape;1592;p166"/>
          <p:cNvGrpSpPr/>
          <p:nvPr/>
        </p:nvGrpSpPr>
        <p:grpSpPr>
          <a:xfrm>
            <a:off x="-25" y="0"/>
            <a:ext cx="9144020" cy="342900"/>
            <a:chOff x="-25" y="0"/>
            <a:chExt cx="9144020" cy="342900"/>
          </a:xfrm>
        </p:grpSpPr>
        <p:sp>
          <p:nvSpPr>
            <p:cNvPr id="1593" name="Google Shape;1593;p16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4" name="Google Shape;1594;p166"/>
            <p:cNvGrpSpPr/>
            <p:nvPr/>
          </p:nvGrpSpPr>
          <p:grpSpPr>
            <a:xfrm>
              <a:off x="215975" y="111150"/>
              <a:ext cx="642950" cy="120600"/>
              <a:chOff x="215975" y="152625"/>
              <a:chExt cx="642950" cy="120600"/>
            </a:xfrm>
          </p:grpSpPr>
          <p:sp>
            <p:nvSpPr>
              <p:cNvPr id="1595" name="Google Shape;1595;p16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6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6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8" name="Google Shape;1598;p16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599" name="Google Shape;1599;p16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00" name="Google Shape;1600;p166"/>
          <p:cNvGrpSpPr/>
          <p:nvPr/>
        </p:nvGrpSpPr>
        <p:grpSpPr>
          <a:xfrm>
            <a:off x="66650" y="204750"/>
            <a:ext cx="9077378" cy="4938900"/>
            <a:chOff x="104750" y="204750"/>
            <a:chExt cx="9077378" cy="4938900"/>
          </a:xfrm>
        </p:grpSpPr>
        <p:grpSp>
          <p:nvGrpSpPr>
            <p:cNvPr id="1601" name="Google Shape;1601;p166"/>
            <p:cNvGrpSpPr/>
            <p:nvPr/>
          </p:nvGrpSpPr>
          <p:grpSpPr>
            <a:xfrm>
              <a:off x="104750" y="206700"/>
              <a:ext cx="9077378" cy="342900"/>
              <a:chOff x="-25" y="0"/>
              <a:chExt cx="9182983" cy="342900"/>
            </a:xfrm>
          </p:grpSpPr>
          <p:sp>
            <p:nvSpPr>
              <p:cNvPr id="1602" name="Google Shape;1602;p16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3" name="Google Shape;1603;p166"/>
              <p:cNvGrpSpPr/>
              <p:nvPr/>
            </p:nvGrpSpPr>
            <p:grpSpPr>
              <a:xfrm>
                <a:off x="215975" y="111150"/>
                <a:ext cx="642950" cy="120600"/>
                <a:chOff x="215975" y="152625"/>
                <a:chExt cx="642950" cy="120600"/>
              </a:xfrm>
            </p:grpSpPr>
            <p:sp>
              <p:nvSpPr>
                <p:cNvPr id="1604" name="Google Shape;1604;p16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6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6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607" name="Google Shape;1607;p16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08"/>
        <p:cNvGrpSpPr/>
        <p:nvPr/>
      </p:nvGrpSpPr>
      <p:grpSpPr>
        <a:xfrm>
          <a:off x="0" y="0"/>
          <a:ext cx="0" cy="0"/>
          <a:chOff x="0" y="0"/>
          <a:chExt cx="0" cy="0"/>
        </a:xfrm>
      </p:grpSpPr>
      <p:sp>
        <p:nvSpPr>
          <p:cNvPr id="1609" name="Google Shape;1609;p16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0" name="Google Shape;1610;p16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611" name="Google Shape;1611;p16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612" name="Google Shape;1612;p16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18"/>
          <p:cNvGrpSpPr/>
          <p:nvPr/>
        </p:nvGrpSpPr>
        <p:grpSpPr>
          <a:xfrm>
            <a:off x="-25" y="0"/>
            <a:ext cx="9144020" cy="342900"/>
            <a:chOff x="-25" y="0"/>
            <a:chExt cx="9144020" cy="342900"/>
          </a:xfrm>
        </p:grpSpPr>
        <p:sp>
          <p:nvSpPr>
            <p:cNvPr id="86" name="Google Shape;86;p1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215975" y="111150"/>
              <a:ext cx="642950" cy="120600"/>
              <a:chOff x="215975" y="152625"/>
              <a:chExt cx="642950" cy="120600"/>
            </a:xfrm>
          </p:grpSpPr>
          <p:sp>
            <p:nvSpPr>
              <p:cNvPr id="88" name="Google Shape;88;p1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3"/>
        <p:cNvGrpSpPr/>
        <p:nvPr/>
      </p:nvGrpSpPr>
      <p:grpSpPr>
        <a:xfrm>
          <a:off x="0" y="0"/>
          <a:ext cx="0" cy="0"/>
          <a:chOff x="0" y="0"/>
          <a:chExt cx="0" cy="0"/>
        </a:xfrm>
      </p:grpSpPr>
      <p:sp>
        <p:nvSpPr>
          <p:cNvPr id="1614" name="Google Shape;1614;p16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15" name="Google Shape;1615;p168"/>
          <p:cNvGrpSpPr/>
          <p:nvPr/>
        </p:nvGrpSpPr>
        <p:grpSpPr>
          <a:xfrm>
            <a:off x="-25" y="0"/>
            <a:ext cx="9144020" cy="342900"/>
            <a:chOff x="-25" y="0"/>
            <a:chExt cx="9144020" cy="342900"/>
          </a:xfrm>
        </p:grpSpPr>
        <p:sp>
          <p:nvSpPr>
            <p:cNvPr id="1616" name="Google Shape;1616;p16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168"/>
            <p:cNvGrpSpPr/>
            <p:nvPr/>
          </p:nvGrpSpPr>
          <p:grpSpPr>
            <a:xfrm>
              <a:off x="215975" y="111150"/>
              <a:ext cx="642950" cy="120600"/>
              <a:chOff x="215975" y="152625"/>
              <a:chExt cx="642950" cy="120600"/>
            </a:xfrm>
          </p:grpSpPr>
          <p:sp>
            <p:nvSpPr>
              <p:cNvPr id="1618" name="Google Shape;1618;p16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6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6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1"/>
        <p:cNvGrpSpPr/>
        <p:nvPr/>
      </p:nvGrpSpPr>
      <p:grpSpPr>
        <a:xfrm>
          <a:off x="0" y="0"/>
          <a:ext cx="0" cy="0"/>
          <a:chOff x="0" y="0"/>
          <a:chExt cx="0" cy="0"/>
        </a:xfrm>
      </p:grpSpPr>
      <p:sp>
        <p:nvSpPr>
          <p:cNvPr id="1622" name="Google Shape;1622;p16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1623" name="Google Shape;1623;p16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4"/>
        <p:cNvGrpSpPr/>
        <p:nvPr/>
      </p:nvGrpSpPr>
      <p:grpSpPr>
        <a:xfrm>
          <a:off x="0" y="0"/>
          <a:ext cx="0" cy="0"/>
          <a:chOff x="0" y="0"/>
          <a:chExt cx="0" cy="0"/>
        </a:xfrm>
      </p:grpSpPr>
      <p:sp>
        <p:nvSpPr>
          <p:cNvPr id="1625" name="Google Shape;1625;p17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6"/>
        <p:cNvGrpSpPr/>
        <p:nvPr/>
      </p:nvGrpSpPr>
      <p:grpSpPr>
        <a:xfrm>
          <a:off x="0" y="0"/>
          <a:ext cx="0" cy="0"/>
          <a:chOff x="0" y="0"/>
          <a:chExt cx="0" cy="0"/>
        </a:xfrm>
      </p:grpSpPr>
      <p:sp>
        <p:nvSpPr>
          <p:cNvPr id="1627" name="Google Shape;1627;p17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8" name="Google Shape;1628;p17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629" name="Google Shape;1629;p171"/>
          <p:cNvGrpSpPr/>
          <p:nvPr/>
        </p:nvGrpSpPr>
        <p:grpSpPr>
          <a:xfrm>
            <a:off x="-25" y="0"/>
            <a:ext cx="9144020" cy="342900"/>
            <a:chOff x="-25" y="0"/>
            <a:chExt cx="9144020" cy="342900"/>
          </a:xfrm>
        </p:grpSpPr>
        <p:sp>
          <p:nvSpPr>
            <p:cNvPr id="1630" name="Google Shape;1630;p1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1" name="Google Shape;1631;p171"/>
            <p:cNvGrpSpPr/>
            <p:nvPr/>
          </p:nvGrpSpPr>
          <p:grpSpPr>
            <a:xfrm>
              <a:off x="215975" y="111150"/>
              <a:ext cx="642950" cy="120600"/>
              <a:chOff x="215975" y="152625"/>
              <a:chExt cx="642950" cy="120600"/>
            </a:xfrm>
          </p:grpSpPr>
          <p:sp>
            <p:nvSpPr>
              <p:cNvPr id="1632" name="Google Shape;1632;p1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5" name="Google Shape;1635;p171"/>
          <p:cNvGrpSpPr/>
          <p:nvPr/>
        </p:nvGrpSpPr>
        <p:grpSpPr>
          <a:xfrm>
            <a:off x="66650" y="204750"/>
            <a:ext cx="9077378" cy="4938900"/>
            <a:chOff x="104750" y="204750"/>
            <a:chExt cx="9077378" cy="4938900"/>
          </a:xfrm>
        </p:grpSpPr>
        <p:grpSp>
          <p:nvGrpSpPr>
            <p:cNvPr id="1636" name="Google Shape;1636;p171"/>
            <p:cNvGrpSpPr/>
            <p:nvPr/>
          </p:nvGrpSpPr>
          <p:grpSpPr>
            <a:xfrm>
              <a:off x="104750" y="206700"/>
              <a:ext cx="9077378" cy="342900"/>
              <a:chOff x="-25" y="0"/>
              <a:chExt cx="9182983" cy="342900"/>
            </a:xfrm>
          </p:grpSpPr>
          <p:sp>
            <p:nvSpPr>
              <p:cNvPr id="1637" name="Google Shape;1637;p17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8" name="Google Shape;1638;p171"/>
              <p:cNvGrpSpPr/>
              <p:nvPr/>
            </p:nvGrpSpPr>
            <p:grpSpPr>
              <a:xfrm>
                <a:off x="215975" y="111150"/>
                <a:ext cx="642950" cy="120600"/>
                <a:chOff x="215975" y="152625"/>
                <a:chExt cx="642950" cy="120600"/>
              </a:xfrm>
            </p:grpSpPr>
            <p:sp>
              <p:nvSpPr>
                <p:cNvPr id="1639" name="Google Shape;1639;p17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7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7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642" name="Google Shape;1642;p17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43"/>
        <p:cNvGrpSpPr/>
        <p:nvPr/>
      </p:nvGrpSpPr>
      <p:grpSpPr>
        <a:xfrm>
          <a:off x="0" y="0"/>
          <a:ext cx="0" cy="0"/>
          <a:chOff x="0" y="0"/>
          <a:chExt cx="0" cy="0"/>
        </a:xfrm>
      </p:grpSpPr>
      <p:sp>
        <p:nvSpPr>
          <p:cNvPr id="1644" name="Google Shape;1644;p17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5"/>
        <p:cNvGrpSpPr/>
        <p:nvPr/>
      </p:nvGrpSpPr>
      <p:grpSpPr>
        <a:xfrm>
          <a:off x="0" y="0"/>
          <a:ext cx="0" cy="0"/>
          <a:chOff x="0" y="0"/>
          <a:chExt cx="0" cy="0"/>
        </a:xfrm>
      </p:grpSpPr>
      <p:sp>
        <p:nvSpPr>
          <p:cNvPr id="1646" name="Google Shape;1646;p17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47" name="Google Shape;1647;p17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8"/>
        <p:cNvGrpSpPr/>
        <p:nvPr/>
      </p:nvGrpSpPr>
      <p:grpSpPr>
        <a:xfrm>
          <a:off x="0" y="0"/>
          <a:ext cx="0" cy="0"/>
          <a:chOff x="0" y="0"/>
          <a:chExt cx="0" cy="0"/>
        </a:xfrm>
      </p:grpSpPr>
      <p:sp>
        <p:nvSpPr>
          <p:cNvPr id="1649" name="Google Shape;1649;p1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50"/>
        <p:cNvGrpSpPr/>
        <p:nvPr/>
      </p:nvGrpSpPr>
      <p:grpSpPr>
        <a:xfrm>
          <a:off x="0" y="0"/>
          <a:ext cx="0" cy="0"/>
          <a:chOff x="0" y="0"/>
          <a:chExt cx="0" cy="0"/>
        </a:xfrm>
      </p:grpSpPr>
      <p:sp>
        <p:nvSpPr>
          <p:cNvPr id="1651" name="Google Shape;1651;p17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2" name="Google Shape;1652;p17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53" name="Google Shape;1653;p17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54" name="Google Shape;1654;p17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55" name="Google Shape;1655;p17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56" name="Google Shape;1656;p17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57" name="Google Shape;1657;p17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58" name="Google Shape;1658;p17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59" name="Google Shape;1659;p17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60" name="Google Shape;1660;p17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61" name="Google Shape;1661;p17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62" name="Google Shape;1662;p17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63" name="Google Shape;1663;p17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664"/>
        <p:cNvGrpSpPr/>
        <p:nvPr/>
      </p:nvGrpSpPr>
      <p:grpSpPr>
        <a:xfrm>
          <a:off x="0" y="0"/>
          <a:ext cx="0" cy="0"/>
          <a:chOff x="0" y="0"/>
          <a:chExt cx="0" cy="0"/>
        </a:xfrm>
      </p:grpSpPr>
      <p:sp>
        <p:nvSpPr>
          <p:cNvPr id="1665" name="Google Shape;1665;p17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6" name="Google Shape;1666;p17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67" name="Google Shape;1667;p17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68" name="Google Shape;1668;p17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69" name="Google Shape;1669;p17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70" name="Google Shape;1670;p17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1" name="Google Shape;1671;p17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672" name="Google Shape;1672;p176"/>
          <p:cNvGrpSpPr/>
          <p:nvPr/>
        </p:nvGrpSpPr>
        <p:grpSpPr>
          <a:xfrm>
            <a:off x="-25" y="0"/>
            <a:ext cx="9144020" cy="342900"/>
            <a:chOff x="-25" y="0"/>
            <a:chExt cx="9144020" cy="342900"/>
          </a:xfrm>
        </p:grpSpPr>
        <p:sp>
          <p:nvSpPr>
            <p:cNvPr id="1673" name="Google Shape;1673;p17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4" name="Google Shape;1674;p176"/>
            <p:cNvGrpSpPr/>
            <p:nvPr/>
          </p:nvGrpSpPr>
          <p:grpSpPr>
            <a:xfrm>
              <a:off x="215975" y="111150"/>
              <a:ext cx="642950" cy="120600"/>
              <a:chOff x="215975" y="152625"/>
              <a:chExt cx="642950" cy="120600"/>
            </a:xfrm>
          </p:grpSpPr>
          <p:sp>
            <p:nvSpPr>
              <p:cNvPr id="1675" name="Google Shape;1675;p17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7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7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678"/>
        <p:cNvGrpSpPr/>
        <p:nvPr/>
      </p:nvGrpSpPr>
      <p:grpSpPr>
        <a:xfrm>
          <a:off x="0" y="0"/>
          <a:ext cx="0" cy="0"/>
          <a:chOff x="0" y="0"/>
          <a:chExt cx="0" cy="0"/>
        </a:xfrm>
      </p:grpSpPr>
      <p:sp>
        <p:nvSpPr>
          <p:cNvPr id="1679" name="Google Shape;1679;p17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0" name="Google Shape;1680;p17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81" name="Google Shape;1681;p17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82" name="Google Shape;1682;p17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83" name="Google Shape;1683;p17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84" name="Google Shape;1684;p17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85" name="Google Shape;1685;p17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1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93" name="Google Shape;93;p1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686"/>
        <p:cNvGrpSpPr/>
        <p:nvPr/>
      </p:nvGrpSpPr>
      <p:grpSpPr>
        <a:xfrm>
          <a:off x="0" y="0"/>
          <a:ext cx="0" cy="0"/>
          <a:chOff x="0" y="0"/>
          <a:chExt cx="0" cy="0"/>
        </a:xfrm>
      </p:grpSpPr>
      <p:sp>
        <p:nvSpPr>
          <p:cNvPr id="1687" name="Google Shape;1687;p17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8" name="Google Shape;1688;p17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89" name="Google Shape;1689;p17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90" name="Google Shape;1690;p17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1" name="Google Shape;1691;p17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92" name="Google Shape;1692;p17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3" name="Google Shape;1693;p17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694" name="Google Shape;1694;p178"/>
          <p:cNvGrpSpPr/>
          <p:nvPr/>
        </p:nvGrpSpPr>
        <p:grpSpPr>
          <a:xfrm>
            <a:off x="-25" y="0"/>
            <a:ext cx="9144020" cy="342900"/>
            <a:chOff x="-25" y="0"/>
            <a:chExt cx="9144020" cy="342900"/>
          </a:xfrm>
        </p:grpSpPr>
        <p:sp>
          <p:nvSpPr>
            <p:cNvPr id="1695" name="Google Shape;1695;p17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6" name="Google Shape;1696;p178"/>
            <p:cNvGrpSpPr/>
            <p:nvPr/>
          </p:nvGrpSpPr>
          <p:grpSpPr>
            <a:xfrm>
              <a:off x="215975" y="111150"/>
              <a:ext cx="642950" cy="120600"/>
              <a:chOff x="215975" y="152625"/>
              <a:chExt cx="642950" cy="120600"/>
            </a:xfrm>
          </p:grpSpPr>
          <p:sp>
            <p:nvSpPr>
              <p:cNvPr id="1697" name="Google Shape;1697;p17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7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7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700"/>
        <p:cNvGrpSpPr/>
        <p:nvPr/>
      </p:nvGrpSpPr>
      <p:grpSpPr>
        <a:xfrm>
          <a:off x="0" y="0"/>
          <a:ext cx="0" cy="0"/>
          <a:chOff x="0" y="0"/>
          <a:chExt cx="0" cy="0"/>
        </a:xfrm>
      </p:grpSpPr>
      <p:sp>
        <p:nvSpPr>
          <p:cNvPr id="1701" name="Google Shape;1701;p17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2" name="Google Shape;1702;p17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03" name="Google Shape;1703;p17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04" name="Google Shape;1704;p17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05" name="Google Shape;1705;p17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06" name="Google Shape;1706;p17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07" name="Google Shape;1707;p17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08" name="Google Shape;1708;p17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09" name="Google Shape;1709;p17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710" name="Google Shape;1710;p179"/>
          <p:cNvGrpSpPr/>
          <p:nvPr/>
        </p:nvGrpSpPr>
        <p:grpSpPr>
          <a:xfrm>
            <a:off x="-25" y="0"/>
            <a:ext cx="9144020" cy="342900"/>
            <a:chOff x="-25" y="0"/>
            <a:chExt cx="9144020" cy="342900"/>
          </a:xfrm>
        </p:grpSpPr>
        <p:sp>
          <p:nvSpPr>
            <p:cNvPr id="1711" name="Google Shape;1711;p17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179"/>
            <p:cNvGrpSpPr/>
            <p:nvPr/>
          </p:nvGrpSpPr>
          <p:grpSpPr>
            <a:xfrm>
              <a:off x="215975" y="111150"/>
              <a:ext cx="642950" cy="120600"/>
              <a:chOff x="215975" y="152625"/>
              <a:chExt cx="642950" cy="120600"/>
            </a:xfrm>
          </p:grpSpPr>
          <p:sp>
            <p:nvSpPr>
              <p:cNvPr id="1713" name="Google Shape;1713;p17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7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7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1716"/>
        <p:cNvGrpSpPr/>
        <p:nvPr/>
      </p:nvGrpSpPr>
      <p:grpSpPr>
        <a:xfrm>
          <a:off x="0" y="0"/>
          <a:ext cx="0" cy="0"/>
          <a:chOff x="0" y="0"/>
          <a:chExt cx="0" cy="0"/>
        </a:xfrm>
      </p:grpSpPr>
      <p:sp>
        <p:nvSpPr>
          <p:cNvPr id="1717" name="Google Shape;1717;p18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8" name="Google Shape;1718;p18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9" name="Google Shape;1719;p18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20" name="Google Shape;1720;p18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21" name="Google Shape;1721;p18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22" name="Google Shape;1722;p18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23" name="Google Shape;1723;p18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24" name="Google Shape;1724;p18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25" name="Google Shape;1725;p18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1726"/>
        <p:cNvGrpSpPr/>
        <p:nvPr/>
      </p:nvGrpSpPr>
      <p:grpSpPr>
        <a:xfrm>
          <a:off x="0" y="0"/>
          <a:ext cx="0" cy="0"/>
          <a:chOff x="0" y="0"/>
          <a:chExt cx="0" cy="0"/>
        </a:xfrm>
      </p:grpSpPr>
      <p:sp>
        <p:nvSpPr>
          <p:cNvPr id="1727" name="Google Shape;1727;p18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8" name="Google Shape;1728;p18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29" name="Google Shape;1729;p18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30" name="Google Shape;1730;p18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1" name="Google Shape;1731;p18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32" name="Google Shape;1732;p18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3" name="Google Shape;1733;p18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34" name="Google Shape;1734;p18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5" name="Google Shape;1735;p18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36" name="Google Shape;1736;p18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7" name="Google Shape;1737;p18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38" name="Google Shape;1738;p18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9" name="Google Shape;1739;p18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740" name="Google Shape;1740;p181"/>
          <p:cNvGrpSpPr/>
          <p:nvPr/>
        </p:nvGrpSpPr>
        <p:grpSpPr>
          <a:xfrm>
            <a:off x="-25" y="0"/>
            <a:ext cx="9144020" cy="342900"/>
            <a:chOff x="-25" y="0"/>
            <a:chExt cx="9144020" cy="342900"/>
          </a:xfrm>
        </p:grpSpPr>
        <p:sp>
          <p:nvSpPr>
            <p:cNvPr id="1741" name="Google Shape;1741;p18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2" name="Google Shape;1742;p181"/>
            <p:cNvGrpSpPr/>
            <p:nvPr/>
          </p:nvGrpSpPr>
          <p:grpSpPr>
            <a:xfrm>
              <a:off x="215975" y="111150"/>
              <a:ext cx="642950" cy="120600"/>
              <a:chOff x="215975" y="152625"/>
              <a:chExt cx="642950" cy="120600"/>
            </a:xfrm>
          </p:grpSpPr>
          <p:sp>
            <p:nvSpPr>
              <p:cNvPr id="1743" name="Google Shape;1743;p18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8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8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6" name="Google Shape;1746;p181"/>
          <p:cNvGrpSpPr/>
          <p:nvPr/>
        </p:nvGrpSpPr>
        <p:grpSpPr>
          <a:xfrm>
            <a:off x="66650" y="204750"/>
            <a:ext cx="9077378" cy="4938900"/>
            <a:chOff x="104750" y="204750"/>
            <a:chExt cx="9077378" cy="4938900"/>
          </a:xfrm>
        </p:grpSpPr>
        <p:grpSp>
          <p:nvGrpSpPr>
            <p:cNvPr id="1747" name="Google Shape;1747;p181"/>
            <p:cNvGrpSpPr/>
            <p:nvPr/>
          </p:nvGrpSpPr>
          <p:grpSpPr>
            <a:xfrm>
              <a:off x="104750" y="206700"/>
              <a:ext cx="9077378" cy="342900"/>
              <a:chOff x="-25" y="0"/>
              <a:chExt cx="9182983" cy="342900"/>
            </a:xfrm>
          </p:grpSpPr>
          <p:sp>
            <p:nvSpPr>
              <p:cNvPr id="1748" name="Google Shape;1748;p18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9" name="Google Shape;1749;p181"/>
              <p:cNvGrpSpPr/>
              <p:nvPr/>
            </p:nvGrpSpPr>
            <p:grpSpPr>
              <a:xfrm>
                <a:off x="215975" y="111150"/>
                <a:ext cx="642950" cy="120600"/>
                <a:chOff x="215975" y="152625"/>
                <a:chExt cx="642950" cy="120600"/>
              </a:xfrm>
            </p:grpSpPr>
            <p:sp>
              <p:nvSpPr>
                <p:cNvPr id="1750" name="Google Shape;1750;p18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8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8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53" name="Google Shape;1753;p18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754"/>
        <p:cNvGrpSpPr/>
        <p:nvPr/>
      </p:nvGrpSpPr>
      <p:grpSpPr>
        <a:xfrm>
          <a:off x="0" y="0"/>
          <a:ext cx="0" cy="0"/>
          <a:chOff x="0" y="0"/>
          <a:chExt cx="0" cy="0"/>
        </a:xfrm>
      </p:grpSpPr>
      <p:sp>
        <p:nvSpPr>
          <p:cNvPr id="1755" name="Google Shape;1755;p18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6" name="Google Shape;1756;p18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757" name="Google Shape;1757;p18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758" name="Google Shape;1758;p18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9" name="Google Shape;1759;p18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60" name="Google Shape;1760;p182"/>
          <p:cNvGrpSpPr/>
          <p:nvPr/>
        </p:nvGrpSpPr>
        <p:grpSpPr>
          <a:xfrm>
            <a:off x="-25" y="0"/>
            <a:ext cx="9144020" cy="342900"/>
            <a:chOff x="-25" y="0"/>
            <a:chExt cx="9144020" cy="342900"/>
          </a:xfrm>
        </p:grpSpPr>
        <p:sp>
          <p:nvSpPr>
            <p:cNvPr id="1761" name="Google Shape;1761;p18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182"/>
            <p:cNvGrpSpPr/>
            <p:nvPr/>
          </p:nvGrpSpPr>
          <p:grpSpPr>
            <a:xfrm>
              <a:off x="215975" y="111150"/>
              <a:ext cx="642950" cy="120600"/>
              <a:chOff x="215975" y="152625"/>
              <a:chExt cx="642950" cy="120600"/>
            </a:xfrm>
          </p:grpSpPr>
          <p:sp>
            <p:nvSpPr>
              <p:cNvPr id="1763" name="Google Shape;1763;p18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8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8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6" name="Google Shape;1766;p182"/>
          <p:cNvGrpSpPr/>
          <p:nvPr/>
        </p:nvGrpSpPr>
        <p:grpSpPr>
          <a:xfrm>
            <a:off x="66650" y="204750"/>
            <a:ext cx="9077378" cy="4938900"/>
            <a:chOff x="104750" y="204750"/>
            <a:chExt cx="9077378" cy="4938900"/>
          </a:xfrm>
        </p:grpSpPr>
        <p:grpSp>
          <p:nvGrpSpPr>
            <p:cNvPr id="1767" name="Google Shape;1767;p182"/>
            <p:cNvGrpSpPr/>
            <p:nvPr/>
          </p:nvGrpSpPr>
          <p:grpSpPr>
            <a:xfrm>
              <a:off x="104750" y="206700"/>
              <a:ext cx="9077378" cy="342900"/>
              <a:chOff x="-25" y="0"/>
              <a:chExt cx="9182983" cy="342900"/>
            </a:xfrm>
          </p:grpSpPr>
          <p:sp>
            <p:nvSpPr>
              <p:cNvPr id="1768" name="Google Shape;1768;p18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182"/>
              <p:cNvGrpSpPr/>
              <p:nvPr/>
            </p:nvGrpSpPr>
            <p:grpSpPr>
              <a:xfrm>
                <a:off x="215975" y="111150"/>
                <a:ext cx="642950" cy="120600"/>
                <a:chOff x="215975" y="152625"/>
                <a:chExt cx="642950" cy="120600"/>
              </a:xfrm>
            </p:grpSpPr>
            <p:sp>
              <p:nvSpPr>
                <p:cNvPr id="1770" name="Google Shape;1770;p18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8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8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73" name="Google Shape;1773;p18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774"/>
        <p:cNvGrpSpPr/>
        <p:nvPr/>
      </p:nvGrpSpPr>
      <p:grpSpPr>
        <a:xfrm>
          <a:off x="0" y="0"/>
          <a:ext cx="0" cy="0"/>
          <a:chOff x="0" y="0"/>
          <a:chExt cx="0" cy="0"/>
        </a:xfrm>
      </p:grpSpPr>
      <p:sp>
        <p:nvSpPr>
          <p:cNvPr id="1775" name="Google Shape;1775;p18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6" name="Google Shape;1776;p18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77" name="Google Shape;1777;p18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778" name="Google Shape;1778;p18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79" name="Google Shape;1779;p18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780" name="Google Shape;1780;p18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81" name="Google Shape;1781;p18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1782"/>
        <p:cNvGrpSpPr/>
        <p:nvPr/>
      </p:nvGrpSpPr>
      <p:grpSpPr>
        <a:xfrm>
          <a:off x="0" y="0"/>
          <a:ext cx="0" cy="0"/>
          <a:chOff x="0" y="0"/>
          <a:chExt cx="0" cy="0"/>
        </a:xfrm>
      </p:grpSpPr>
      <p:sp>
        <p:nvSpPr>
          <p:cNvPr id="1783" name="Google Shape;1783;p18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4" name="Google Shape;1784;p18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85" name="Google Shape;1785;p18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86" name="Google Shape;1786;p18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787" name="Google Shape;1787;p18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88" name="Google Shape;1788;p18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789" name="Google Shape;1789;p18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0" name="Google Shape;1790;p18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1" name="Google Shape;1791;p18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1792" name="Google Shape;1792;p18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793"/>
        <p:cNvGrpSpPr/>
        <p:nvPr/>
      </p:nvGrpSpPr>
      <p:grpSpPr>
        <a:xfrm>
          <a:off x="0" y="0"/>
          <a:ext cx="0" cy="0"/>
          <a:chOff x="0" y="0"/>
          <a:chExt cx="0" cy="0"/>
        </a:xfrm>
      </p:grpSpPr>
      <p:sp>
        <p:nvSpPr>
          <p:cNvPr id="1794" name="Google Shape;1794;p18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95" name="Google Shape;1795;p18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1796"/>
        <p:cNvGrpSpPr/>
        <p:nvPr/>
      </p:nvGrpSpPr>
      <p:grpSpPr>
        <a:xfrm>
          <a:off x="0" y="0"/>
          <a:ext cx="0" cy="0"/>
          <a:chOff x="0" y="0"/>
          <a:chExt cx="0" cy="0"/>
        </a:xfrm>
      </p:grpSpPr>
      <p:grpSp>
        <p:nvGrpSpPr>
          <p:cNvPr id="1797" name="Google Shape;1797;p186"/>
          <p:cNvGrpSpPr/>
          <p:nvPr/>
        </p:nvGrpSpPr>
        <p:grpSpPr>
          <a:xfrm>
            <a:off x="-25" y="0"/>
            <a:ext cx="9144020" cy="342900"/>
            <a:chOff x="-25" y="0"/>
            <a:chExt cx="9144020" cy="342900"/>
          </a:xfrm>
        </p:grpSpPr>
        <p:sp>
          <p:nvSpPr>
            <p:cNvPr id="1798" name="Google Shape;1798;p18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9" name="Google Shape;1799;p186"/>
            <p:cNvGrpSpPr/>
            <p:nvPr/>
          </p:nvGrpSpPr>
          <p:grpSpPr>
            <a:xfrm>
              <a:off x="215975" y="111150"/>
              <a:ext cx="642950" cy="120600"/>
              <a:chOff x="215975" y="152625"/>
              <a:chExt cx="642950" cy="120600"/>
            </a:xfrm>
          </p:grpSpPr>
          <p:sp>
            <p:nvSpPr>
              <p:cNvPr id="1800" name="Google Shape;1800;p18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8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8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3" name="Google Shape;1803;p18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4" name="Google Shape;1804;p18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1805"/>
        <p:cNvGrpSpPr/>
        <p:nvPr/>
      </p:nvGrpSpPr>
      <p:grpSpPr>
        <a:xfrm>
          <a:off x="0" y="0"/>
          <a:ext cx="0" cy="0"/>
          <a:chOff x="0" y="0"/>
          <a:chExt cx="0" cy="0"/>
        </a:xfrm>
      </p:grpSpPr>
      <p:grpSp>
        <p:nvGrpSpPr>
          <p:cNvPr id="1806" name="Google Shape;1806;p187"/>
          <p:cNvGrpSpPr/>
          <p:nvPr/>
        </p:nvGrpSpPr>
        <p:grpSpPr>
          <a:xfrm>
            <a:off x="-25" y="0"/>
            <a:ext cx="9144020" cy="342900"/>
            <a:chOff x="-25" y="0"/>
            <a:chExt cx="9144020" cy="342900"/>
          </a:xfrm>
        </p:grpSpPr>
        <p:sp>
          <p:nvSpPr>
            <p:cNvPr id="1807" name="Google Shape;1807;p18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8" name="Google Shape;1808;p187"/>
            <p:cNvGrpSpPr/>
            <p:nvPr/>
          </p:nvGrpSpPr>
          <p:grpSpPr>
            <a:xfrm>
              <a:off x="215975" y="111150"/>
              <a:ext cx="642950" cy="120600"/>
              <a:chOff x="215975" y="152625"/>
              <a:chExt cx="642950" cy="120600"/>
            </a:xfrm>
          </p:grpSpPr>
          <p:sp>
            <p:nvSpPr>
              <p:cNvPr id="1809" name="Google Shape;1809;p18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8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8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12" name="Google Shape;1812;p18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3" name="Google Shape;1813;p18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1814"/>
        <p:cNvGrpSpPr/>
        <p:nvPr/>
      </p:nvGrpSpPr>
      <p:grpSpPr>
        <a:xfrm>
          <a:off x="0" y="0"/>
          <a:ext cx="0" cy="0"/>
          <a:chOff x="0" y="0"/>
          <a:chExt cx="0" cy="0"/>
        </a:xfrm>
      </p:grpSpPr>
      <p:sp>
        <p:nvSpPr>
          <p:cNvPr id="1815" name="Google Shape;1815;p18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6" name="Google Shape;1816;p18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1817" name="Google Shape;1817;p188"/>
          <p:cNvGrpSpPr/>
          <p:nvPr/>
        </p:nvGrpSpPr>
        <p:grpSpPr>
          <a:xfrm>
            <a:off x="-25" y="0"/>
            <a:ext cx="9144020" cy="342900"/>
            <a:chOff x="-25" y="0"/>
            <a:chExt cx="9144020" cy="342900"/>
          </a:xfrm>
        </p:grpSpPr>
        <p:sp>
          <p:nvSpPr>
            <p:cNvPr id="1818" name="Google Shape;1818;p18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188"/>
            <p:cNvGrpSpPr/>
            <p:nvPr/>
          </p:nvGrpSpPr>
          <p:grpSpPr>
            <a:xfrm>
              <a:off x="215975" y="111150"/>
              <a:ext cx="642950" cy="120600"/>
              <a:chOff x="215975" y="152625"/>
              <a:chExt cx="642950" cy="120600"/>
            </a:xfrm>
          </p:grpSpPr>
          <p:sp>
            <p:nvSpPr>
              <p:cNvPr id="1820" name="Google Shape;1820;p18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8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8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188"/>
          <p:cNvGrpSpPr/>
          <p:nvPr/>
        </p:nvGrpSpPr>
        <p:grpSpPr>
          <a:xfrm>
            <a:off x="66650" y="204750"/>
            <a:ext cx="9077378" cy="4938900"/>
            <a:chOff x="104750" y="204750"/>
            <a:chExt cx="9077378" cy="4938900"/>
          </a:xfrm>
        </p:grpSpPr>
        <p:grpSp>
          <p:nvGrpSpPr>
            <p:cNvPr id="1824" name="Google Shape;1824;p188"/>
            <p:cNvGrpSpPr/>
            <p:nvPr/>
          </p:nvGrpSpPr>
          <p:grpSpPr>
            <a:xfrm>
              <a:off x="104750" y="206700"/>
              <a:ext cx="9077378" cy="342900"/>
              <a:chOff x="-25" y="0"/>
              <a:chExt cx="9182983" cy="342900"/>
            </a:xfrm>
          </p:grpSpPr>
          <p:sp>
            <p:nvSpPr>
              <p:cNvPr id="1825" name="Google Shape;1825;p18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6" name="Google Shape;1826;p188"/>
              <p:cNvGrpSpPr/>
              <p:nvPr/>
            </p:nvGrpSpPr>
            <p:grpSpPr>
              <a:xfrm>
                <a:off x="215975" y="111150"/>
                <a:ext cx="642950" cy="120600"/>
                <a:chOff x="215975" y="152625"/>
                <a:chExt cx="642950" cy="120600"/>
              </a:xfrm>
            </p:grpSpPr>
            <p:sp>
              <p:nvSpPr>
                <p:cNvPr id="1827" name="Google Shape;1827;p18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8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8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30" name="Google Shape;1830;p18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1831"/>
        <p:cNvGrpSpPr/>
        <p:nvPr/>
      </p:nvGrpSpPr>
      <p:grpSpPr>
        <a:xfrm>
          <a:off x="0" y="0"/>
          <a:ext cx="0" cy="0"/>
          <a:chOff x="0" y="0"/>
          <a:chExt cx="0" cy="0"/>
        </a:xfrm>
      </p:grpSpPr>
      <p:grpSp>
        <p:nvGrpSpPr>
          <p:cNvPr id="1832" name="Google Shape;1832;p189"/>
          <p:cNvGrpSpPr/>
          <p:nvPr/>
        </p:nvGrpSpPr>
        <p:grpSpPr>
          <a:xfrm>
            <a:off x="-25" y="0"/>
            <a:ext cx="9144020" cy="342900"/>
            <a:chOff x="-25" y="0"/>
            <a:chExt cx="9144020" cy="342900"/>
          </a:xfrm>
        </p:grpSpPr>
        <p:sp>
          <p:nvSpPr>
            <p:cNvPr id="1833" name="Google Shape;1833;p18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4" name="Google Shape;1834;p189"/>
            <p:cNvGrpSpPr/>
            <p:nvPr/>
          </p:nvGrpSpPr>
          <p:grpSpPr>
            <a:xfrm>
              <a:off x="215975" y="111150"/>
              <a:ext cx="642950" cy="120600"/>
              <a:chOff x="215975" y="152625"/>
              <a:chExt cx="642950" cy="120600"/>
            </a:xfrm>
          </p:grpSpPr>
          <p:sp>
            <p:nvSpPr>
              <p:cNvPr id="1835" name="Google Shape;1835;p18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8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8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8" name="Google Shape;1838;p18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1839" name="Google Shape;1839;p18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840"/>
        <p:cNvGrpSpPr/>
        <p:nvPr/>
      </p:nvGrpSpPr>
      <p:grpSpPr>
        <a:xfrm>
          <a:off x="0" y="0"/>
          <a:ext cx="0" cy="0"/>
          <a:chOff x="0" y="0"/>
          <a:chExt cx="0" cy="0"/>
        </a:xfrm>
      </p:grpSpPr>
      <p:grpSp>
        <p:nvGrpSpPr>
          <p:cNvPr id="1841" name="Google Shape;1841;p190"/>
          <p:cNvGrpSpPr/>
          <p:nvPr/>
        </p:nvGrpSpPr>
        <p:grpSpPr>
          <a:xfrm flipH="1">
            <a:off x="214694" y="123860"/>
            <a:ext cx="8552969" cy="4510486"/>
            <a:chOff x="45421" y="890559"/>
            <a:chExt cx="6688800" cy="3527400"/>
          </a:xfrm>
        </p:grpSpPr>
        <p:sp>
          <p:nvSpPr>
            <p:cNvPr id="1842" name="Google Shape;1842;p19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9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9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9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9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190"/>
          <p:cNvGrpSpPr/>
          <p:nvPr/>
        </p:nvGrpSpPr>
        <p:grpSpPr>
          <a:xfrm flipH="1">
            <a:off x="394192" y="461737"/>
            <a:ext cx="8552969" cy="4510486"/>
            <a:chOff x="45421" y="890559"/>
            <a:chExt cx="6688800" cy="3527400"/>
          </a:xfrm>
        </p:grpSpPr>
        <p:sp>
          <p:nvSpPr>
            <p:cNvPr id="1848" name="Google Shape;1848;p19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9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9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9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9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19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54" name="Google Shape;1854;p19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855" name="Google Shape;1855;p19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856"/>
        <p:cNvGrpSpPr/>
        <p:nvPr/>
      </p:nvGrpSpPr>
      <p:grpSpPr>
        <a:xfrm>
          <a:off x="0" y="0"/>
          <a:ext cx="0" cy="0"/>
          <a:chOff x="0" y="0"/>
          <a:chExt cx="0" cy="0"/>
        </a:xfrm>
      </p:grpSpPr>
      <p:grpSp>
        <p:nvGrpSpPr>
          <p:cNvPr id="1857" name="Google Shape;1857;p191"/>
          <p:cNvGrpSpPr/>
          <p:nvPr/>
        </p:nvGrpSpPr>
        <p:grpSpPr>
          <a:xfrm>
            <a:off x="-25" y="0"/>
            <a:ext cx="9144020" cy="342900"/>
            <a:chOff x="-25" y="0"/>
            <a:chExt cx="9144020" cy="342900"/>
          </a:xfrm>
        </p:grpSpPr>
        <p:sp>
          <p:nvSpPr>
            <p:cNvPr id="1858" name="Google Shape;1858;p19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191"/>
            <p:cNvGrpSpPr/>
            <p:nvPr/>
          </p:nvGrpSpPr>
          <p:grpSpPr>
            <a:xfrm>
              <a:off x="215975" y="111150"/>
              <a:ext cx="642950" cy="120600"/>
              <a:chOff x="215975" y="152625"/>
              <a:chExt cx="642950" cy="120600"/>
            </a:xfrm>
          </p:grpSpPr>
          <p:sp>
            <p:nvSpPr>
              <p:cNvPr id="1860" name="Google Shape;1860;p19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9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9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1863"/>
        <p:cNvGrpSpPr/>
        <p:nvPr/>
      </p:nvGrpSpPr>
      <p:grpSpPr>
        <a:xfrm>
          <a:off x="0" y="0"/>
          <a:ext cx="0" cy="0"/>
          <a:chOff x="0" y="0"/>
          <a:chExt cx="0" cy="0"/>
        </a:xfrm>
      </p:grpSpPr>
      <p:grpSp>
        <p:nvGrpSpPr>
          <p:cNvPr id="1864" name="Google Shape;1864;p192"/>
          <p:cNvGrpSpPr/>
          <p:nvPr/>
        </p:nvGrpSpPr>
        <p:grpSpPr>
          <a:xfrm>
            <a:off x="-25" y="0"/>
            <a:ext cx="9144020" cy="342900"/>
            <a:chOff x="-25" y="0"/>
            <a:chExt cx="9144020" cy="342900"/>
          </a:xfrm>
        </p:grpSpPr>
        <p:sp>
          <p:nvSpPr>
            <p:cNvPr id="1865" name="Google Shape;1865;p19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192"/>
            <p:cNvGrpSpPr/>
            <p:nvPr/>
          </p:nvGrpSpPr>
          <p:grpSpPr>
            <a:xfrm>
              <a:off x="215975" y="111150"/>
              <a:ext cx="642950" cy="120600"/>
              <a:chOff x="215975" y="152625"/>
              <a:chExt cx="642950" cy="120600"/>
            </a:xfrm>
          </p:grpSpPr>
          <p:sp>
            <p:nvSpPr>
              <p:cNvPr id="1867" name="Google Shape;1867;p19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9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9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0" name="Google Shape;1870;p192"/>
          <p:cNvGrpSpPr/>
          <p:nvPr/>
        </p:nvGrpSpPr>
        <p:grpSpPr>
          <a:xfrm>
            <a:off x="66650" y="204750"/>
            <a:ext cx="9077378" cy="4938900"/>
            <a:chOff x="104750" y="204750"/>
            <a:chExt cx="9077378" cy="4938900"/>
          </a:xfrm>
        </p:grpSpPr>
        <p:grpSp>
          <p:nvGrpSpPr>
            <p:cNvPr id="1871" name="Google Shape;1871;p192"/>
            <p:cNvGrpSpPr/>
            <p:nvPr/>
          </p:nvGrpSpPr>
          <p:grpSpPr>
            <a:xfrm>
              <a:off x="104750" y="206700"/>
              <a:ext cx="9077378" cy="342900"/>
              <a:chOff x="-25" y="0"/>
              <a:chExt cx="9182983" cy="342900"/>
            </a:xfrm>
          </p:grpSpPr>
          <p:sp>
            <p:nvSpPr>
              <p:cNvPr id="1872" name="Google Shape;1872;p19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192"/>
              <p:cNvGrpSpPr/>
              <p:nvPr/>
            </p:nvGrpSpPr>
            <p:grpSpPr>
              <a:xfrm>
                <a:off x="215975" y="111150"/>
                <a:ext cx="642950" cy="120600"/>
                <a:chOff x="215975" y="152625"/>
                <a:chExt cx="642950" cy="120600"/>
              </a:xfrm>
            </p:grpSpPr>
            <p:sp>
              <p:nvSpPr>
                <p:cNvPr id="1874" name="Google Shape;1874;p19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9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9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77" name="Google Shape;1877;p19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1878" name="Google Shape;1878;p192"/>
          <p:cNvGrpSpPr/>
          <p:nvPr/>
        </p:nvGrpSpPr>
        <p:grpSpPr>
          <a:xfrm>
            <a:off x="157050" y="405675"/>
            <a:ext cx="8986935" cy="4747800"/>
            <a:chOff x="104746" y="204750"/>
            <a:chExt cx="8986935" cy="4747800"/>
          </a:xfrm>
        </p:grpSpPr>
        <p:grpSp>
          <p:nvGrpSpPr>
            <p:cNvPr id="1879" name="Google Shape;1879;p192"/>
            <p:cNvGrpSpPr/>
            <p:nvPr/>
          </p:nvGrpSpPr>
          <p:grpSpPr>
            <a:xfrm>
              <a:off x="104746" y="206700"/>
              <a:ext cx="8986935" cy="342900"/>
              <a:chOff x="-29" y="0"/>
              <a:chExt cx="9091487" cy="342900"/>
            </a:xfrm>
          </p:grpSpPr>
          <p:sp>
            <p:nvSpPr>
              <p:cNvPr id="1880" name="Google Shape;1880;p19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1" name="Google Shape;1881;p192"/>
              <p:cNvGrpSpPr/>
              <p:nvPr/>
            </p:nvGrpSpPr>
            <p:grpSpPr>
              <a:xfrm>
                <a:off x="215975" y="111150"/>
                <a:ext cx="642950" cy="120600"/>
                <a:chOff x="215975" y="152625"/>
                <a:chExt cx="642950" cy="120600"/>
              </a:xfrm>
            </p:grpSpPr>
            <p:sp>
              <p:nvSpPr>
                <p:cNvPr id="1882" name="Google Shape;1882;p19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9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9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85" name="Google Shape;1885;p19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90"/>
        <p:cNvGrpSpPr/>
        <p:nvPr/>
      </p:nvGrpSpPr>
      <p:grpSpPr>
        <a:xfrm>
          <a:off x="0" y="0"/>
          <a:ext cx="0" cy="0"/>
          <a:chOff x="0" y="0"/>
          <a:chExt cx="0" cy="0"/>
        </a:xfrm>
      </p:grpSpPr>
      <p:sp>
        <p:nvSpPr>
          <p:cNvPr id="1891" name="Google Shape;1891;p1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892" name="Google Shape;1892;p19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
        <p:nvSpPr>
          <p:cNvPr id="1893" name="Google Shape;1893;p19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94" name="Google Shape;1894;p194"/>
          <p:cNvSpPr txBox="1">
            <a:spLocks noGrp="1"/>
          </p:cNvSpPr>
          <p:nvPr>
            <p:ph type="body" idx="1"/>
          </p:nvPr>
        </p:nvSpPr>
        <p:spPr>
          <a:xfrm>
            <a:off x="180975" y="1082278"/>
            <a:ext cx="8801100" cy="35301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1895"/>
        <p:cNvGrpSpPr/>
        <p:nvPr/>
      </p:nvGrpSpPr>
      <p:grpSpPr>
        <a:xfrm>
          <a:off x="0" y="0"/>
          <a:ext cx="0" cy="0"/>
          <a:chOff x="0" y="0"/>
          <a:chExt cx="0" cy="0"/>
        </a:xfrm>
      </p:grpSpPr>
      <p:sp>
        <p:nvSpPr>
          <p:cNvPr id="1896" name="Google Shape;1896;p1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897" name="Google Shape;1897;p19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898" name="Google Shape;1898;p19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09"/>
        <p:cNvGrpSpPr/>
        <p:nvPr/>
      </p:nvGrpSpPr>
      <p:grpSpPr>
        <a:xfrm>
          <a:off x="0" y="0"/>
          <a:ext cx="0" cy="0"/>
          <a:chOff x="0" y="0"/>
          <a:chExt cx="0" cy="0"/>
        </a:xfrm>
      </p:grpSpPr>
      <p:sp>
        <p:nvSpPr>
          <p:cNvPr id="2210" name="Google Shape;2210;p227"/>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11" name="Google Shape;2211;p227"/>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12"/>
        <p:cNvGrpSpPr/>
        <p:nvPr/>
      </p:nvGrpSpPr>
      <p:grpSpPr>
        <a:xfrm>
          <a:off x="0" y="0"/>
          <a:ext cx="0" cy="0"/>
          <a:chOff x="0" y="0"/>
          <a:chExt cx="0" cy="0"/>
        </a:xfrm>
      </p:grpSpPr>
      <p:sp>
        <p:nvSpPr>
          <p:cNvPr id="2213" name="Google Shape;2213;p228"/>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14" name="Google Shape;2214;p228"/>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215" name="Google Shape;2215;p228"/>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16"/>
        <p:cNvGrpSpPr/>
        <p:nvPr/>
      </p:nvGrpSpPr>
      <p:grpSpPr>
        <a:xfrm>
          <a:off x="0" y="0"/>
          <a:ext cx="0" cy="0"/>
          <a:chOff x="0" y="0"/>
          <a:chExt cx="0" cy="0"/>
        </a:xfrm>
      </p:grpSpPr>
      <p:grpSp>
        <p:nvGrpSpPr>
          <p:cNvPr id="2217" name="Google Shape;2217;p229"/>
          <p:cNvGrpSpPr/>
          <p:nvPr/>
        </p:nvGrpSpPr>
        <p:grpSpPr>
          <a:xfrm>
            <a:off x="-25" y="0"/>
            <a:ext cx="9144020" cy="342900"/>
            <a:chOff x="-25" y="0"/>
            <a:chExt cx="9144020" cy="342900"/>
          </a:xfrm>
        </p:grpSpPr>
        <p:sp>
          <p:nvSpPr>
            <p:cNvPr id="2218" name="Google Shape;2218;p2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9" name="Google Shape;2219;p229"/>
            <p:cNvGrpSpPr/>
            <p:nvPr/>
          </p:nvGrpSpPr>
          <p:grpSpPr>
            <a:xfrm>
              <a:off x="215975" y="111150"/>
              <a:ext cx="642950" cy="120600"/>
              <a:chOff x="215975" y="152625"/>
              <a:chExt cx="642950" cy="120600"/>
            </a:xfrm>
          </p:grpSpPr>
          <p:sp>
            <p:nvSpPr>
              <p:cNvPr id="2220" name="Google Shape;2220;p22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2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2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23" name="Google Shape;2223;p22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224" name="Google Shape;2224;p22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25" name="Google Shape;2225;p229"/>
          <p:cNvGrpSpPr/>
          <p:nvPr/>
        </p:nvGrpSpPr>
        <p:grpSpPr>
          <a:xfrm>
            <a:off x="66650" y="204750"/>
            <a:ext cx="9077378" cy="4938900"/>
            <a:chOff x="104750" y="204750"/>
            <a:chExt cx="9077378" cy="4938900"/>
          </a:xfrm>
        </p:grpSpPr>
        <p:grpSp>
          <p:nvGrpSpPr>
            <p:cNvPr id="2226" name="Google Shape;2226;p229"/>
            <p:cNvGrpSpPr/>
            <p:nvPr/>
          </p:nvGrpSpPr>
          <p:grpSpPr>
            <a:xfrm>
              <a:off x="104750" y="206700"/>
              <a:ext cx="9077378" cy="342900"/>
              <a:chOff x="-25" y="0"/>
              <a:chExt cx="9182983" cy="342900"/>
            </a:xfrm>
          </p:grpSpPr>
          <p:sp>
            <p:nvSpPr>
              <p:cNvPr id="2227" name="Google Shape;2227;p22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8" name="Google Shape;2228;p229"/>
              <p:cNvGrpSpPr/>
              <p:nvPr/>
            </p:nvGrpSpPr>
            <p:grpSpPr>
              <a:xfrm>
                <a:off x="215975" y="111150"/>
                <a:ext cx="642950" cy="120600"/>
                <a:chOff x="215975" y="152625"/>
                <a:chExt cx="642950" cy="120600"/>
              </a:xfrm>
            </p:grpSpPr>
            <p:sp>
              <p:nvSpPr>
                <p:cNvPr id="2229" name="Google Shape;2229;p22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2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2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232" name="Google Shape;2232;p229"/>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8" name="Google Shape;98;p2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99" name="Google Shape;99;p21"/>
          <p:cNvGrpSpPr/>
          <p:nvPr/>
        </p:nvGrpSpPr>
        <p:grpSpPr>
          <a:xfrm>
            <a:off x="-25" y="0"/>
            <a:ext cx="9144020" cy="342900"/>
            <a:chOff x="-25" y="0"/>
            <a:chExt cx="9144020" cy="342900"/>
          </a:xfrm>
        </p:grpSpPr>
        <p:sp>
          <p:nvSpPr>
            <p:cNvPr id="100" name="Google Shape;100;p2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1"/>
            <p:cNvGrpSpPr/>
            <p:nvPr/>
          </p:nvGrpSpPr>
          <p:grpSpPr>
            <a:xfrm>
              <a:off x="215975" y="111150"/>
              <a:ext cx="642950" cy="120600"/>
              <a:chOff x="215975" y="152625"/>
              <a:chExt cx="642950" cy="120600"/>
            </a:xfrm>
          </p:grpSpPr>
          <p:sp>
            <p:nvSpPr>
              <p:cNvPr id="102" name="Google Shape;102;p2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21"/>
          <p:cNvGrpSpPr/>
          <p:nvPr/>
        </p:nvGrpSpPr>
        <p:grpSpPr>
          <a:xfrm>
            <a:off x="66650" y="204750"/>
            <a:ext cx="9077378" cy="4938900"/>
            <a:chOff x="104750" y="204750"/>
            <a:chExt cx="9077378" cy="4938900"/>
          </a:xfrm>
        </p:grpSpPr>
        <p:grpSp>
          <p:nvGrpSpPr>
            <p:cNvPr id="106" name="Google Shape;106;p21"/>
            <p:cNvGrpSpPr/>
            <p:nvPr/>
          </p:nvGrpSpPr>
          <p:grpSpPr>
            <a:xfrm>
              <a:off x="104750" y="206700"/>
              <a:ext cx="9077378" cy="342900"/>
              <a:chOff x="-25" y="0"/>
              <a:chExt cx="9182983" cy="342900"/>
            </a:xfrm>
          </p:grpSpPr>
          <p:sp>
            <p:nvSpPr>
              <p:cNvPr id="107" name="Google Shape;107;p2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215975" y="111150"/>
                <a:ext cx="642950" cy="120600"/>
                <a:chOff x="215975" y="152625"/>
                <a:chExt cx="642950" cy="120600"/>
              </a:xfrm>
            </p:grpSpPr>
            <p:sp>
              <p:nvSpPr>
                <p:cNvPr id="109" name="Google Shape;109;p2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2" name="Google Shape;112;p2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33"/>
        <p:cNvGrpSpPr/>
        <p:nvPr/>
      </p:nvGrpSpPr>
      <p:grpSpPr>
        <a:xfrm>
          <a:off x="0" y="0"/>
          <a:ext cx="0" cy="0"/>
          <a:chOff x="0" y="0"/>
          <a:chExt cx="0" cy="0"/>
        </a:xfrm>
      </p:grpSpPr>
      <p:sp>
        <p:nvSpPr>
          <p:cNvPr id="2234" name="Google Shape;2234;p230"/>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5" name="Google Shape;2235;p230"/>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236" name="Google Shape;2236;p230"/>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237" name="Google Shape;2237;p230"/>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8"/>
        <p:cNvGrpSpPr/>
        <p:nvPr/>
      </p:nvGrpSpPr>
      <p:grpSpPr>
        <a:xfrm>
          <a:off x="0" y="0"/>
          <a:ext cx="0" cy="0"/>
          <a:chOff x="0" y="0"/>
          <a:chExt cx="0" cy="0"/>
        </a:xfrm>
      </p:grpSpPr>
      <p:sp>
        <p:nvSpPr>
          <p:cNvPr id="2239" name="Google Shape;2239;p23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40" name="Google Shape;2240;p231"/>
          <p:cNvGrpSpPr/>
          <p:nvPr/>
        </p:nvGrpSpPr>
        <p:grpSpPr>
          <a:xfrm>
            <a:off x="-25" y="0"/>
            <a:ext cx="9144020" cy="342900"/>
            <a:chOff x="-25" y="0"/>
            <a:chExt cx="9144020" cy="342900"/>
          </a:xfrm>
        </p:grpSpPr>
        <p:sp>
          <p:nvSpPr>
            <p:cNvPr id="2241" name="Google Shape;2241;p23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2" name="Google Shape;2242;p231"/>
            <p:cNvGrpSpPr/>
            <p:nvPr/>
          </p:nvGrpSpPr>
          <p:grpSpPr>
            <a:xfrm>
              <a:off x="215975" y="111150"/>
              <a:ext cx="642950" cy="120600"/>
              <a:chOff x="215975" y="152625"/>
              <a:chExt cx="642950" cy="120600"/>
            </a:xfrm>
          </p:grpSpPr>
          <p:sp>
            <p:nvSpPr>
              <p:cNvPr id="2243" name="Google Shape;2243;p23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46"/>
        <p:cNvGrpSpPr/>
        <p:nvPr/>
      </p:nvGrpSpPr>
      <p:grpSpPr>
        <a:xfrm>
          <a:off x="0" y="0"/>
          <a:ext cx="0" cy="0"/>
          <a:chOff x="0" y="0"/>
          <a:chExt cx="0" cy="0"/>
        </a:xfrm>
      </p:grpSpPr>
      <p:sp>
        <p:nvSpPr>
          <p:cNvPr id="2247" name="Google Shape;2247;p232"/>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2248" name="Google Shape;2248;p232"/>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49"/>
        <p:cNvGrpSpPr/>
        <p:nvPr/>
      </p:nvGrpSpPr>
      <p:grpSpPr>
        <a:xfrm>
          <a:off x="0" y="0"/>
          <a:ext cx="0" cy="0"/>
          <a:chOff x="0" y="0"/>
          <a:chExt cx="0" cy="0"/>
        </a:xfrm>
      </p:grpSpPr>
      <p:sp>
        <p:nvSpPr>
          <p:cNvPr id="2250" name="Google Shape;2250;p233"/>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1"/>
        <p:cNvGrpSpPr/>
        <p:nvPr/>
      </p:nvGrpSpPr>
      <p:grpSpPr>
        <a:xfrm>
          <a:off x="0" y="0"/>
          <a:ext cx="0" cy="0"/>
          <a:chOff x="0" y="0"/>
          <a:chExt cx="0" cy="0"/>
        </a:xfrm>
      </p:grpSpPr>
      <p:sp>
        <p:nvSpPr>
          <p:cNvPr id="2252" name="Google Shape;2252;p234"/>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53" name="Google Shape;2253;p234"/>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254" name="Google Shape;2254;p234"/>
          <p:cNvGrpSpPr/>
          <p:nvPr/>
        </p:nvGrpSpPr>
        <p:grpSpPr>
          <a:xfrm>
            <a:off x="-25" y="0"/>
            <a:ext cx="9144020" cy="342900"/>
            <a:chOff x="-25" y="0"/>
            <a:chExt cx="9144020" cy="342900"/>
          </a:xfrm>
        </p:grpSpPr>
        <p:sp>
          <p:nvSpPr>
            <p:cNvPr id="2255" name="Google Shape;2255;p23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6" name="Google Shape;2256;p234"/>
            <p:cNvGrpSpPr/>
            <p:nvPr/>
          </p:nvGrpSpPr>
          <p:grpSpPr>
            <a:xfrm>
              <a:off x="215975" y="111150"/>
              <a:ext cx="642950" cy="120600"/>
              <a:chOff x="215975" y="152625"/>
              <a:chExt cx="642950" cy="120600"/>
            </a:xfrm>
          </p:grpSpPr>
          <p:sp>
            <p:nvSpPr>
              <p:cNvPr id="2257" name="Google Shape;2257;p23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0" name="Google Shape;2260;p234"/>
          <p:cNvGrpSpPr/>
          <p:nvPr/>
        </p:nvGrpSpPr>
        <p:grpSpPr>
          <a:xfrm>
            <a:off x="66650" y="204750"/>
            <a:ext cx="9077378" cy="4938900"/>
            <a:chOff x="104750" y="204750"/>
            <a:chExt cx="9077378" cy="4938900"/>
          </a:xfrm>
        </p:grpSpPr>
        <p:grpSp>
          <p:nvGrpSpPr>
            <p:cNvPr id="2261" name="Google Shape;2261;p234"/>
            <p:cNvGrpSpPr/>
            <p:nvPr/>
          </p:nvGrpSpPr>
          <p:grpSpPr>
            <a:xfrm>
              <a:off x="104750" y="206700"/>
              <a:ext cx="9077378" cy="342900"/>
              <a:chOff x="-25" y="0"/>
              <a:chExt cx="9182983" cy="342900"/>
            </a:xfrm>
          </p:grpSpPr>
          <p:sp>
            <p:nvSpPr>
              <p:cNvPr id="2262" name="Google Shape;2262;p23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3" name="Google Shape;2263;p234"/>
              <p:cNvGrpSpPr/>
              <p:nvPr/>
            </p:nvGrpSpPr>
            <p:grpSpPr>
              <a:xfrm>
                <a:off x="215975" y="111150"/>
                <a:ext cx="642950" cy="120600"/>
                <a:chOff x="215975" y="152625"/>
                <a:chExt cx="642950" cy="120600"/>
              </a:xfrm>
            </p:grpSpPr>
            <p:sp>
              <p:nvSpPr>
                <p:cNvPr id="2264" name="Google Shape;2264;p23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267" name="Google Shape;2267;p234"/>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68"/>
        <p:cNvGrpSpPr/>
        <p:nvPr/>
      </p:nvGrpSpPr>
      <p:grpSpPr>
        <a:xfrm>
          <a:off x="0" y="0"/>
          <a:ext cx="0" cy="0"/>
          <a:chOff x="0" y="0"/>
          <a:chExt cx="0" cy="0"/>
        </a:xfrm>
      </p:grpSpPr>
      <p:sp>
        <p:nvSpPr>
          <p:cNvPr id="2269" name="Google Shape;2269;p235"/>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70"/>
        <p:cNvGrpSpPr/>
        <p:nvPr/>
      </p:nvGrpSpPr>
      <p:grpSpPr>
        <a:xfrm>
          <a:off x="0" y="0"/>
          <a:ext cx="0" cy="0"/>
          <a:chOff x="0" y="0"/>
          <a:chExt cx="0" cy="0"/>
        </a:xfrm>
      </p:grpSpPr>
      <p:sp>
        <p:nvSpPr>
          <p:cNvPr id="2271" name="Google Shape;2271;p236"/>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272" name="Google Shape;2272;p236"/>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3"/>
        <p:cNvGrpSpPr/>
        <p:nvPr/>
      </p:nvGrpSpPr>
      <p:grpSpPr>
        <a:xfrm>
          <a:off x="0" y="0"/>
          <a:ext cx="0" cy="0"/>
          <a:chOff x="0" y="0"/>
          <a:chExt cx="0" cy="0"/>
        </a:xfrm>
      </p:grpSpPr>
      <p:sp>
        <p:nvSpPr>
          <p:cNvPr id="2274" name="Google Shape;2274;p2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77" name="Google Shape;2277;p238"/>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78" name="Google Shape;2278;p238"/>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79" name="Google Shape;2279;p238"/>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280" name="Google Shape;2280;p238"/>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1" name="Google Shape;2281;p238"/>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82" name="Google Shape;2282;p238"/>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283" name="Google Shape;2283;p238"/>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4" name="Google Shape;2284;p238"/>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85" name="Google Shape;2285;p238"/>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286" name="Google Shape;2286;p238"/>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7" name="Google Shape;2287;p238"/>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88" name="Google Shape;2288;p238"/>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289"/>
        <p:cNvGrpSpPr/>
        <p:nvPr/>
      </p:nvGrpSpPr>
      <p:grpSpPr>
        <a:xfrm>
          <a:off x="0" y="0"/>
          <a:ext cx="0" cy="0"/>
          <a:chOff x="0" y="0"/>
          <a:chExt cx="0" cy="0"/>
        </a:xfrm>
      </p:grpSpPr>
      <p:sp>
        <p:nvSpPr>
          <p:cNvPr id="2290" name="Google Shape;2290;p23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1" name="Google Shape;2291;p239"/>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92" name="Google Shape;2292;p239"/>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293" name="Google Shape;2293;p239"/>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94" name="Google Shape;2294;p239"/>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295" name="Google Shape;2295;p239"/>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96" name="Google Shape;2296;p239"/>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297" name="Google Shape;2297;p239"/>
          <p:cNvGrpSpPr/>
          <p:nvPr/>
        </p:nvGrpSpPr>
        <p:grpSpPr>
          <a:xfrm>
            <a:off x="-25" y="0"/>
            <a:ext cx="9144020" cy="342900"/>
            <a:chOff x="-25" y="0"/>
            <a:chExt cx="9144020" cy="342900"/>
          </a:xfrm>
        </p:grpSpPr>
        <p:sp>
          <p:nvSpPr>
            <p:cNvPr id="2298" name="Google Shape;2298;p23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9" name="Google Shape;2299;p239"/>
            <p:cNvGrpSpPr/>
            <p:nvPr/>
          </p:nvGrpSpPr>
          <p:grpSpPr>
            <a:xfrm>
              <a:off x="215975" y="111150"/>
              <a:ext cx="642950" cy="120600"/>
              <a:chOff x="215975" y="152625"/>
              <a:chExt cx="642950" cy="120600"/>
            </a:xfrm>
          </p:grpSpPr>
          <p:sp>
            <p:nvSpPr>
              <p:cNvPr id="2300" name="Google Shape;2300;p23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2303"/>
        <p:cNvGrpSpPr/>
        <p:nvPr/>
      </p:nvGrpSpPr>
      <p:grpSpPr>
        <a:xfrm>
          <a:off x="0" y="0"/>
          <a:ext cx="0" cy="0"/>
          <a:chOff x="0" y="0"/>
          <a:chExt cx="0" cy="0"/>
        </a:xfrm>
      </p:grpSpPr>
      <p:sp>
        <p:nvSpPr>
          <p:cNvPr id="2304" name="Google Shape;2304;p24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5" name="Google Shape;2305;p240"/>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6" name="Google Shape;2306;p240"/>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07" name="Google Shape;2307;p240"/>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8" name="Google Shape;2308;p240"/>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09" name="Google Shape;2309;p240"/>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0" name="Google Shape;2310;p240"/>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2311"/>
        <p:cNvGrpSpPr/>
        <p:nvPr/>
      </p:nvGrpSpPr>
      <p:grpSpPr>
        <a:xfrm>
          <a:off x="0" y="0"/>
          <a:ext cx="0" cy="0"/>
          <a:chOff x="0" y="0"/>
          <a:chExt cx="0" cy="0"/>
        </a:xfrm>
      </p:grpSpPr>
      <p:sp>
        <p:nvSpPr>
          <p:cNvPr id="2312" name="Google Shape;2312;p24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13" name="Google Shape;2313;p241"/>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4" name="Google Shape;2314;p241"/>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15" name="Google Shape;2315;p241"/>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6" name="Google Shape;2316;p241"/>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17" name="Google Shape;2317;p241"/>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8" name="Google Shape;2318;p241"/>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319" name="Google Shape;2319;p241"/>
          <p:cNvGrpSpPr/>
          <p:nvPr/>
        </p:nvGrpSpPr>
        <p:grpSpPr>
          <a:xfrm>
            <a:off x="-25" y="0"/>
            <a:ext cx="9144020" cy="342900"/>
            <a:chOff x="-25" y="0"/>
            <a:chExt cx="9144020" cy="342900"/>
          </a:xfrm>
        </p:grpSpPr>
        <p:sp>
          <p:nvSpPr>
            <p:cNvPr id="2320" name="Google Shape;2320;p2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1" name="Google Shape;2321;p241"/>
            <p:cNvGrpSpPr/>
            <p:nvPr/>
          </p:nvGrpSpPr>
          <p:grpSpPr>
            <a:xfrm>
              <a:off x="215975" y="111150"/>
              <a:ext cx="642950" cy="120600"/>
              <a:chOff x="215975" y="152625"/>
              <a:chExt cx="642950" cy="120600"/>
            </a:xfrm>
          </p:grpSpPr>
          <p:sp>
            <p:nvSpPr>
              <p:cNvPr id="2322" name="Google Shape;2322;p24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4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4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2325"/>
        <p:cNvGrpSpPr/>
        <p:nvPr/>
      </p:nvGrpSpPr>
      <p:grpSpPr>
        <a:xfrm>
          <a:off x="0" y="0"/>
          <a:ext cx="0" cy="0"/>
          <a:chOff x="0" y="0"/>
          <a:chExt cx="0" cy="0"/>
        </a:xfrm>
      </p:grpSpPr>
      <p:sp>
        <p:nvSpPr>
          <p:cNvPr id="2326" name="Google Shape;2326;p242"/>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7" name="Google Shape;2327;p242"/>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8" name="Google Shape;2328;p242"/>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29" name="Google Shape;2329;p242"/>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30" name="Google Shape;2330;p242"/>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31" name="Google Shape;2331;p242"/>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32" name="Google Shape;2332;p242"/>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33" name="Google Shape;2333;p242"/>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34" name="Google Shape;2334;p242"/>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335" name="Google Shape;2335;p242"/>
          <p:cNvGrpSpPr/>
          <p:nvPr/>
        </p:nvGrpSpPr>
        <p:grpSpPr>
          <a:xfrm>
            <a:off x="-25" y="0"/>
            <a:ext cx="9144020" cy="342900"/>
            <a:chOff x="-25" y="0"/>
            <a:chExt cx="9144020" cy="342900"/>
          </a:xfrm>
        </p:grpSpPr>
        <p:sp>
          <p:nvSpPr>
            <p:cNvPr id="2336" name="Google Shape;2336;p24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7" name="Google Shape;2337;p242"/>
            <p:cNvGrpSpPr/>
            <p:nvPr/>
          </p:nvGrpSpPr>
          <p:grpSpPr>
            <a:xfrm>
              <a:off x="215975" y="111150"/>
              <a:ext cx="642950" cy="120600"/>
              <a:chOff x="215975" y="152625"/>
              <a:chExt cx="642950" cy="120600"/>
            </a:xfrm>
          </p:grpSpPr>
          <p:sp>
            <p:nvSpPr>
              <p:cNvPr id="2338" name="Google Shape;2338;p24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4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4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2341"/>
        <p:cNvGrpSpPr/>
        <p:nvPr/>
      </p:nvGrpSpPr>
      <p:grpSpPr>
        <a:xfrm>
          <a:off x="0" y="0"/>
          <a:ext cx="0" cy="0"/>
          <a:chOff x="0" y="0"/>
          <a:chExt cx="0" cy="0"/>
        </a:xfrm>
      </p:grpSpPr>
      <p:sp>
        <p:nvSpPr>
          <p:cNvPr id="2342" name="Google Shape;2342;p24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43" name="Google Shape;2343;p243"/>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4" name="Google Shape;2344;p243"/>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45" name="Google Shape;2345;p243"/>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6" name="Google Shape;2346;p243"/>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47" name="Google Shape;2347;p243"/>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8" name="Google Shape;2348;p243"/>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49" name="Google Shape;2349;p243"/>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0" name="Google Shape;2350;p243"/>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2351"/>
        <p:cNvGrpSpPr/>
        <p:nvPr/>
      </p:nvGrpSpPr>
      <p:grpSpPr>
        <a:xfrm>
          <a:off x="0" y="0"/>
          <a:ext cx="0" cy="0"/>
          <a:chOff x="0" y="0"/>
          <a:chExt cx="0" cy="0"/>
        </a:xfrm>
      </p:grpSpPr>
      <p:sp>
        <p:nvSpPr>
          <p:cNvPr id="2352" name="Google Shape;2352;p24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3" name="Google Shape;2353;p244"/>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4" name="Google Shape;2354;p244"/>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55" name="Google Shape;2355;p244"/>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6" name="Google Shape;2356;p244"/>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57" name="Google Shape;2357;p244"/>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8" name="Google Shape;2358;p244"/>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59" name="Google Shape;2359;p244"/>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0" name="Google Shape;2360;p244"/>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61" name="Google Shape;2361;p244"/>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2" name="Google Shape;2362;p244"/>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363" name="Google Shape;2363;p244"/>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4" name="Google Shape;2364;p244"/>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365" name="Google Shape;2365;p244"/>
          <p:cNvGrpSpPr/>
          <p:nvPr/>
        </p:nvGrpSpPr>
        <p:grpSpPr>
          <a:xfrm>
            <a:off x="-25" y="0"/>
            <a:ext cx="9144020" cy="342900"/>
            <a:chOff x="-25" y="0"/>
            <a:chExt cx="9144020" cy="342900"/>
          </a:xfrm>
        </p:grpSpPr>
        <p:sp>
          <p:nvSpPr>
            <p:cNvPr id="2366" name="Google Shape;2366;p24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7" name="Google Shape;2367;p244"/>
            <p:cNvGrpSpPr/>
            <p:nvPr/>
          </p:nvGrpSpPr>
          <p:grpSpPr>
            <a:xfrm>
              <a:off x="215975" y="111150"/>
              <a:ext cx="642950" cy="120600"/>
              <a:chOff x="215975" y="152625"/>
              <a:chExt cx="642950" cy="120600"/>
            </a:xfrm>
          </p:grpSpPr>
          <p:sp>
            <p:nvSpPr>
              <p:cNvPr id="2368" name="Google Shape;2368;p24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4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4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71" name="Google Shape;2371;p244"/>
          <p:cNvGrpSpPr/>
          <p:nvPr/>
        </p:nvGrpSpPr>
        <p:grpSpPr>
          <a:xfrm>
            <a:off x="66650" y="204750"/>
            <a:ext cx="9077378" cy="4938900"/>
            <a:chOff x="104750" y="204750"/>
            <a:chExt cx="9077378" cy="4938900"/>
          </a:xfrm>
        </p:grpSpPr>
        <p:grpSp>
          <p:nvGrpSpPr>
            <p:cNvPr id="2372" name="Google Shape;2372;p244"/>
            <p:cNvGrpSpPr/>
            <p:nvPr/>
          </p:nvGrpSpPr>
          <p:grpSpPr>
            <a:xfrm>
              <a:off x="104750" y="206700"/>
              <a:ext cx="9077378" cy="342900"/>
              <a:chOff x="-25" y="0"/>
              <a:chExt cx="9182983" cy="342900"/>
            </a:xfrm>
          </p:grpSpPr>
          <p:sp>
            <p:nvSpPr>
              <p:cNvPr id="2373" name="Google Shape;2373;p24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4" name="Google Shape;2374;p244"/>
              <p:cNvGrpSpPr/>
              <p:nvPr/>
            </p:nvGrpSpPr>
            <p:grpSpPr>
              <a:xfrm>
                <a:off x="215975" y="111150"/>
                <a:ext cx="642950" cy="120600"/>
                <a:chOff x="215975" y="152625"/>
                <a:chExt cx="642950" cy="120600"/>
              </a:xfrm>
            </p:grpSpPr>
            <p:sp>
              <p:nvSpPr>
                <p:cNvPr id="2375" name="Google Shape;2375;p24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4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4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378" name="Google Shape;2378;p244"/>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379"/>
        <p:cNvGrpSpPr/>
        <p:nvPr/>
      </p:nvGrpSpPr>
      <p:grpSpPr>
        <a:xfrm>
          <a:off x="0" y="0"/>
          <a:ext cx="0" cy="0"/>
          <a:chOff x="0" y="0"/>
          <a:chExt cx="0" cy="0"/>
        </a:xfrm>
      </p:grpSpPr>
      <p:sp>
        <p:nvSpPr>
          <p:cNvPr id="2380" name="Google Shape;2380;p245"/>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381" name="Google Shape;2381;p245"/>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382" name="Google Shape;2382;p245"/>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383" name="Google Shape;2383;p245"/>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384" name="Google Shape;2384;p245"/>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85" name="Google Shape;2385;p245"/>
          <p:cNvGrpSpPr/>
          <p:nvPr/>
        </p:nvGrpSpPr>
        <p:grpSpPr>
          <a:xfrm>
            <a:off x="-25" y="0"/>
            <a:ext cx="9144020" cy="342900"/>
            <a:chOff x="-25" y="0"/>
            <a:chExt cx="9144020" cy="342900"/>
          </a:xfrm>
        </p:grpSpPr>
        <p:sp>
          <p:nvSpPr>
            <p:cNvPr id="2386" name="Google Shape;2386;p24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7" name="Google Shape;2387;p245"/>
            <p:cNvGrpSpPr/>
            <p:nvPr/>
          </p:nvGrpSpPr>
          <p:grpSpPr>
            <a:xfrm>
              <a:off x="215975" y="111150"/>
              <a:ext cx="642950" cy="120600"/>
              <a:chOff x="215975" y="152625"/>
              <a:chExt cx="642950" cy="120600"/>
            </a:xfrm>
          </p:grpSpPr>
          <p:sp>
            <p:nvSpPr>
              <p:cNvPr id="2388" name="Google Shape;2388;p245"/>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45"/>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45"/>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1" name="Google Shape;2391;p245"/>
          <p:cNvGrpSpPr/>
          <p:nvPr/>
        </p:nvGrpSpPr>
        <p:grpSpPr>
          <a:xfrm>
            <a:off x="66650" y="204750"/>
            <a:ext cx="9077378" cy="4938900"/>
            <a:chOff x="104750" y="204750"/>
            <a:chExt cx="9077378" cy="4938900"/>
          </a:xfrm>
        </p:grpSpPr>
        <p:grpSp>
          <p:nvGrpSpPr>
            <p:cNvPr id="2392" name="Google Shape;2392;p245"/>
            <p:cNvGrpSpPr/>
            <p:nvPr/>
          </p:nvGrpSpPr>
          <p:grpSpPr>
            <a:xfrm>
              <a:off x="104750" y="206700"/>
              <a:ext cx="9077378" cy="342900"/>
              <a:chOff x="-25" y="0"/>
              <a:chExt cx="9182983" cy="342900"/>
            </a:xfrm>
          </p:grpSpPr>
          <p:sp>
            <p:nvSpPr>
              <p:cNvPr id="2393" name="Google Shape;2393;p245"/>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4" name="Google Shape;2394;p245"/>
              <p:cNvGrpSpPr/>
              <p:nvPr/>
            </p:nvGrpSpPr>
            <p:grpSpPr>
              <a:xfrm>
                <a:off x="215975" y="111150"/>
                <a:ext cx="642950" cy="120600"/>
                <a:chOff x="215975" y="152625"/>
                <a:chExt cx="642950" cy="120600"/>
              </a:xfrm>
            </p:grpSpPr>
            <p:sp>
              <p:nvSpPr>
                <p:cNvPr id="2395" name="Google Shape;2395;p24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4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4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398" name="Google Shape;2398;p245"/>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2399"/>
        <p:cNvGrpSpPr/>
        <p:nvPr/>
      </p:nvGrpSpPr>
      <p:grpSpPr>
        <a:xfrm>
          <a:off x="0" y="0"/>
          <a:ext cx="0" cy="0"/>
          <a:chOff x="0" y="0"/>
          <a:chExt cx="0" cy="0"/>
        </a:xfrm>
      </p:grpSpPr>
      <p:sp>
        <p:nvSpPr>
          <p:cNvPr id="2400" name="Google Shape;2400;p24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01" name="Google Shape;2401;p246"/>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2" name="Google Shape;2402;p246"/>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03" name="Google Shape;2403;p246"/>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4" name="Google Shape;2404;p246"/>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05" name="Google Shape;2405;p246"/>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6" name="Google Shape;2406;p246"/>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2407"/>
        <p:cNvGrpSpPr/>
        <p:nvPr/>
      </p:nvGrpSpPr>
      <p:grpSpPr>
        <a:xfrm>
          <a:off x="0" y="0"/>
          <a:ext cx="0" cy="0"/>
          <a:chOff x="0" y="0"/>
          <a:chExt cx="0" cy="0"/>
        </a:xfrm>
      </p:grpSpPr>
      <p:sp>
        <p:nvSpPr>
          <p:cNvPr id="2408" name="Google Shape;2408;p24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09" name="Google Shape;2409;p247"/>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10" name="Google Shape;2410;p247"/>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11" name="Google Shape;2411;p247"/>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12" name="Google Shape;2412;p247"/>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13" name="Google Shape;2413;p247"/>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14" name="Google Shape;2414;p247"/>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415" name="Google Shape;2415;p247"/>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416" name="Google Shape;2416;p247"/>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17" name="Google Shape;2417;p247"/>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418"/>
        <p:cNvGrpSpPr/>
        <p:nvPr/>
      </p:nvGrpSpPr>
      <p:grpSpPr>
        <a:xfrm>
          <a:off x="0" y="0"/>
          <a:ext cx="0" cy="0"/>
          <a:chOff x="0" y="0"/>
          <a:chExt cx="0" cy="0"/>
        </a:xfrm>
      </p:grpSpPr>
      <p:sp>
        <p:nvSpPr>
          <p:cNvPr id="2419" name="Google Shape;2419;p248"/>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20" name="Google Shape;2420;p248"/>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421"/>
        <p:cNvGrpSpPr/>
        <p:nvPr/>
      </p:nvGrpSpPr>
      <p:grpSpPr>
        <a:xfrm>
          <a:off x="0" y="0"/>
          <a:ext cx="0" cy="0"/>
          <a:chOff x="0" y="0"/>
          <a:chExt cx="0" cy="0"/>
        </a:xfrm>
      </p:grpSpPr>
      <p:grpSp>
        <p:nvGrpSpPr>
          <p:cNvPr id="2422" name="Google Shape;2422;p249"/>
          <p:cNvGrpSpPr/>
          <p:nvPr/>
        </p:nvGrpSpPr>
        <p:grpSpPr>
          <a:xfrm>
            <a:off x="-25" y="0"/>
            <a:ext cx="9144020" cy="342900"/>
            <a:chOff x="-25" y="0"/>
            <a:chExt cx="9144020" cy="342900"/>
          </a:xfrm>
        </p:grpSpPr>
        <p:sp>
          <p:nvSpPr>
            <p:cNvPr id="2423" name="Google Shape;2423;p24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4" name="Google Shape;2424;p249"/>
            <p:cNvGrpSpPr/>
            <p:nvPr/>
          </p:nvGrpSpPr>
          <p:grpSpPr>
            <a:xfrm>
              <a:off x="215975" y="111150"/>
              <a:ext cx="642950" cy="120600"/>
              <a:chOff x="215975" y="152625"/>
              <a:chExt cx="642950" cy="120600"/>
            </a:xfrm>
          </p:grpSpPr>
          <p:sp>
            <p:nvSpPr>
              <p:cNvPr id="2425" name="Google Shape;2425;p24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4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4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8" name="Google Shape;2428;p249"/>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29" name="Google Shape;2429;p249"/>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2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17" name="Google Shape;117;p2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2430"/>
        <p:cNvGrpSpPr/>
        <p:nvPr/>
      </p:nvGrpSpPr>
      <p:grpSpPr>
        <a:xfrm>
          <a:off x="0" y="0"/>
          <a:ext cx="0" cy="0"/>
          <a:chOff x="0" y="0"/>
          <a:chExt cx="0" cy="0"/>
        </a:xfrm>
      </p:grpSpPr>
      <p:grpSp>
        <p:nvGrpSpPr>
          <p:cNvPr id="2431" name="Google Shape;2431;p250"/>
          <p:cNvGrpSpPr/>
          <p:nvPr/>
        </p:nvGrpSpPr>
        <p:grpSpPr>
          <a:xfrm>
            <a:off x="-25" y="0"/>
            <a:ext cx="9144020" cy="342900"/>
            <a:chOff x="-25" y="0"/>
            <a:chExt cx="9144020" cy="342900"/>
          </a:xfrm>
        </p:grpSpPr>
        <p:sp>
          <p:nvSpPr>
            <p:cNvPr id="2432" name="Google Shape;2432;p25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250"/>
            <p:cNvGrpSpPr/>
            <p:nvPr/>
          </p:nvGrpSpPr>
          <p:grpSpPr>
            <a:xfrm>
              <a:off x="215975" y="111150"/>
              <a:ext cx="642950" cy="120600"/>
              <a:chOff x="215975" y="152625"/>
              <a:chExt cx="642950" cy="120600"/>
            </a:xfrm>
          </p:grpSpPr>
          <p:sp>
            <p:nvSpPr>
              <p:cNvPr id="2434" name="Google Shape;2434;p25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5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5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37" name="Google Shape;2437;p250"/>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38" name="Google Shape;2438;p250"/>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439"/>
        <p:cNvGrpSpPr/>
        <p:nvPr/>
      </p:nvGrpSpPr>
      <p:grpSpPr>
        <a:xfrm>
          <a:off x="0" y="0"/>
          <a:ext cx="0" cy="0"/>
          <a:chOff x="0" y="0"/>
          <a:chExt cx="0" cy="0"/>
        </a:xfrm>
      </p:grpSpPr>
      <p:sp>
        <p:nvSpPr>
          <p:cNvPr id="2440" name="Google Shape;2440;p251"/>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41" name="Google Shape;2441;p251"/>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442" name="Google Shape;2442;p251"/>
          <p:cNvGrpSpPr/>
          <p:nvPr/>
        </p:nvGrpSpPr>
        <p:grpSpPr>
          <a:xfrm>
            <a:off x="-25" y="0"/>
            <a:ext cx="9144020" cy="342900"/>
            <a:chOff x="-25" y="0"/>
            <a:chExt cx="9144020" cy="342900"/>
          </a:xfrm>
        </p:grpSpPr>
        <p:sp>
          <p:nvSpPr>
            <p:cNvPr id="2443" name="Google Shape;2443;p2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4" name="Google Shape;2444;p251"/>
            <p:cNvGrpSpPr/>
            <p:nvPr/>
          </p:nvGrpSpPr>
          <p:grpSpPr>
            <a:xfrm>
              <a:off x="215975" y="111150"/>
              <a:ext cx="642950" cy="120600"/>
              <a:chOff x="215975" y="152625"/>
              <a:chExt cx="642950" cy="120600"/>
            </a:xfrm>
          </p:grpSpPr>
          <p:sp>
            <p:nvSpPr>
              <p:cNvPr id="2445" name="Google Shape;2445;p25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5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5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8" name="Google Shape;2448;p251"/>
          <p:cNvGrpSpPr/>
          <p:nvPr/>
        </p:nvGrpSpPr>
        <p:grpSpPr>
          <a:xfrm>
            <a:off x="66650" y="204750"/>
            <a:ext cx="9077378" cy="4938900"/>
            <a:chOff x="104750" y="204750"/>
            <a:chExt cx="9077378" cy="4938900"/>
          </a:xfrm>
        </p:grpSpPr>
        <p:grpSp>
          <p:nvGrpSpPr>
            <p:cNvPr id="2449" name="Google Shape;2449;p251"/>
            <p:cNvGrpSpPr/>
            <p:nvPr/>
          </p:nvGrpSpPr>
          <p:grpSpPr>
            <a:xfrm>
              <a:off x="104750" y="206700"/>
              <a:ext cx="9077378" cy="342900"/>
              <a:chOff x="-25" y="0"/>
              <a:chExt cx="9182983" cy="342900"/>
            </a:xfrm>
          </p:grpSpPr>
          <p:sp>
            <p:nvSpPr>
              <p:cNvPr id="2450" name="Google Shape;2450;p25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1" name="Google Shape;2451;p251"/>
              <p:cNvGrpSpPr/>
              <p:nvPr/>
            </p:nvGrpSpPr>
            <p:grpSpPr>
              <a:xfrm>
                <a:off x="215975" y="111150"/>
                <a:ext cx="642950" cy="120600"/>
                <a:chOff x="215975" y="152625"/>
                <a:chExt cx="642950" cy="120600"/>
              </a:xfrm>
            </p:grpSpPr>
            <p:sp>
              <p:nvSpPr>
                <p:cNvPr id="2452" name="Google Shape;2452;p25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5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5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455" name="Google Shape;2455;p25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456"/>
        <p:cNvGrpSpPr/>
        <p:nvPr/>
      </p:nvGrpSpPr>
      <p:grpSpPr>
        <a:xfrm>
          <a:off x="0" y="0"/>
          <a:ext cx="0" cy="0"/>
          <a:chOff x="0" y="0"/>
          <a:chExt cx="0" cy="0"/>
        </a:xfrm>
      </p:grpSpPr>
      <p:grpSp>
        <p:nvGrpSpPr>
          <p:cNvPr id="2457" name="Google Shape;2457;p252"/>
          <p:cNvGrpSpPr/>
          <p:nvPr/>
        </p:nvGrpSpPr>
        <p:grpSpPr>
          <a:xfrm>
            <a:off x="-25" y="0"/>
            <a:ext cx="9144020" cy="342900"/>
            <a:chOff x="-25" y="0"/>
            <a:chExt cx="9144020" cy="342900"/>
          </a:xfrm>
        </p:grpSpPr>
        <p:sp>
          <p:nvSpPr>
            <p:cNvPr id="2458" name="Google Shape;2458;p2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9" name="Google Shape;2459;p252"/>
            <p:cNvGrpSpPr/>
            <p:nvPr/>
          </p:nvGrpSpPr>
          <p:grpSpPr>
            <a:xfrm>
              <a:off x="215975" y="111150"/>
              <a:ext cx="642950" cy="120600"/>
              <a:chOff x="215975" y="152625"/>
              <a:chExt cx="642950" cy="120600"/>
            </a:xfrm>
          </p:grpSpPr>
          <p:sp>
            <p:nvSpPr>
              <p:cNvPr id="2460" name="Google Shape;2460;p2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3" name="Google Shape;2463;p252"/>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464" name="Google Shape;2464;p252"/>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2465"/>
        <p:cNvGrpSpPr/>
        <p:nvPr/>
      </p:nvGrpSpPr>
      <p:grpSpPr>
        <a:xfrm>
          <a:off x="0" y="0"/>
          <a:ext cx="0" cy="0"/>
          <a:chOff x="0" y="0"/>
          <a:chExt cx="0" cy="0"/>
        </a:xfrm>
      </p:grpSpPr>
      <p:grpSp>
        <p:nvGrpSpPr>
          <p:cNvPr id="2466" name="Google Shape;2466;p253"/>
          <p:cNvGrpSpPr/>
          <p:nvPr/>
        </p:nvGrpSpPr>
        <p:grpSpPr>
          <a:xfrm flipH="1">
            <a:off x="214694" y="123860"/>
            <a:ext cx="8552969" cy="4510486"/>
            <a:chOff x="45421" y="890559"/>
            <a:chExt cx="6688800" cy="3527400"/>
          </a:xfrm>
        </p:grpSpPr>
        <p:sp>
          <p:nvSpPr>
            <p:cNvPr id="2467" name="Google Shape;2467;p253"/>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53"/>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53"/>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53"/>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53"/>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253"/>
          <p:cNvGrpSpPr/>
          <p:nvPr/>
        </p:nvGrpSpPr>
        <p:grpSpPr>
          <a:xfrm flipH="1">
            <a:off x="394192" y="461737"/>
            <a:ext cx="8552969" cy="4510486"/>
            <a:chOff x="45421" y="890559"/>
            <a:chExt cx="6688800" cy="3527400"/>
          </a:xfrm>
        </p:grpSpPr>
        <p:sp>
          <p:nvSpPr>
            <p:cNvPr id="2473" name="Google Shape;2473;p253"/>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53"/>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53"/>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53"/>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53"/>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8" name="Google Shape;2478;p253"/>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9" name="Google Shape;2479;p253"/>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480" name="Google Shape;2480;p253"/>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481"/>
        <p:cNvGrpSpPr/>
        <p:nvPr/>
      </p:nvGrpSpPr>
      <p:grpSpPr>
        <a:xfrm>
          <a:off x="0" y="0"/>
          <a:ext cx="0" cy="0"/>
          <a:chOff x="0" y="0"/>
          <a:chExt cx="0" cy="0"/>
        </a:xfrm>
      </p:grpSpPr>
      <p:grpSp>
        <p:nvGrpSpPr>
          <p:cNvPr id="2482" name="Google Shape;2482;p254"/>
          <p:cNvGrpSpPr/>
          <p:nvPr/>
        </p:nvGrpSpPr>
        <p:grpSpPr>
          <a:xfrm>
            <a:off x="-25" y="0"/>
            <a:ext cx="9144020" cy="342900"/>
            <a:chOff x="-25" y="0"/>
            <a:chExt cx="9144020" cy="342900"/>
          </a:xfrm>
        </p:grpSpPr>
        <p:sp>
          <p:nvSpPr>
            <p:cNvPr id="2483" name="Google Shape;2483;p25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 name="Google Shape;2484;p254"/>
            <p:cNvGrpSpPr/>
            <p:nvPr/>
          </p:nvGrpSpPr>
          <p:grpSpPr>
            <a:xfrm>
              <a:off x="215975" y="111150"/>
              <a:ext cx="642950" cy="120600"/>
              <a:chOff x="215975" y="152625"/>
              <a:chExt cx="642950" cy="120600"/>
            </a:xfrm>
          </p:grpSpPr>
          <p:sp>
            <p:nvSpPr>
              <p:cNvPr id="2485" name="Google Shape;2485;p254"/>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54"/>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54"/>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488"/>
        <p:cNvGrpSpPr/>
        <p:nvPr/>
      </p:nvGrpSpPr>
      <p:grpSpPr>
        <a:xfrm>
          <a:off x="0" y="0"/>
          <a:ext cx="0" cy="0"/>
          <a:chOff x="0" y="0"/>
          <a:chExt cx="0" cy="0"/>
        </a:xfrm>
      </p:grpSpPr>
      <p:grpSp>
        <p:nvGrpSpPr>
          <p:cNvPr id="2489" name="Google Shape;2489;p255"/>
          <p:cNvGrpSpPr/>
          <p:nvPr/>
        </p:nvGrpSpPr>
        <p:grpSpPr>
          <a:xfrm>
            <a:off x="-25" y="0"/>
            <a:ext cx="9144020" cy="342900"/>
            <a:chOff x="-25" y="0"/>
            <a:chExt cx="9144020" cy="342900"/>
          </a:xfrm>
        </p:grpSpPr>
        <p:sp>
          <p:nvSpPr>
            <p:cNvPr id="2490" name="Google Shape;2490;p25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1" name="Google Shape;2491;p255"/>
            <p:cNvGrpSpPr/>
            <p:nvPr/>
          </p:nvGrpSpPr>
          <p:grpSpPr>
            <a:xfrm>
              <a:off x="215975" y="111150"/>
              <a:ext cx="642950" cy="120600"/>
              <a:chOff x="215975" y="152625"/>
              <a:chExt cx="642950" cy="120600"/>
            </a:xfrm>
          </p:grpSpPr>
          <p:sp>
            <p:nvSpPr>
              <p:cNvPr id="2492" name="Google Shape;2492;p25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5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5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5" name="Google Shape;2495;p255"/>
          <p:cNvGrpSpPr/>
          <p:nvPr/>
        </p:nvGrpSpPr>
        <p:grpSpPr>
          <a:xfrm>
            <a:off x="66650" y="204750"/>
            <a:ext cx="9077378" cy="4938900"/>
            <a:chOff x="104750" y="204750"/>
            <a:chExt cx="9077378" cy="4938900"/>
          </a:xfrm>
        </p:grpSpPr>
        <p:grpSp>
          <p:nvGrpSpPr>
            <p:cNvPr id="2496" name="Google Shape;2496;p255"/>
            <p:cNvGrpSpPr/>
            <p:nvPr/>
          </p:nvGrpSpPr>
          <p:grpSpPr>
            <a:xfrm>
              <a:off x="104750" y="206700"/>
              <a:ext cx="9077378" cy="342900"/>
              <a:chOff x="-25" y="0"/>
              <a:chExt cx="9182983" cy="342900"/>
            </a:xfrm>
          </p:grpSpPr>
          <p:sp>
            <p:nvSpPr>
              <p:cNvPr id="2497" name="Google Shape;2497;p255"/>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8" name="Google Shape;2498;p255"/>
              <p:cNvGrpSpPr/>
              <p:nvPr/>
            </p:nvGrpSpPr>
            <p:grpSpPr>
              <a:xfrm>
                <a:off x="215975" y="111150"/>
                <a:ext cx="642950" cy="120600"/>
                <a:chOff x="215975" y="152625"/>
                <a:chExt cx="642950" cy="120600"/>
              </a:xfrm>
            </p:grpSpPr>
            <p:sp>
              <p:nvSpPr>
                <p:cNvPr id="2499" name="Google Shape;2499;p255"/>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55"/>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55"/>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02" name="Google Shape;2502;p255"/>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2503" name="Google Shape;2503;p255"/>
          <p:cNvGrpSpPr/>
          <p:nvPr/>
        </p:nvGrpSpPr>
        <p:grpSpPr>
          <a:xfrm>
            <a:off x="157050" y="405675"/>
            <a:ext cx="8986935" cy="4747800"/>
            <a:chOff x="104746" y="204750"/>
            <a:chExt cx="8986935" cy="4747800"/>
          </a:xfrm>
        </p:grpSpPr>
        <p:grpSp>
          <p:nvGrpSpPr>
            <p:cNvPr id="2504" name="Google Shape;2504;p255"/>
            <p:cNvGrpSpPr/>
            <p:nvPr/>
          </p:nvGrpSpPr>
          <p:grpSpPr>
            <a:xfrm>
              <a:off x="104746" y="206700"/>
              <a:ext cx="8986935" cy="342900"/>
              <a:chOff x="-29" y="0"/>
              <a:chExt cx="9091487" cy="342900"/>
            </a:xfrm>
          </p:grpSpPr>
          <p:sp>
            <p:nvSpPr>
              <p:cNvPr id="2505" name="Google Shape;2505;p255"/>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6" name="Google Shape;2506;p255"/>
              <p:cNvGrpSpPr/>
              <p:nvPr/>
            </p:nvGrpSpPr>
            <p:grpSpPr>
              <a:xfrm>
                <a:off x="215975" y="111150"/>
                <a:ext cx="642950" cy="120600"/>
                <a:chOff x="215975" y="152625"/>
                <a:chExt cx="642950" cy="120600"/>
              </a:xfrm>
            </p:grpSpPr>
            <p:sp>
              <p:nvSpPr>
                <p:cNvPr id="2507" name="Google Shape;2507;p255"/>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55"/>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55"/>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10" name="Google Shape;2510;p255"/>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4" name="Google Shape;124;p2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5" name="Google Shape;125;p2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6" name="Google Shape;126;p2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7" name="Google Shape;127;p2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8" name="Google Shape;128;p2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0" name="Google Shape;130;p2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1" name="Google Shape;131;p2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2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2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 name="Google Shape;137;p2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8" name="Google Shape;138;p2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2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0" name="Google Shape;140;p2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 name="Google Shape;141;p2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42" name="Google Shape;142;p26"/>
          <p:cNvGrpSpPr/>
          <p:nvPr/>
        </p:nvGrpSpPr>
        <p:grpSpPr>
          <a:xfrm>
            <a:off x="-25" y="0"/>
            <a:ext cx="9144020" cy="342900"/>
            <a:chOff x="-25" y="0"/>
            <a:chExt cx="9144020" cy="342900"/>
          </a:xfrm>
        </p:grpSpPr>
        <p:sp>
          <p:nvSpPr>
            <p:cNvPr id="143" name="Google Shape;143;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6"/>
            <p:cNvGrpSpPr/>
            <p:nvPr/>
          </p:nvGrpSpPr>
          <p:grpSpPr>
            <a:xfrm>
              <a:off x="215975" y="111150"/>
              <a:ext cx="642950" cy="120600"/>
              <a:chOff x="215975" y="152625"/>
              <a:chExt cx="642950" cy="120600"/>
            </a:xfrm>
          </p:grpSpPr>
          <p:sp>
            <p:nvSpPr>
              <p:cNvPr id="145" name="Google Shape;145;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2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1" name="Google Shape;151;p2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52" name="Google Shape;152;p2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3" name="Google Shape;153;p2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54" name="Google Shape;154;p2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5" name="Google Shape;155;p2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2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9" name="Google Shape;159;p2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0" name="Google Shape;160;p2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1" name="Google Shape;161;p2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62" name="Google Shape;162;p2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3" name="Google Shape;163;p2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64" name="Google Shape;164;p28"/>
          <p:cNvGrpSpPr/>
          <p:nvPr/>
        </p:nvGrpSpPr>
        <p:grpSpPr>
          <a:xfrm>
            <a:off x="-25" y="0"/>
            <a:ext cx="9144020" cy="342900"/>
            <a:chOff x="-25" y="0"/>
            <a:chExt cx="9144020" cy="342900"/>
          </a:xfrm>
        </p:grpSpPr>
        <p:sp>
          <p:nvSpPr>
            <p:cNvPr id="165" name="Google Shape;165;p2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8"/>
            <p:cNvGrpSpPr/>
            <p:nvPr/>
          </p:nvGrpSpPr>
          <p:grpSpPr>
            <a:xfrm>
              <a:off x="215975" y="111150"/>
              <a:ext cx="642950" cy="120600"/>
              <a:chOff x="215975" y="152625"/>
              <a:chExt cx="642950" cy="120600"/>
            </a:xfrm>
          </p:grpSpPr>
          <p:sp>
            <p:nvSpPr>
              <p:cNvPr id="167" name="Google Shape;167;p2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2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4" name="Google Shape;174;p2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6" name="Google Shape;176;p2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78" name="Google Shape;178;p2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9" name="Google Shape;179;p2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80" name="Google Shape;180;p29"/>
          <p:cNvGrpSpPr/>
          <p:nvPr/>
        </p:nvGrpSpPr>
        <p:grpSpPr>
          <a:xfrm>
            <a:off x="-25" y="0"/>
            <a:ext cx="9144020" cy="342900"/>
            <a:chOff x="-25" y="0"/>
            <a:chExt cx="9144020" cy="342900"/>
          </a:xfrm>
        </p:grpSpPr>
        <p:sp>
          <p:nvSpPr>
            <p:cNvPr id="181" name="Google Shape;181;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9"/>
            <p:cNvGrpSpPr/>
            <p:nvPr/>
          </p:nvGrpSpPr>
          <p:grpSpPr>
            <a:xfrm>
              <a:off x="215975" y="111150"/>
              <a:ext cx="642950" cy="120600"/>
              <a:chOff x="215975" y="152625"/>
              <a:chExt cx="642950" cy="120600"/>
            </a:xfrm>
          </p:grpSpPr>
          <p:sp>
            <p:nvSpPr>
              <p:cNvPr id="183" name="Google Shape;183;p2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3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3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90" name="Google Shape;190;p3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3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92" name="Google Shape;192;p3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3" name="Google Shape;193;p3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94" name="Google Shape;194;p3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5" name="Google Shape;195;p3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3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9" name="Google Shape;199;p3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00" name="Google Shape;200;p3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1" name="Google Shape;201;p3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02" name="Google Shape;202;p3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3" name="Google Shape;203;p3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04" name="Google Shape;204;p3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5" name="Google Shape;205;p3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06" name="Google Shape;206;p3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7" name="Google Shape;207;p3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208" name="Google Shape;208;p3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9" name="Google Shape;209;p3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210" name="Google Shape;210;p31"/>
          <p:cNvGrpSpPr/>
          <p:nvPr/>
        </p:nvGrpSpPr>
        <p:grpSpPr>
          <a:xfrm>
            <a:off x="-25" y="0"/>
            <a:ext cx="9144020" cy="342900"/>
            <a:chOff x="-25" y="0"/>
            <a:chExt cx="9144020" cy="342900"/>
          </a:xfrm>
        </p:grpSpPr>
        <p:sp>
          <p:nvSpPr>
            <p:cNvPr id="211" name="Google Shape;211;p3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1"/>
            <p:cNvGrpSpPr/>
            <p:nvPr/>
          </p:nvGrpSpPr>
          <p:grpSpPr>
            <a:xfrm>
              <a:off x="215975" y="111150"/>
              <a:ext cx="642950" cy="120600"/>
              <a:chOff x="215975" y="152625"/>
              <a:chExt cx="642950" cy="120600"/>
            </a:xfrm>
          </p:grpSpPr>
          <p:sp>
            <p:nvSpPr>
              <p:cNvPr id="213" name="Google Shape;213;p3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 name="Google Shape;216;p31"/>
          <p:cNvGrpSpPr/>
          <p:nvPr/>
        </p:nvGrpSpPr>
        <p:grpSpPr>
          <a:xfrm>
            <a:off x="66650" y="204750"/>
            <a:ext cx="9077378" cy="4938900"/>
            <a:chOff x="104750" y="204750"/>
            <a:chExt cx="9077378" cy="4938900"/>
          </a:xfrm>
        </p:grpSpPr>
        <p:grpSp>
          <p:nvGrpSpPr>
            <p:cNvPr id="217" name="Google Shape;217;p31"/>
            <p:cNvGrpSpPr/>
            <p:nvPr/>
          </p:nvGrpSpPr>
          <p:grpSpPr>
            <a:xfrm>
              <a:off x="104750" y="206700"/>
              <a:ext cx="9077378" cy="342900"/>
              <a:chOff x="-25" y="0"/>
              <a:chExt cx="9182983" cy="342900"/>
            </a:xfrm>
          </p:grpSpPr>
          <p:sp>
            <p:nvSpPr>
              <p:cNvPr id="218" name="Google Shape;218;p3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1"/>
              <p:cNvGrpSpPr/>
              <p:nvPr/>
            </p:nvGrpSpPr>
            <p:grpSpPr>
              <a:xfrm>
                <a:off x="215975" y="111150"/>
                <a:ext cx="642950" cy="120600"/>
                <a:chOff x="215975" y="152625"/>
                <a:chExt cx="642950" cy="120600"/>
              </a:xfrm>
            </p:grpSpPr>
            <p:sp>
              <p:nvSpPr>
                <p:cNvPr id="220" name="Google Shape;220;p3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23" name="Google Shape;223;p3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6" name="Google Shape;226;p3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27" name="Google Shape;227;p3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228" name="Google Shape;228;p3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9" name="Google Shape;229;p3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0" name="Google Shape;230;p32"/>
          <p:cNvGrpSpPr/>
          <p:nvPr/>
        </p:nvGrpSpPr>
        <p:grpSpPr>
          <a:xfrm>
            <a:off x="-25" y="0"/>
            <a:ext cx="9144020" cy="342900"/>
            <a:chOff x="-25" y="0"/>
            <a:chExt cx="9144020" cy="342900"/>
          </a:xfrm>
        </p:grpSpPr>
        <p:sp>
          <p:nvSpPr>
            <p:cNvPr id="231" name="Google Shape;231;p3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32"/>
            <p:cNvGrpSpPr/>
            <p:nvPr/>
          </p:nvGrpSpPr>
          <p:grpSpPr>
            <a:xfrm>
              <a:off x="215975" y="111150"/>
              <a:ext cx="642950" cy="120600"/>
              <a:chOff x="215975" y="152625"/>
              <a:chExt cx="642950" cy="120600"/>
            </a:xfrm>
          </p:grpSpPr>
          <p:sp>
            <p:nvSpPr>
              <p:cNvPr id="233" name="Google Shape;233;p3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32"/>
          <p:cNvGrpSpPr/>
          <p:nvPr/>
        </p:nvGrpSpPr>
        <p:grpSpPr>
          <a:xfrm>
            <a:off x="66650" y="204750"/>
            <a:ext cx="9077378" cy="4938900"/>
            <a:chOff x="104750" y="204750"/>
            <a:chExt cx="9077378" cy="4938900"/>
          </a:xfrm>
        </p:grpSpPr>
        <p:grpSp>
          <p:nvGrpSpPr>
            <p:cNvPr id="237" name="Google Shape;237;p32"/>
            <p:cNvGrpSpPr/>
            <p:nvPr/>
          </p:nvGrpSpPr>
          <p:grpSpPr>
            <a:xfrm>
              <a:off x="104750" y="206700"/>
              <a:ext cx="9077378" cy="342900"/>
              <a:chOff x="-25" y="0"/>
              <a:chExt cx="9182983" cy="342900"/>
            </a:xfrm>
          </p:grpSpPr>
          <p:sp>
            <p:nvSpPr>
              <p:cNvPr id="238" name="Google Shape;238;p3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32"/>
              <p:cNvGrpSpPr/>
              <p:nvPr/>
            </p:nvGrpSpPr>
            <p:grpSpPr>
              <a:xfrm>
                <a:off x="215975" y="111150"/>
                <a:ext cx="642950" cy="120600"/>
                <a:chOff x="215975" y="152625"/>
                <a:chExt cx="642950" cy="120600"/>
              </a:xfrm>
            </p:grpSpPr>
            <p:sp>
              <p:nvSpPr>
                <p:cNvPr id="240" name="Google Shape;240;p3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43" name="Google Shape;243;p3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3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7" name="Google Shape;247;p3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48" name="Google Shape;248;p3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9" name="Google Shape;249;p3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50" name="Google Shape;250;p3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1" name="Google Shape;251;p3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3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5" name="Google Shape;255;p3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6" name="Google Shape;256;p3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57" name="Google Shape;257;p3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8" name="Google Shape;258;p3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59" name="Google Shape;259;p3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0" name="Google Shape;260;p3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1" name="Google Shape;261;p3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62" name="Google Shape;262;p3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5" name="Google Shape;265;p3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66"/>
        <p:cNvGrpSpPr/>
        <p:nvPr/>
      </p:nvGrpSpPr>
      <p:grpSpPr>
        <a:xfrm>
          <a:off x="0" y="0"/>
          <a:ext cx="0" cy="0"/>
          <a:chOff x="0" y="0"/>
          <a:chExt cx="0" cy="0"/>
        </a:xfrm>
      </p:grpSpPr>
      <p:grpSp>
        <p:nvGrpSpPr>
          <p:cNvPr id="267" name="Google Shape;267;p36"/>
          <p:cNvGrpSpPr/>
          <p:nvPr/>
        </p:nvGrpSpPr>
        <p:grpSpPr>
          <a:xfrm>
            <a:off x="-25" y="0"/>
            <a:ext cx="9144020" cy="342900"/>
            <a:chOff x="-25" y="0"/>
            <a:chExt cx="9144020" cy="342900"/>
          </a:xfrm>
        </p:grpSpPr>
        <p:sp>
          <p:nvSpPr>
            <p:cNvPr id="268" name="Google Shape;268;p3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6"/>
            <p:cNvGrpSpPr/>
            <p:nvPr/>
          </p:nvGrpSpPr>
          <p:grpSpPr>
            <a:xfrm>
              <a:off x="215975" y="111150"/>
              <a:ext cx="642950" cy="120600"/>
              <a:chOff x="215975" y="152625"/>
              <a:chExt cx="642950" cy="120600"/>
            </a:xfrm>
          </p:grpSpPr>
          <p:sp>
            <p:nvSpPr>
              <p:cNvPr id="270" name="Google Shape;270;p3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3" name="Google Shape;273;p3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4" name="Google Shape;274;p3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275"/>
        <p:cNvGrpSpPr/>
        <p:nvPr/>
      </p:nvGrpSpPr>
      <p:grpSpPr>
        <a:xfrm>
          <a:off x="0" y="0"/>
          <a:ext cx="0" cy="0"/>
          <a:chOff x="0" y="0"/>
          <a:chExt cx="0" cy="0"/>
        </a:xfrm>
      </p:grpSpPr>
      <p:grpSp>
        <p:nvGrpSpPr>
          <p:cNvPr id="276" name="Google Shape;276;p37"/>
          <p:cNvGrpSpPr/>
          <p:nvPr/>
        </p:nvGrpSpPr>
        <p:grpSpPr>
          <a:xfrm>
            <a:off x="-25" y="0"/>
            <a:ext cx="9144020" cy="342900"/>
            <a:chOff x="-25" y="0"/>
            <a:chExt cx="9144020" cy="342900"/>
          </a:xfrm>
        </p:grpSpPr>
        <p:sp>
          <p:nvSpPr>
            <p:cNvPr id="277" name="Google Shape;277;p3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7"/>
            <p:cNvGrpSpPr/>
            <p:nvPr/>
          </p:nvGrpSpPr>
          <p:grpSpPr>
            <a:xfrm>
              <a:off x="215975" y="111150"/>
              <a:ext cx="642950" cy="120600"/>
              <a:chOff x="215975" y="152625"/>
              <a:chExt cx="642950" cy="120600"/>
            </a:xfrm>
          </p:grpSpPr>
          <p:sp>
            <p:nvSpPr>
              <p:cNvPr id="279" name="Google Shape;279;p3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2" name="Google Shape;282;p3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3" name="Google Shape;283;p3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6" name="Google Shape;286;p3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87" name="Google Shape;287;p38"/>
          <p:cNvGrpSpPr/>
          <p:nvPr/>
        </p:nvGrpSpPr>
        <p:grpSpPr>
          <a:xfrm>
            <a:off x="-25" y="0"/>
            <a:ext cx="9144020" cy="342900"/>
            <a:chOff x="-25" y="0"/>
            <a:chExt cx="9144020" cy="342900"/>
          </a:xfrm>
        </p:grpSpPr>
        <p:sp>
          <p:nvSpPr>
            <p:cNvPr id="288" name="Google Shape;288;p3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38"/>
            <p:cNvGrpSpPr/>
            <p:nvPr/>
          </p:nvGrpSpPr>
          <p:grpSpPr>
            <a:xfrm>
              <a:off x="215975" y="111150"/>
              <a:ext cx="642950" cy="120600"/>
              <a:chOff x="215975" y="152625"/>
              <a:chExt cx="642950" cy="120600"/>
            </a:xfrm>
          </p:grpSpPr>
          <p:sp>
            <p:nvSpPr>
              <p:cNvPr id="290" name="Google Shape;290;p3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 name="Google Shape;293;p38"/>
          <p:cNvGrpSpPr/>
          <p:nvPr/>
        </p:nvGrpSpPr>
        <p:grpSpPr>
          <a:xfrm>
            <a:off x="66650" y="204750"/>
            <a:ext cx="9077378" cy="4938900"/>
            <a:chOff x="104750" y="204750"/>
            <a:chExt cx="9077378" cy="4938900"/>
          </a:xfrm>
        </p:grpSpPr>
        <p:grpSp>
          <p:nvGrpSpPr>
            <p:cNvPr id="294" name="Google Shape;294;p38"/>
            <p:cNvGrpSpPr/>
            <p:nvPr/>
          </p:nvGrpSpPr>
          <p:grpSpPr>
            <a:xfrm>
              <a:off x="104750" y="206700"/>
              <a:ext cx="9077378" cy="342900"/>
              <a:chOff x="-25" y="0"/>
              <a:chExt cx="9182983" cy="342900"/>
            </a:xfrm>
          </p:grpSpPr>
          <p:sp>
            <p:nvSpPr>
              <p:cNvPr id="295" name="Google Shape;295;p3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8"/>
              <p:cNvGrpSpPr/>
              <p:nvPr/>
            </p:nvGrpSpPr>
            <p:grpSpPr>
              <a:xfrm>
                <a:off x="215975" y="111150"/>
                <a:ext cx="642950" cy="120600"/>
                <a:chOff x="215975" y="152625"/>
                <a:chExt cx="642950" cy="120600"/>
              </a:xfrm>
            </p:grpSpPr>
            <p:sp>
              <p:nvSpPr>
                <p:cNvPr id="297" name="Google Shape;297;p3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0" name="Google Shape;300;p3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301"/>
        <p:cNvGrpSpPr/>
        <p:nvPr/>
      </p:nvGrpSpPr>
      <p:grpSpPr>
        <a:xfrm>
          <a:off x="0" y="0"/>
          <a:ext cx="0" cy="0"/>
          <a:chOff x="0" y="0"/>
          <a:chExt cx="0" cy="0"/>
        </a:xfrm>
      </p:grpSpPr>
      <p:grpSp>
        <p:nvGrpSpPr>
          <p:cNvPr id="302" name="Google Shape;302;p39"/>
          <p:cNvGrpSpPr/>
          <p:nvPr/>
        </p:nvGrpSpPr>
        <p:grpSpPr>
          <a:xfrm>
            <a:off x="-25" y="0"/>
            <a:ext cx="9144020" cy="342900"/>
            <a:chOff x="-25" y="0"/>
            <a:chExt cx="9144020" cy="342900"/>
          </a:xfrm>
        </p:grpSpPr>
        <p:sp>
          <p:nvSpPr>
            <p:cNvPr id="303" name="Google Shape;303;p3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9"/>
            <p:cNvGrpSpPr/>
            <p:nvPr/>
          </p:nvGrpSpPr>
          <p:grpSpPr>
            <a:xfrm>
              <a:off x="215975" y="111150"/>
              <a:ext cx="642950" cy="120600"/>
              <a:chOff x="215975" y="152625"/>
              <a:chExt cx="642950" cy="120600"/>
            </a:xfrm>
          </p:grpSpPr>
          <p:sp>
            <p:nvSpPr>
              <p:cNvPr id="305" name="Google Shape;305;p3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3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309" name="Google Shape;309;p3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310"/>
        <p:cNvGrpSpPr/>
        <p:nvPr/>
      </p:nvGrpSpPr>
      <p:grpSpPr>
        <a:xfrm>
          <a:off x="0" y="0"/>
          <a:ext cx="0" cy="0"/>
          <a:chOff x="0" y="0"/>
          <a:chExt cx="0" cy="0"/>
        </a:xfrm>
      </p:grpSpPr>
      <p:grpSp>
        <p:nvGrpSpPr>
          <p:cNvPr id="311" name="Google Shape;311;p40"/>
          <p:cNvGrpSpPr/>
          <p:nvPr/>
        </p:nvGrpSpPr>
        <p:grpSpPr>
          <a:xfrm flipH="1">
            <a:off x="214694" y="123860"/>
            <a:ext cx="8552969" cy="4510486"/>
            <a:chOff x="45421" y="890559"/>
            <a:chExt cx="6688800" cy="3527400"/>
          </a:xfrm>
        </p:grpSpPr>
        <p:sp>
          <p:nvSpPr>
            <p:cNvPr id="312" name="Google Shape;312;p4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40"/>
          <p:cNvGrpSpPr/>
          <p:nvPr/>
        </p:nvGrpSpPr>
        <p:grpSpPr>
          <a:xfrm flipH="1">
            <a:off x="394192" y="461737"/>
            <a:ext cx="8552969" cy="4510486"/>
            <a:chOff x="45421" y="890559"/>
            <a:chExt cx="6688800" cy="3527400"/>
          </a:xfrm>
        </p:grpSpPr>
        <p:sp>
          <p:nvSpPr>
            <p:cNvPr id="318" name="Google Shape;318;p4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4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4" name="Google Shape;324;p4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325" name="Google Shape;325;p4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326"/>
        <p:cNvGrpSpPr/>
        <p:nvPr/>
      </p:nvGrpSpPr>
      <p:grpSpPr>
        <a:xfrm>
          <a:off x="0" y="0"/>
          <a:ext cx="0" cy="0"/>
          <a:chOff x="0" y="0"/>
          <a:chExt cx="0" cy="0"/>
        </a:xfrm>
      </p:grpSpPr>
      <p:grpSp>
        <p:nvGrpSpPr>
          <p:cNvPr id="327" name="Google Shape;327;p41"/>
          <p:cNvGrpSpPr/>
          <p:nvPr/>
        </p:nvGrpSpPr>
        <p:grpSpPr>
          <a:xfrm>
            <a:off x="-25" y="0"/>
            <a:ext cx="9144020" cy="342900"/>
            <a:chOff x="-25" y="0"/>
            <a:chExt cx="9144020" cy="342900"/>
          </a:xfrm>
        </p:grpSpPr>
        <p:sp>
          <p:nvSpPr>
            <p:cNvPr id="328" name="Google Shape;3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41"/>
            <p:cNvGrpSpPr/>
            <p:nvPr/>
          </p:nvGrpSpPr>
          <p:grpSpPr>
            <a:xfrm>
              <a:off x="215975" y="111150"/>
              <a:ext cx="642950" cy="120600"/>
              <a:chOff x="215975" y="152625"/>
              <a:chExt cx="642950" cy="120600"/>
            </a:xfrm>
          </p:grpSpPr>
          <p:sp>
            <p:nvSpPr>
              <p:cNvPr id="330" name="Google Shape;330;p4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333"/>
        <p:cNvGrpSpPr/>
        <p:nvPr/>
      </p:nvGrpSpPr>
      <p:grpSpPr>
        <a:xfrm>
          <a:off x="0" y="0"/>
          <a:ext cx="0" cy="0"/>
          <a:chOff x="0" y="0"/>
          <a:chExt cx="0" cy="0"/>
        </a:xfrm>
      </p:grpSpPr>
      <p:grpSp>
        <p:nvGrpSpPr>
          <p:cNvPr id="334" name="Google Shape;334;p42"/>
          <p:cNvGrpSpPr/>
          <p:nvPr/>
        </p:nvGrpSpPr>
        <p:grpSpPr>
          <a:xfrm>
            <a:off x="-25" y="0"/>
            <a:ext cx="9144020" cy="342900"/>
            <a:chOff x="-25" y="0"/>
            <a:chExt cx="9144020" cy="342900"/>
          </a:xfrm>
        </p:grpSpPr>
        <p:sp>
          <p:nvSpPr>
            <p:cNvPr id="335" name="Google Shape;335;p4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42"/>
            <p:cNvGrpSpPr/>
            <p:nvPr/>
          </p:nvGrpSpPr>
          <p:grpSpPr>
            <a:xfrm>
              <a:off x="215975" y="111150"/>
              <a:ext cx="642950" cy="120600"/>
              <a:chOff x="215975" y="152625"/>
              <a:chExt cx="642950" cy="120600"/>
            </a:xfrm>
          </p:grpSpPr>
          <p:sp>
            <p:nvSpPr>
              <p:cNvPr id="337" name="Google Shape;337;p4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 name="Google Shape;340;p42"/>
          <p:cNvGrpSpPr/>
          <p:nvPr/>
        </p:nvGrpSpPr>
        <p:grpSpPr>
          <a:xfrm>
            <a:off x="66650" y="204750"/>
            <a:ext cx="9077378" cy="4938900"/>
            <a:chOff x="104750" y="204750"/>
            <a:chExt cx="9077378" cy="4938900"/>
          </a:xfrm>
        </p:grpSpPr>
        <p:grpSp>
          <p:nvGrpSpPr>
            <p:cNvPr id="341" name="Google Shape;341;p42"/>
            <p:cNvGrpSpPr/>
            <p:nvPr/>
          </p:nvGrpSpPr>
          <p:grpSpPr>
            <a:xfrm>
              <a:off x="104750" y="206700"/>
              <a:ext cx="9077378" cy="342900"/>
              <a:chOff x="-25" y="0"/>
              <a:chExt cx="9182983" cy="342900"/>
            </a:xfrm>
          </p:grpSpPr>
          <p:sp>
            <p:nvSpPr>
              <p:cNvPr id="342" name="Google Shape;342;p4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42"/>
              <p:cNvGrpSpPr/>
              <p:nvPr/>
            </p:nvGrpSpPr>
            <p:grpSpPr>
              <a:xfrm>
                <a:off x="215975" y="111150"/>
                <a:ext cx="642950" cy="120600"/>
                <a:chOff x="215975" y="152625"/>
                <a:chExt cx="642950" cy="120600"/>
              </a:xfrm>
            </p:grpSpPr>
            <p:sp>
              <p:nvSpPr>
                <p:cNvPr id="344" name="Google Shape;344;p4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47" name="Google Shape;347;p4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348" name="Google Shape;348;p42"/>
          <p:cNvGrpSpPr/>
          <p:nvPr/>
        </p:nvGrpSpPr>
        <p:grpSpPr>
          <a:xfrm>
            <a:off x="157050" y="405675"/>
            <a:ext cx="8986935" cy="4747800"/>
            <a:chOff x="104746" y="204750"/>
            <a:chExt cx="8986935" cy="4747800"/>
          </a:xfrm>
        </p:grpSpPr>
        <p:grpSp>
          <p:nvGrpSpPr>
            <p:cNvPr id="349" name="Google Shape;349;p42"/>
            <p:cNvGrpSpPr/>
            <p:nvPr/>
          </p:nvGrpSpPr>
          <p:grpSpPr>
            <a:xfrm>
              <a:off x="104746" y="206700"/>
              <a:ext cx="8986935" cy="342900"/>
              <a:chOff x="-29" y="0"/>
              <a:chExt cx="9091487" cy="342900"/>
            </a:xfrm>
          </p:grpSpPr>
          <p:sp>
            <p:nvSpPr>
              <p:cNvPr id="350" name="Google Shape;350;p4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42"/>
              <p:cNvGrpSpPr/>
              <p:nvPr/>
            </p:nvGrpSpPr>
            <p:grpSpPr>
              <a:xfrm>
                <a:off x="215975" y="111150"/>
                <a:ext cx="642950" cy="120600"/>
                <a:chOff x="215975" y="152625"/>
                <a:chExt cx="642950" cy="120600"/>
              </a:xfrm>
            </p:grpSpPr>
            <p:sp>
              <p:nvSpPr>
                <p:cNvPr id="352" name="Google Shape;352;p4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5" name="Google Shape;355;p4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0"/>
        <p:cNvGrpSpPr/>
        <p:nvPr/>
      </p:nvGrpSpPr>
      <p:grpSpPr>
        <a:xfrm>
          <a:off x="0" y="0"/>
          <a:ext cx="0" cy="0"/>
          <a:chOff x="0" y="0"/>
          <a:chExt cx="0" cy="0"/>
        </a:xfrm>
      </p:grpSpPr>
      <p:sp>
        <p:nvSpPr>
          <p:cNvPr id="361" name="Google Shape;361;p4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62" name="Google Shape;362;p4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3"/>
        <p:cNvGrpSpPr/>
        <p:nvPr/>
      </p:nvGrpSpPr>
      <p:grpSpPr>
        <a:xfrm>
          <a:off x="0" y="0"/>
          <a:ext cx="0" cy="0"/>
          <a:chOff x="0" y="0"/>
          <a:chExt cx="0" cy="0"/>
        </a:xfrm>
      </p:grpSpPr>
      <p:sp>
        <p:nvSpPr>
          <p:cNvPr id="364" name="Google Shape;364;p45"/>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45"/>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366" name="Google Shape;366;p45"/>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7"/>
        <p:cNvGrpSpPr/>
        <p:nvPr/>
      </p:nvGrpSpPr>
      <p:grpSpPr>
        <a:xfrm>
          <a:off x="0" y="0"/>
          <a:ext cx="0" cy="0"/>
          <a:chOff x="0" y="0"/>
          <a:chExt cx="0" cy="0"/>
        </a:xfrm>
      </p:grpSpPr>
      <p:grpSp>
        <p:nvGrpSpPr>
          <p:cNvPr id="368" name="Google Shape;368;p46"/>
          <p:cNvGrpSpPr/>
          <p:nvPr/>
        </p:nvGrpSpPr>
        <p:grpSpPr>
          <a:xfrm>
            <a:off x="-25" y="0"/>
            <a:ext cx="9144020" cy="342900"/>
            <a:chOff x="-25" y="0"/>
            <a:chExt cx="9144020" cy="342900"/>
          </a:xfrm>
        </p:grpSpPr>
        <p:sp>
          <p:nvSpPr>
            <p:cNvPr id="369" name="Google Shape;369;p4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46"/>
            <p:cNvGrpSpPr/>
            <p:nvPr/>
          </p:nvGrpSpPr>
          <p:grpSpPr>
            <a:xfrm>
              <a:off x="215975" y="111150"/>
              <a:ext cx="642950" cy="120600"/>
              <a:chOff x="215975" y="152625"/>
              <a:chExt cx="642950" cy="120600"/>
            </a:xfrm>
          </p:grpSpPr>
          <p:sp>
            <p:nvSpPr>
              <p:cNvPr id="371" name="Google Shape;371;p4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4" name="Google Shape;374;p4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75" name="Google Shape;375;p4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6" name="Google Shape;376;p46"/>
          <p:cNvGrpSpPr/>
          <p:nvPr/>
        </p:nvGrpSpPr>
        <p:grpSpPr>
          <a:xfrm>
            <a:off x="66650" y="204750"/>
            <a:ext cx="9077378" cy="4938900"/>
            <a:chOff x="104750" y="204750"/>
            <a:chExt cx="9077378" cy="4938900"/>
          </a:xfrm>
        </p:grpSpPr>
        <p:grpSp>
          <p:nvGrpSpPr>
            <p:cNvPr id="377" name="Google Shape;377;p46"/>
            <p:cNvGrpSpPr/>
            <p:nvPr/>
          </p:nvGrpSpPr>
          <p:grpSpPr>
            <a:xfrm>
              <a:off x="104750" y="206700"/>
              <a:ext cx="9077378" cy="342900"/>
              <a:chOff x="-25" y="0"/>
              <a:chExt cx="9182983" cy="342900"/>
            </a:xfrm>
          </p:grpSpPr>
          <p:sp>
            <p:nvSpPr>
              <p:cNvPr id="378" name="Google Shape;378;p4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46"/>
              <p:cNvGrpSpPr/>
              <p:nvPr/>
            </p:nvGrpSpPr>
            <p:grpSpPr>
              <a:xfrm>
                <a:off x="215975" y="111150"/>
                <a:ext cx="642950" cy="120600"/>
                <a:chOff x="215975" y="152625"/>
                <a:chExt cx="642950" cy="120600"/>
              </a:xfrm>
            </p:grpSpPr>
            <p:sp>
              <p:nvSpPr>
                <p:cNvPr id="380" name="Google Shape;380;p4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83" name="Google Shape;383;p4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6" name="Google Shape;386;p4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87" name="Google Shape;387;p4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88" name="Google Shape;388;p4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9"/>
        <p:cNvGrpSpPr/>
        <p:nvPr/>
      </p:nvGrpSpPr>
      <p:grpSpPr>
        <a:xfrm>
          <a:off x="0" y="0"/>
          <a:ext cx="0" cy="0"/>
          <a:chOff x="0" y="0"/>
          <a:chExt cx="0" cy="0"/>
        </a:xfrm>
      </p:grpSpPr>
      <p:sp>
        <p:nvSpPr>
          <p:cNvPr id="390" name="Google Shape;390;p4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1" name="Google Shape;391;p48"/>
          <p:cNvGrpSpPr/>
          <p:nvPr/>
        </p:nvGrpSpPr>
        <p:grpSpPr>
          <a:xfrm>
            <a:off x="-25" y="0"/>
            <a:ext cx="9144020" cy="342900"/>
            <a:chOff x="-25" y="0"/>
            <a:chExt cx="9144020" cy="342900"/>
          </a:xfrm>
        </p:grpSpPr>
        <p:sp>
          <p:nvSpPr>
            <p:cNvPr id="392" name="Google Shape;392;p4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48"/>
            <p:cNvGrpSpPr/>
            <p:nvPr/>
          </p:nvGrpSpPr>
          <p:grpSpPr>
            <a:xfrm>
              <a:off x="215975" y="111150"/>
              <a:ext cx="642950" cy="120600"/>
              <a:chOff x="215975" y="152625"/>
              <a:chExt cx="642950" cy="120600"/>
            </a:xfrm>
          </p:grpSpPr>
          <p:sp>
            <p:nvSpPr>
              <p:cNvPr id="394" name="Google Shape;394;p4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7"/>
        <p:cNvGrpSpPr/>
        <p:nvPr/>
      </p:nvGrpSpPr>
      <p:grpSpPr>
        <a:xfrm>
          <a:off x="0" y="0"/>
          <a:ext cx="0" cy="0"/>
          <a:chOff x="0" y="0"/>
          <a:chExt cx="0" cy="0"/>
        </a:xfrm>
      </p:grpSpPr>
      <p:sp>
        <p:nvSpPr>
          <p:cNvPr id="398" name="Google Shape;398;p4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399" name="Google Shape;399;p4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4" name="Google Shape;404;p5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405" name="Google Shape;405;p51"/>
          <p:cNvGrpSpPr/>
          <p:nvPr/>
        </p:nvGrpSpPr>
        <p:grpSpPr>
          <a:xfrm>
            <a:off x="-25" y="0"/>
            <a:ext cx="9144020" cy="342900"/>
            <a:chOff x="-25" y="0"/>
            <a:chExt cx="9144020" cy="342900"/>
          </a:xfrm>
        </p:grpSpPr>
        <p:sp>
          <p:nvSpPr>
            <p:cNvPr id="406" name="Google Shape;406;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51"/>
            <p:cNvGrpSpPr/>
            <p:nvPr/>
          </p:nvGrpSpPr>
          <p:grpSpPr>
            <a:xfrm>
              <a:off x="215975" y="111150"/>
              <a:ext cx="642950" cy="120600"/>
              <a:chOff x="215975" y="152625"/>
              <a:chExt cx="642950" cy="120600"/>
            </a:xfrm>
          </p:grpSpPr>
          <p:sp>
            <p:nvSpPr>
              <p:cNvPr id="408" name="Google Shape;408;p5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51"/>
          <p:cNvGrpSpPr/>
          <p:nvPr/>
        </p:nvGrpSpPr>
        <p:grpSpPr>
          <a:xfrm>
            <a:off x="66650" y="204750"/>
            <a:ext cx="9077378" cy="4938900"/>
            <a:chOff x="104750" y="204750"/>
            <a:chExt cx="9077378" cy="4938900"/>
          </a:xfrm>
        </p:grpSpPr>
        <p:grpSp>
          <p:nvGrpSpPr>
            <p:cNvPr id="412" name="Google Shape;412;p51"/>
            <p:cNvGrpSpPr/>
            <p:nvPr/>
          </p:nvGrpSpPr>
          <p:grpSpPr>
            <a:xfrm>
              <a:off x="104750" y="206700"/>
              <a:ext cx="9077378" cy="342900"/>
              <a:chOff x="-25" y="0"/>
              <a:chExt cx="9182983" cy="342900"/>
            </a:xfrm>
          </p:grpSpPr>
          <p:sp>
            <p:nvSpPr>
              <p:cNvPr id="413" name="Google Shape;413;p5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51"/>
              <p:cNvGrpSpPr/>
              <p:nvPr/>
            </p:nvGrpSpPr>
            <p:grpSpPr>
              <a:xfrm>
                <a:off x="215975" y="111150"/>
                <a:ext cx="642950" cy="120600"/>
                <a:chOff x="215975" y="152625"/>
                <a:chExt cx="642950" cy="120600"/>
              </a:xfrm>
            </p:grpSpPr>
            <p:sp>
              <p:nvSpPr>
                <p:cNvPr id="415" name="Google Shape;415;p5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18" name="Google Shape;418;p5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9"/>
        <p:cNvGrpSpPr/>
        <p:nvPr/>
      </p:nvGrpSpPr>
      <p:grpSpPr>
        <a:xfrm>
          <a:off x="0" y="0"/>
          <a:ext cx="0" cy="0"/>
          <a:chOff x="0" y="0"/>
          <a:chExt cx="0" cy="0"/>
        </a:xfrm>
      </p:grpSpPr>
      <p:sp>
        <p:nvSpPr>
          <p:cNvPr id="420" name="Google Shape;420;p5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1"/>
        <p:cNvGrpSpPr/>
        <p:nvPr/>
      </p:nvGrpSpPr>
      <p:grpSpPr>
        <a:xfrm>
          <a:off x="0" y="0"/>
          <a:ext cx="0" cy="0"/>
          <a:chOff x="0" y="0"/>
          <a:chExt cx="0" cy="0"/>
        </a:xfrm>
      </p:grpSpPr>
      <p:sp>
        <p:nvSpPr>
          <p:cNvPr id="422" name="Google Shape;422;p5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23" name="Google Shape;423;p5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4"/>
        <p:cNvGrpSpPr/>
        <p:nvPr/>
      </p:nvGrpSpPr>
      <p:grpSpPr>
        <a:xfrm>
          <a:off x="0" y="0"/>
          <a:ext cx="0" cy="0"/>
          <a:chOff x="0" y="0"/>
          <a:chExt cx="0" cy="0"/>
        </a:xfrm>
      </p:grpSpPr>
      <p:sp>
        <p:nvSpPr>
          <p:cNvPr id="425" name="Google Shape;425;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8" name="Google Shape;428;p5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9" name="Google Shape;429;p5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0" name="Google Shape;430;p5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31" name="Google Shape;431;p5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2" name="Google Shape;432;p5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3" name="Google Shape;433;p5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34" name="Google Shape;434;p5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5" name="Google Shape;435;p5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6" name="Google Shape;436;p5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37" name="Google Shape;437;p5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8" name="Google Shape;438;p5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9" name="Google Shape;439;p5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40"/>
        <p:cNvGrpSpPr/>
        <p:nvPr/>
      </p:nvGrpSpPr>
      <p:grpSpPr>
        <a:xfrm>
          <a:off x="0" y="0"/>
          <a:ext cx="0" cy="0"/>
          <a:chOff x="0" y="0"/>
          <a:chExt cx="0" cy="0"/>
        </a:xfrm>
      </p:grpSpPr>
      <p:sp>
        <p:nvSpPr>
          <p:cNvPr id="441" name="Google Shape;441;p5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2" name="Google Shape;442;p5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3" name="Google Shape;443;p5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44" name="Google Shape;444;p5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5" name="Google Shape;445;p5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46" name="Google Shape;446;p5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7" name="Google Shape;447;p5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448" name="Google Shape;448;p56"/>
          <p:cNvGrpSpPr/>
          <p:nvPr/>
        </p:nvGrpSpPr>
        <p:grpSpPr>
          <a:xfrm>
            <a:off x="-25" y="0"/>
            <a:ext cx="9144020" cy="342900"/>
            <a:chOff x="-25" y="0"/>
            <a:chExt cx="9144020" cy="342900"/>
          </a:xfrm>
        </p:grpSpPr>
        <p:sp>
          <p:nvSpPr>
            <p:cNvPr id="449" name="Google Shape;449;p5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56"/>
            <p:cNvGrpSpPr/>
            <p:nvPr/>
          </p:nvGrpSpPr>
          <p:grpSpPr>
            <a:xfrm>
              <a:off x="215975" y="111150"/>
              <a:ext cx="642950" cy="120600"/>
              <a:chOff x="215975" y="152625"/>
              <a:chExt cx="642950" cy="120600"/>
            </a:xfrm>
          </p:grpSpPr>
          <p:sp>
            <p:nvSpPr>
              <p:cNvPr id="451" name="Google Shape;451;p5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454"/>
        <p:cNvGrpSpPr/>
        <p:nvPr/>
      </p:nvGrpSpPr>
      <p:grpSpPr>
        <a:xfrm>
          <a:off x="0" y="0"/>
          <a:ext cx="0" cy="0"/>
          <a:chOff x="0" y="0"/>
          <a:chExt cx="0" cy="0"/>
        </a:xfrm>
      </p:grpSpPr>
      <p:sp>
        <p:nvSpPr>
          <p:cNvPr id="455" name="Google Shape;455;p5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5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57" name="Google Shape;457;p5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58" name="Google Shape;458;p5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59" name="Google Shape;459;p5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60" name="Google Shape;460;p5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1" name="Google Shape;461;p5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462"/>
        <p:cNvGrpSpPr/>
        <p:nvPr/>
      </p:nvGrpSpPr>
      <p:grpSpPr>
        <a:xfrm>
          <a:off x="0" y="0"/>
          <a:ext cx="0" cy="0"/>
          <a:chOff x="0" y="0"/>
          <a:chExt cx="0" cy="0"/>
        </a:xfrm>
      </p:grpSpPr>
      <p:sp>
        <p:nvSpPr>
          <p:cNvPr id="463" name="Google Shape;463;p5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4" name="Google Shape;464;p5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5" name="Google Shape;465;p5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66" name="Google Shape;466;p5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7" name="Google Shape;467;p5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68" name="Google Shape;468;p5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9" name="Google Shape;469;p5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470" name="Google Shape;470;p58"/>
          <p:cNvGrpSpPr/>
          <p:nvPr/>
        </p:nvGrpSpPr>
        <p:grpSpPr>
          <a:xfrm>
            <a:off x="-25" y="0"/>
            <a:ext cx="9144020" cy="342900"/>
            <a:chOff x="-25" y="0"/>
            <a:chExt cx="9144020" cy="342900"/>
          </a:xfrm>
        </p:grpSpPr>
        <p:sp>
          <p:nvSpPr>
            <p:cNvPr id="471" name="Google Shape;471;p5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58"/>
            <p:cNvGrpSpPr/>
            <p:nvPr/>
          </p:nvGrpSpPr>
          <p:grpSpPr>
            <a:xfrm>
              <a:off x="215975" y="111150"/>
              <a:ext cx="642950" cy="120600"/>
              <a:chOff x="215975" y="152625"/>
              <a:chExt cx="642950" cy="120600"/>
            </a:xfrm>
          </p:grpSpPr>
          <p:sp>
            <p:nvSpPr>
              <p:cNvPr id="473" name="Google Shape;473;p5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476"/>
        <p:cNvGrpSpPr/>
        <p:nvPr/>
      </p:nvGrpSpPr>
      <p:grpSpPr>
        <a:xfrm>
          <a:off x="0" y="0"/>
          <a:ext cx="0" cy="0"/>
          <a:chOff x="0" y="0"/>
          <a:chExt cx="0" cy="0"/>
        </a:xfrm>
      </p:grpSpPr>
      <p:sp>
        <p:nvSpPr>
          <p:cNvPr id="477" name="Google Shape;477;p5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5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79" name="Google Shape;479;p5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80" name="Google Shape;480;p5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1" name="Google Shape;481;p5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82" name="Google Shape;482;p5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3" name="Google Shape;483;p5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84" name="Google Shape;484;p5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5" name="Google Shape;485;p5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486" name="Google Shape;486;p59"/>
          <p:cNvGrpSpPr/>
          <p:nvPr/>
        </p:nvGrpSpPr>
        <p:grpSpPr>
          <a:xfrm>
            <a:off x="-25" y="0"/>
            <a:ext cx="9144020" cy="342900"/>
            <a:chOff x="-25" y="0"/>
            <a:chExt cx="9144020" cy="342900"/>
          </a:xfrm>
        </p:grpSpPr>
        <p:sp>
          <p:nvSpPr>
            <p:cNvPr id="487" name="Google Shape;487;p5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59"/>
            <p:cNvGrpSpPr/>
            <p:nvPr/>
          </p:nvGrpSpPr>
          <p:grpSpPr>
            <a:xfrm>
              <a:off x="215975" y="111150"/>
              <a:ext cx="642950" cy="120600"/>
              <a:chOff x="215975" y="152625"/>
              <a:chExt cx="642950" cy="120600"/>
            </a:xfrm>
          </p:grpSpPr>
          <p:sp>
            <p:nvSpPr>
              <p:cNvPr id="489" name="Google Shape;489;p5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492"/>
        <p:cNvGrpSpPr/>
        <p:nvPr/>
      </p:nvGrpSpPr>
      <p:grpSpPr>
        <a:xfrm>
          <a:off x="0" y="0"/>
          <a:ext cx="0" cy="0"/>
          <a:chOff x="0" y="0"/>
          <a:chExt cx="0" cy="0"/>
        </a:xfrm>
      </p:grpSpPr>
      <p:sp>
        <p:nvSpPr>
          <p:cNvPr id="493" name="Google Shape;493;p6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4" name="Google Shape;494;p6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5" name="Google Shape;495;p6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96" name="Google Shape;496;p6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7" name="Google Shape;497;p6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498" name="Google Shape;498;p6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9" name="Google Shape;499;p6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00" name="Google Shape;500;p6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1" name="Google Shape;501;p6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502"/>
        <p:cNvGrpSpPr/>
        <p:nvPr/>
      </p:nvGrpSpPr>
      <p:grpSpPr>
        <a:xfrm>
          <a:off x="0" y="0"/>
          <a:ext cx="0" cy="0"/>
          <a:chOff x="0" y="0"/>
          <a:chExt cx="0" cy="0"/>
        </a:xfrm>
      </p:grpSpPr>
      <p:sp>
        <p:nvSpPr>
          <p:cNvPr id="503" name="Google Shape;503;p6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4" name="Google Shape;504;p6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5" name="Google Shape;505;p6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06" name="Google Shape;506;p6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7" name="Google Shape;507;p6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08" name="Google Shape;508;p6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9" name="Google Shape;509;p6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10" name="Google Shape;510;p6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1" name="Google Shape;511;p6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12" name="Google Shape;512;p6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3" name="Google Shape;513;p6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514" name="Google Shape;514;p6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5" name="Google Shape;515;p6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516" name="Google Shape;516;p61"/>
          <p:cNvGrpSpPr/>
          <p:nvPr/>
        </p:nvGrpSpPr>
        <p:grpSpPr>
          <a:xfrm>
            <a:off x="-25" y="0"/>
            <a:ext cx="9144020" cy="342900"/>
            <a:chOff x="-25" y="0"/>
            <a:chExt cx="9144020" cy="342900"/>
          </a:xfrm>
        </p:grpSpPr>
        <p:sp>
          <p:nvSpPr>
            <p:cNvPr id="517" name="Google Shape;517;p6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61"/>
            <p:cNvGrpSpPr/>
            <p:nvPr/>
          </p:nvGrpSpPr>
          <p:grpSpPr>
            <a:xfrm>
              <a:off x="215975" y="111150"/>
              <a:ext cx="642950" cy="120600"/>
              <a:chOff x="215975" y="152625"/>
              <a:chExt cx="642950" cy="120600"/>
            </a:xfrm>
          </p:grpSpPr>
          <p:sp>
            <p:nvSpPr>
              <p:cNvPr id="519" name="Google Shape;519;p6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 name="Google Shape;522;p61"/>
          <p:cNvGrpSpPr/>
          <p:nvPr/>
        </p:nvGrpSpPr>
        <p:grpSpPr>
          <a:xfrm>
            <a:off x="66650" y="204750"/>
            <a:ext cx="9077378" cy="4938900"/>
            <a:chOff x="104750" y="204750"/>
            <a:chExt cx="9077378" cy="4938900"/>
          </a:xfrm>
        </p:grpSpPr>
        <p:grpSp>
          <p:nvGrpSpPr>
            <p:cNvPr id="523" name="Google Shape;523;p61"/>
            <p:cNvGrpSpPr/>
            <p:nvPr/>
          </p:nvGrpSpPr>
          <p:grpSpPr>
            <a:xfrm>
              <a:off x="104750" y="206700"/>
              <a:ext cx="9077378" cy="342900"/>
              <a:chOff x="-25" y="0"/>
              <a:chExt cx="9182983" cy="342900"/>
            </a:xfrm>
          </p:grpSpPr>
          <p:sp>
            <p:nvSpPr>
              <p:cNvPr id="524" name="Google Shape;524;p6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61"/>
              <p:cNvGrpSpPr/>
              <p:nvPr/>
            </p:nvGrpSpPr>
            <p:grpSpPr>
              <a:xfrm>
                <a:off x="215975" y="111150"/>
                <a:ext cx="642950" cy="120600"/>
                <a:chOff x="215975" y="152625"/>
                <a:chExt cx="642950" cy="120600"/>
              </a:xfrm>
            </p:grpSpPr>
            <p:sp>
              <p:nvSpPr>
                <p:cNvPr id="526" name="Google Shape;526;p6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29" name="Google Shape;529;p6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530"/>
        <p:cNvGrpSpPr/>
        <p:nvPr/>
      </p:nvGrpSpPr>
      <p:grpSpPr>
        <a:xfrm>
          <a:off x="0" y="0"/>
          <a:ext cx="0" cy="0"/>
          <a:chOff x="0" y="0"/>
          <a:chExt cx="0" cy="0"/>
        </a:xfrm>
      </p:grpSpPr>
      <p:sp>
        <p:nvSpPr>
          <p:cNvPr id="531" name="Google Shape;531;p6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32" name="Google Shape;532;p6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533" name="Google Shape;533;p6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534" name="Google Shape;534;p6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35" name="Google Shape;535;p6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36" name="Google Shape;536;p62"/>
          <p:cNvGrpSpPr/>
          <p:nvPr/>
        </p:nvGrpSpPr>
        <p:grpSpPr>
          <a:xfrm>
            <a:off x="-25" y="0"/>
            <a:ext cx="9144020" cy="342900"/>
            <a:chOff x="-25" y="0"/>
            <a:chExt cx="9144020" cy="342900"/>
          </a:xfrm>
        </p:grpSpPr>
        <p:sp>
          <p:nvSpPr>
            <p:cNvPr id="537" name="Google Shape;537;p6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62"/>
            <p:cNvGrpSpPr/>
            <p:nvPr/>
          </p:nvGrpSpPr>
          <p:grpSpPr>
            <a:xfrm>
              <a:off x="215975" y="111150"/>
              <a:ext cx="642950" cy="120600"/>
              <a:chOff x="215975" y="152625"/>
              <a:chExt cx="642950" cy="120600"/>
            </a:xfrm>
          </p:grpSpPr>
          <p:sp>
            <p:nvSpPr>
              <p:cNvPr id="539" name="Google Shape;539;p6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62"/>
          <p:cNvGrpSpPr/>
          <p:nvPr/>
        </p:nvGrpSpPr>
        <p:grpSpPr>
          <a:xfrm>
            <a:off x="66650" y="204750"/>
            <a:ext cx="9077378" cy="4938900"/>
            <a:chOff x="104750" y="204750"/>
            <a:chExt cx="9077378" cy="4938900"/>
          </a:xfrm>
        </p:grpSpPr>
        <p:grpSp>
          <p:nvGrpSpPr>
            <p:cNvPr id="543" name="Google Shape;543;p62"/>
            <p:cNvGrpSpPr/>
            <p:nvPr/>
          </p:nvGrpSpPr>
          <p:grpSpPr>
            <a:xfrm>
              <a:off x="104750" y="206700"/>
              <a:ext cx="9077378" cy="342900"/>
              <a:chOff x="-25" y="0"/>
              <a:chExt cx="9182983" cy="342900"/>
            </a:xfrm>
          </p:grpSpPr>
          <p:sp>
            <p:nvSpPr>
              <p:cNvPr id="544" name="Google Shape;544;p6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62"/>
              <p:cNvGrpSpPr/>
              <p:nvPr/>
            </p:nvGrpSpPr>
            <p:grpSpPr>
              <a:xfrm>
                <a:off x="215975" y="111150"/>
                <a:ext cx="642950" cy="120600"/>
                <a:chOff x="215975" y="152625"/>
                <a:chExt cx="642950" cy="120600"/>
              </a:xfrm>
            </p:grpSpPr>
            <p:sp>
              <p:nvSpPr>
                <p:cNvPr id="546" name="Google Shape;546;p6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9" name="Google Shape;549;p6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550"/>
        <p:cNvGrpSpPr/>
        <p:nvPr/>
      </p:nvGrpSpPr>
      <p:grpSpPr>
        <a:xfrm>
          <a:off x="0" y="0"/>
          <a:ext cx="0" cy="0"/>
          <a:chOff x="0" y="0"/>
          <a:chExt cx="0" cy="0"/>
        </a:xfrm>
      </p:grpSpPr>
      <p:sp>
        <p:nvSpPr>
          <p:cNvPr id="551" name="Google Shape;551;p6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2" name="Google Shape;552;p6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3" name="Google Shape;553;p6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554" name="Google Shape;554;p6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5" name="Google Shape;555;p6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556" name="Google Shape;556;p6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7" name="Google Shape;557;p6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558"/>
        <p:cNvGrpSpPr/>
        <p:nvPr/>
      </p:nvGrpSpPr>
      <p:grpSpPr>
        <a:xfrm>
          <a:off x="0" y="0"/>
          <a:ext cx="0" cy="0"/>
          <a:chOff x="0" y="0"/>
          <a:chExt cx="0" cy="0"/>
        </a:xfrm>
      </p:grpSpPr>
      <p:sp>
        <p:nvSpPr>
          <p:cNvPr id="559" name="Google Shape;559;p6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0" name="Google Shape;560;p6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61" name="Google Shape;561;p6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62" name="Google Shape;562;p6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563" name="Google Shape;563;p6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64" name="Google Shape;564;p6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565" name="Google Shape;565;p6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6" name="Google Shape;566;p6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7" name="Google Shape;567;p6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568" name="Google Shape;568;p6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569"/>
        <p:cNvGrpSpPr/>
        <p:nvPr/>
      </p:nvGrpSpPr>
      <p:grpSpPr>
        <a:xfrm>
          <a:off x="0" y="0"/>
          <a:ext cx="0" cy="0"/>
          <a:chOff x="0" y="0"/>
          <a:chExt cx="0" cy="0"/>
        </a:xfrm>
      </p:grpSpPr>
      <p:sp>
        <p:nvSpPr>
          <p:cNvPr id="570" name="Google Shape;570;p6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71" name="Google Shape;571;p6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572"/>
        <p:cNvGrpSpPr/>
        <p:nvPr/>
      </p:nvGrpSpPr>
      <p:grpSpPr>
        <a:xfrm>
          <a:off x="0" y="0"/>
          <a:ext cx="0" cy="0"/>
          <a:chOff x="0" y="0"/>
          <a:chExt cx="0" cy="0"/>
        </a:xfrm>
      </p:grpSpPr>
      <p:grpSp>
        <p:nvGrpSpPr>
          <p:cNvPr id="573" name="Google Shape;573;p66"/>
          <p:cNvGrpSpPr/>
          <p:nvPr/>
        </p:nvGrpSpPr>
        <p:grpSpPr>
          <a:xfrm>
            <a:off x="-25" y="0"/>
            <a:ext cx="9144020" cy="342900"/>
            <a:chOff x="-25" y="0"/>
            <a:chExt cx="9144020" cy="342900"/>
          </a:xfrm>
        </p:grpSpPr>
        <p:sp>
          <p:nvSpPr>
            <p:cNvPr id="574" name="Google Shape;574;p6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66"/>
            <p:cNvGrpSpPr/>
            <p:nvPr/>
          </p:nvGrpSpPr>
          <p:grpSpPr>
            <a:xfrm>
              <a:off x="215975" y="111150"/>
              <a:ext cx="642950" cy="120600"/>
              <a:chOff x="215975" y="152625"/>
              <a:chExt cx="642950" cy="120600"/>
            </a:xfrm>
          </p:grpSpPr>
          <p:sp>
            <p:nvSpPr>
              <p:cNvPr id="576" name="Google Shape;576;p6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6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0" name="Google Shape;580;p6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581"/>
        <p:cNvGrpSpPr/>
        <p:nvPr/>
      </p:nvGrpSpPr>
      <p:grpSpPr>
        <a:xfrm>
          <a:off x="0" y="0"/>
          <a:ext cx="0" cy="0"/>
          <a:chOff x="0" y="0"/>
          <a:chExt cx="0" cy="0"/>
        </a:xfrm>
      </p:grpSpPr>
      <p:grpSp>
        <p:nvGrpSpPr>
          <p:cNvPr id="582" name="Google Shape;582;p67"/>
          <p:cNvGrpSpPr/>
          <p:nvPr/>
        </p:nvGrpSpPr>
        <p:grpSpPr>
          <a:xfrm>
            <a:off x="-25" y="0"/>
            <a:ext cx="9144020" cy="342900"/>
            <a:chOff x="-25" y="0"/>
            <a:chExt cx="9144020" cy="342900"/>
          </a:xfrm>
        </p:grpSpPr>
        <p:sp>
          <p:nvSpPr>
            <p:cNvPr id="583" name="Google Shape;583;p6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67"/>
            <p:cNvGrpSpPr/>
            <p:nvPr/>
          </p:nvGrpSpPr>
          <p:grpSpPr>
            <a:xfrm>
              <a:off x="215975" y="111150"/>
              <a:ext cx="642950" cy="120600"/>
              <a:chOff x="215975" y="152625"/>
              <a:chExt cx="642950" cy="120600"/>
            </a:xfrm>
          </p:grpSpPr>
          <p:sp>
            <p:nvSpPr>
              <p:cNvPr id="585" name="Google Shape;585;p6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8" name="Google Shape;588;p6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9" name="Google Shape;589;p6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590"/>
        <p:cNvGrpSpPr/>
        <p:nvPr/>
      </p:nvGrpSpPr>
      <p:grpSpPr>
        <a:xfrm>
          <a:off x="0" y="0"/>
          <a:ext cx="0" cy="0"/>
          <a:chOff x="0" y="0"/>
          <a:chExt cx="0" cy="0"/>
        </a:xfrm>
      </p:grpSpPr>
      <p:sp>
        <p:nvSpPr>
          <p:cNvPr id="591" name="Google Shape;591;p6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2" name="Google Shape;592;p6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93" name="Google Shape;593;p68"/>
          <p:cNvGrpSpPr/>
          <p:nvPr/>
        </p:nvGrpSpPr>
        <p:grpSpPr>
          <a:xfrm>
            <a:off x="-25" y="0"/>
            <a:ext cx="9144020" cy="342900"/>
            <a:chOff x="-25" y="0"/>
            <a:chExt cx="9144020" cy="342900"/>
          </a:xfrm>
        </p:grpSpPr>
        <p:sp>
          <p:nvSpPr>
            <p:cNvPr id="594" name="Google Shape;594;p6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68"/>
            <p:cNvGrpSpPr/>
            <p:nvPr/>
          </p:nvGrpSpPr>
          <p:grpSpPr>
            <a:xfrm>
              <a:off x="215975" y="111150"/>
              <a:ext cx="642950" cy="120600"/>
              <a:chOff x="215975" y="152625"/>
              <a:chExt cx="642950" cy="120600"/>
            </a:xfrm>
          </p:grpSpPr>
          <p:sp>
            <p:nvSpPr>
              <p:cNvPr id="596" name="Google Shape;596;p6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68"/>
          <p:cNvGrpSpPr/>
          <p:nvPr/>
        </p:nvGrpSpPr>
        <p:grpSpPr>
          <a:xfrm>
            <a:off x="66650" y="204750"/>
            <a:ext cx="9077378" cy="4938900"/>
            <a:chOff x="104750" y="204750"/>
            <a:chExt cx="9077378" cy="4938900"/>
          </a:xfrm>
        </p:grpSpPr>
        <p:grpSp>
          <p:nvGrpSpPr>
            <p:cNvPr id="600" name="Google Shape;600;p68"/>
            <p:cNvGrpSpPr/>
            <p:nvPr/>
          </p:nvGrpSpPr>
          <p:grpSpPr>
            <a:xfrm>
              <a:off x="104750" y="206700"/>
              <a:ext cx="9077378" cy="342900"/>
              <a:chOff x="-25" y="0"/>
              <a:chExt cx="9182983" cy="342900"/>
            </a:xfrm>
          </p:grpSpPr>
          <p:sp>
            <p:nvSpPr>
              <p:cNvPr id="601" name="Google Shape;601;p6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68"/>
              <p:cNvGrpSpPr/>
              <p:nvPr/>
            </p:nvGrpSpPr>
            <p:grpSpPr>
              <a:xfrm>
                <a:off x="215975" y="111150"/>
                <a:ext cx="642950" cy="120600"/>
                <a:chOff x="215975" y="152625"/>
                <a:chExt cx="642950" cy="120600"/>
              </a:xfrm>
            </p:grpSpPr>
            <p:sp>
              <p:nvSpPr>
                <p:cNvPr id="603" name="Google Shape;603;p6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6" name="Google Shape;606;p6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607"/>
        <p:cNvGrpSpPr/>
        <p:nvPr/>
      </p:nvGrpSpPr>
      <p:grpSpPr>
        <a:xfrm>
          <a:off x="0" y="0"/>
          <a:ext cx="0" cy="0"/>
          <a:chOff x="0" y="0"/>
          <a:chExt cx="0" cy="0"/>
        </a:xfrm>
      </p:grpSpPr>
      <p:grpSp>
        <p:nvGrpSpPr>
          <p:cNvPr id="608" name="Google Shape;608;p69"/>
          <p:cNvGrpSpPr/>
          <p:nvPr/>
        </p:nvGrpSpPr>
        <p:grpSpPr>
          <a:xfrm>
            <a:off x="-25" y="0"/>
            <a:ext cx="9144020" cy="342900"/>
            <a:chOff x="-25" y="0"/>
            <a:chExt cx="9144020" cy="342900"/>
          </a:xfrm>
        </p:grpSpPr>
        <p:sp>
          <p:nvSpPr>
            <p:cNvPr id="609" name="Google Shape;609;p6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69"/>
            <p:cNvGrpSpPr/>
            <p:nvPr/>
          </p:nvGrpSpPr>
          <p:grpSpPr>
            <a:xfrm>
              <a:off x="215975" y="111150"/>
              <a:ext cx="642950" cy="120600"/>
              <a:chOff x="215975" y="152625"/>
              <a:chExt cx="642950" cy="120600"/>
            </a:xfrm>
          </p:grpSpPr>
          <p:sp>
            <p:nvSpPr>
              <p:cNvPr id="611" name="Google Shape;611;p6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4" name="Google Shape;614;p6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615" name="Google Shape;615;p6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616"/>
        <p:cNvGrpSpPr/>
        <p:nvPr/>
      </p:nvGrpSpPr>
      <p:grpSpPr>
        <a:xfrm>
          <a:off x="0" y="0"/>
          <a:ext cx="0" cy="0"/>
          <a:chOff x="0" y="0"/>
          <a:chExt cx="0" cy="0"/>
        </a:xfrm>
      </p:grpSpPr>
      <p:grpSp>
        <p:nvGrpSpPr>
          <p:cNvPr id="617" name="Google Shape;617;p70"/>
          <p:cNvGrpSpPr/>
          <p:nvPr/>
        </p:nvGrpSpPr>
        <p:grpSpPr>
          <a:xfrm flipH="1">
            <a:off x="214694" y="123860"/>
            <a:ext cx="8552969" cy="4510486"/>
            <a:chOff x="45421" y="890559"/>
            <a:chExt cx="6688800" cy="3527400"/>
          </a:xfrm>
        </p:grpSpPr>
        <p:sp>
          <p:nvSpPr>
            <p:cNvPr id="618" name="Google Shape;618;p7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70"/>
          <p:cNvGrpSpPr/>
          <p:nvPr/>
        </p:nvGrpSpPr>
        <p:grpSpPr>
          <a:xfrm flipH="1">
            <a:off x="394192" y="461737"/>
            <a:ext cx="8552969" cy="4510486"/>
            <a:chOff x="45421" y="890559"/>
            <a:chExt cx="6688800" cy="3527400"/>
          </a:xfrm>
        </p:grpSpPr>
        <p:sp>
          <p:nvSpPr>
            <p:cNvPr id="624" name="Google Shape;624;p7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7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0" name="Google Shape;630;p7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631" name="Google Shape;631;p7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632"/>
        <p:cNvGrpSpPr/>
        <p:nvPr/>
      </p:nvGrpSpPr>
      <p:grpSpPr>
        <a:xfrm>
          <a:off x="0" y="0"/>
          <a:ext cx="0" cy="0"/>
          <a:chOff x="0" y="0"/>
          <a:chExt cx="0" cy="0"/>
        </a:xfrm>
      </p:grpSpPr>
      <p:grpSp>
        <p:nvGrpSpPr>
          <p:cNvPr id="633" name="Google Shape;633;p71"/>
          <p:cNvGrpSpPr/>
          <p:nvPr/>
        </p:nvGrpSpPr>
        <p:grpSpPr>
          <a:xfrm>
            <a:off x="-25" y="0"/>
            <a:ext cx="9144020" cy="342900"/>
            <a:chOff x="-25" y="0"/>
            <a:chExt cx="9144020" cy="342900"/>
          </a:xfrm>
        </p:grpSpPr>
        <p:sp>
          <p:nvSpPr>
            <p:cNvPr id="634" name="Google Shape;634;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71"/>
            <p:cNvGrpSpPr/>
            <p:nvPr/>
          </p:nvGrpSpPr>
          <p:grpSpPr>
            <a:xfrm>
              <a:off x="215975" y="111150"/>
              <a:ext cx="642950" cy="120600"/>
              <a:chOff x="215975" y="152625"/>
              <a:chExt cx="642950" cy="120600"/>
            </a:xfrm>
          </p:grpSpPr>
          <p:sp>
            <p:nvSpPr>
              <p:cNvPr id="636" name="Google Shape;636;p7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639"/>
        <p:cNvGrpSpPr/>
        <p:nvPr/>
      </p:nvGrpSpPr>
      <p:grpSpPr>
        <a:xfrm>
          <a:off x="0" y="0"/>
          <a:ext cx="0" cy="0"/>
          <a:chOff x="0" y="0"/>
          <a:chExt cx="0" cy="0"/>
        </a:xfrm>
      </p:grpSpPr>
      <p:grpSp>
        <p:nvGrpSpPr>
          <p:cNvPr id="640" name="Google Shape;640;p72"/>
          <p:cNvGrpSpPr/>
          <p:nvPr/>
        </p:nvGrpSpPr>
        <p:grpSpPr>
          <a:xfrm>
            <a:off x="-25" y="0"/>
            <a:ext cx="9144020" cy="342900"/>
            <a:chOff x="-25" y="0"/>
            <a:chExt cx="9144020" cy="342900"/>
          </a:xfrm>
        </p:grpSpPr>
        <p:sp>
          <p:nvSpPr>
            <p:cNvPr id="641" name="Google Shape;641;p7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72"/>
            <p:cNvGrpSpPr/>
            <p:nvPr/>
          </p:nvGrpSpPr>
          <p:grpSpPr>
            <a:xfrm>
              <a:off x="215975" y="111150"/>
              <a:ext cx="642950" cy="120600"/>
              <a:chOff x="215975" y="152625"/>
              <a:chExt cx="642950" cy="120600"/>
            </a:xfrm>
          </p:grpSpPr>
          <p:sp>
            <p:nvSpPr>
              <p:cNvPr id="643" name="Google Shape;643;p7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72"/>
          <p:cNvGrpSpPr/>
          <p:nvPr/>
        </p:nvGrpSpPr>
        <p:grpSpPr>
          <a:xfrm>
            <a:off x="66650" y="204750"/>
            <a:ext cx="9077378" cy="4938900"/>
            <a:chOff x="104750" y="204750"/>
            <a:chExt cx="9077378" cy="4938900"/>
          </a:xfrm>
        </p:grpSpPr>
        <p:grpSp>
          <p:nvGrpSpPr>
            <p:cNvPr id="647" name="Google Shape;647;p72"/>
            <p:cNvGrpSpPr/>
            <p:nvPr/>
          </p:nvGrpSpPr>
          <p:grpSpPr>
            <a:xfrm>
              <a:off x="104750" y="206700"/>
              <a:ext cx="9077378" cy="342900"/>
              <a:chOff x="-25" y="0"/>
              <a:chExt cx="9182983" cy="342900"/>
            </a:xfrm>
          </p:grpSpPr>
          <p:sp>
            <p:nvSpPr>
              <p:cNvPr id="648" name="Google Shape;648;p7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72"/>
              <p:cNvGrpSpPr/>
              <p:nvPr/>
            </p:nvGrpSpPr>
            <p:grpSpPr>
              <a:xfrm>
                <a:off x="215975" y="111150"/>
                <a:ext cx="642950" cy="120600"/>
                <a:chOff x="215975" y="152625"/>
                <a:chExt cx="642950" cy="120600"/>
              </a:xfrm>
            </p:grpSpPr>
            <p:sp>
              <p:nvSpPr>
                <p:cNvPr id="650" name="Google Shape;650;p7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53" name="Google Shape;653;p7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654" name="Google Shape;654;p72"/>
          <p:cNvGrpSpPr/>
          <p:nvPr/>
        </p:nvGrpSpPr>
        <p:grpSpPr>
          <a:xfrm>
            <a:off x="157050" y="405675"/>
            <a:ext cx="8986935" cy="4747800"/>
            <a:chOff x="104746" y="204750"/>
            <a:chExt cx="8986935" cy="4747800"/>
          </a:xfrm>
        </p:grpSpPr>
        <p:grpSp>
          <p:nvGrpSpPr>
            <p:cNvPr id="655" name="Google Shape;655;p72"/>
            <p:cNvGrpSpPr/>
            <p:nvPr/>
          </p:nvGrpSpPr>
          <p:grpSpPr>
            <a:xfrm>
              <a:off x="104746" y="206700"/>
              <a:ext cx="8986935" cy="342900"/>
              <a:chOff x="-29" y="0"/>
              <a:chExt cx="9091487" cy="342900"/>
            </a:xfrm>
          </p:grpSpPr>
          <p:sp>
            <p:nvSpPr>
              <p:cNvPr id="656" name="Google Shape;656;p7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72"/>
              <p:cNvGrpSpPr/>
              <p:nvPr/>
            </p:nvGrpSpPr>
            <p:grpSpPr>
              <a:xfrm>
                <a:off x="215975" y="111150"/>
                <a:ext cx="642950" cy="120600"/>
                <a:chOff x="215975" y="152625"/>
                <a:chExt cx="642950" cy="120600"/>
              </a:xfrm>
            </p:grpSpPr>
            <p:sp>
              <p:nvSpPr>
                <p:cNvPr id="658" name="Google Shape;658;p7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61" name="Google Shape;661;p7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6"/>
        <p:cNvGrpSpPr/>
        <p:nvPr/>
      </p:nvGrpSpPr>
      <p:grpSpPr>
        <a:xfrm>
          <a:off x="0" y="0"/>
          <a:ext cx="0" cy="0"/>
          <a:chOff x="0" y="0"/>
          <a:chExt cx="0" cy="0"/>
        </a:xfrm>
      </p:grpSpPr>
      <p:sp>
        <p:nvSpPr>
          <p:cNvPr id="667" name="Google Shape;667;p7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8" name="Google Shape;668;p7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9"/>
        <p:cNvGrpSpPr/>
        <p:nvPr/>
      </p:nvGrpSpPr>
      <p:grpSpPr>
        <a:xfrm>
          <a:off x="0" y="0"/>
          <a:ext cx="0" cy="0"/>
          <a:chOff x="0" y="0"/>
          <a:chExt cx="0" cy="0"/>
        </a:xfrm>
      </p:grpSpPr>
      <p:sp>
        <p:nvSpPr>
          <p:cNvPr id="670" name="Google Shape;670;p75"/>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1" name="Google Shape;671;p75"/>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672" name="Google Shape;672;p75"/>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3"/>
        <p:cNvGrpSpPr/>
        <p:nvPr/>
      </p:nvGrpSpPr>
      <p:grpSpPr>
        <a:xfrm>
          <a:off x="0" y="0"/>
          <a:ext cx="0" cy="0"/>
          <a:chOff x="0" y="0"/>
          <a:chExt cx="0" cy="0"/>
        </a:xfrm>
      </p:grpSpPr>
      <p:grpSp>
        <p:nvGrpSpPr>
          <p:cNvPr id="674" name="Google Shape;674;p76"/>
          <p:cNvGrpSpPr/>
          <p:nvPr/>
        </p:nvGrpSpPr>
        <p:grpSpPr>
          <a:xfrm>
            <a:off x="-25" y="0"/>
            <a:ext cx="9144020" cy="342900"/>
            <a:chOff x="-25" y="0"/>
            <a:chExt cx="9144020" cy="342900"/>
          </a:xfrm>
        </p:grpSpPr>
        <p:sp>
          <p:nvSpPr>
            <p:cNvPr id="675" name="Google Shape;675;p7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76"/>
            <p:cNvGrpSpPr/>
            <p:nvPr/>
          </p:nvGrpSpPr>
          <p:grpSpPr>
            <a:xfrm>
              <a:off x="215975" y="111150"/>
              <a:ext cx="642950" cy="120600"/>
              <a:chOff x="215975" y="152625"/>
              <a:chExt cx="642950" cy="120600"/>
            </a:xfrm>
          </p:grpSpPr>
          <p:sp>
            <p:nvSpPr>
              <p:cNvPr id="677" name="Google Shape;677;p7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7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681" name="Google Shape;681;p76"/>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82" name="Google Shape;682;p76"/>
          <p:cNvGrpSpPr/>
          <p:nvPr/>
        </p:nvGrpSpPr>
        <p:grpSpPr>
          <a:xfrm>
            <a:off x="66650" y="204750"/>
            <a:ext cx="9077378" cy="4938900"/>
            <a:chOff x="104750" y="204750"/>
            <a:chExt cx="9077378" cy="4938900"/>
          </a:xfrm>
        </p:grpSpPr>
        <p:grpSp>
          <p:nvGrpSpPr>
            <p:cNvPr id="683" name="Google Shape;683;p76"/>
            <p:cNvGrpSpPr/>
            <p:nvPr/>
          </p:nvGrpSpPr>
          <p:grpSpPr>
            <a:xfrm>
              <a:off x="104750" y="206700"/>
              <a:ext cx="9077378" cy="342900"/>
              <a:chOff x="-25" y="0"/>
              <a:chExt cx="9182983" cy="342900"/>
            </a:xfrm>
          </p:grpSpPr>
          <p:sp>
            <p:nvSpPr>
              <p:cNvPr id="684" name="Google Shape;684;p7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76"/>
              <p:cNvGrpSpPr/>
              <p:nvPr/>
            </p:nvGrpSpPr>
            <p:grpSpPr>
              <a:xfrm>
                <a:off x="215975" y="111150"/>
                <a:ext cx="642950" cy="120600"/>
                <a:chOff x="215975" y="152625"/>
                <a:chExt cx="642950" cy="120600"/>
              </a:xfrm>
            </p:grpSpPr>
            <p:sp>
              <p:nvSpPr>
                <p:cNvPr id="686" name="Google Shape;686;p7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89" name="Google Shape;689;p76"/>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0"/>
        <p:cNvGrpSpPr/>
        <p:nvPr/>
      </p:nvGrpSpPr>
      <p:grpSpPr>
        <a:xfrm>
          <a:off x="0" y="0"/>
          <a:ext cx="0" cy="0"/>
          <a:chOff x="0" y="0"/>
          <a:chExt cx="0" cy="0"/>
        </a:xfrm>
      </p:grpSpPr>
      <p:sp>
        <p:nvSpPr>
          <p:cNvPr id="691" name="Google Shape;691;p77"/>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2" name="Google Shape;692;p77"/>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693" name="Google Shape;693;p77"/>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694" name="Google Shape;694;p77"/>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5"/>
        <p:cNvGrpSpPr/>
        <p:nvPr/>
      </p:nvGrpSpPr>
      <p:grpSpPr>
        <a:xfrm>
          <a:off x="0" y="0"/>
          <a:ext cx="0" cy="0"/>
          <a:chOff x="0" y="0"/>
          <a:chExt cx="0" cy="0"/>
        </a:xfrm>
      </p:grpSpPr>
      <p:sp>
        <p:nvSpPr>
          <p:cNvPr id="696" name="Google Shape;696;p7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7" name="Google Shape;697;p78"/>
          <p:cNvGrpSpPr/>
          <p:nvPr/>
        </p:nvGrpSpPr>
        <p:grpSpPr>
          <a:xfrm>
            <a:off x="-25" y="0"/>
            <a:ext cx="9144020" cy="342900"/>
            <a:chOff x="-25" y="0"/>
            <a:chExt cx="9144020" cy="342900"/>
          </a:xfrm>
        </p:grpSpPr>
        <p:sp>
          <p:nvSpPr>
            <p:cNvPr id="698" name="Google Shape;698;p7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78"/>
            <p:cNvGrpSpPr/>
            <p:nvPr/>
          </p:nvGrpSpPr>
          <p:grpSpPr>
            <a:xfrm>
              <a:off x="215975" y="111150"/>
              <a:ext cx="642950" cy="120600"/>
              <a:chOff x="215975" y="152625"/>
              <a:chExt cx="642950" cy="120600"/>
            </a:xfrm>
          </p:grpSpPr>
          <p:sp>
            <p:nvSpPr>
              <p:cNvPr id="700" name="Google Shape;700;p7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3"/>
        <p:cNvGrpSpPr/>
        <p:nvPr/>
      </p:nvGrpSpPr>
      <p:grpSpPr>
        <a:xfrm>
          <a:off x="0" y="0"/>
          <a:ext cx="0" cy="0"/>
          <a:chOff x="0" y="0"/>
          <a:chExt cx="0" cy="0"/>
        </a:xfrm>
      </p:grpSpPr>
      <p:sp>
        <p:nvSpPr>
          <p:cNvPr id="704" name="Google Shape;704;p79"/>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705" name="Google Shape;705;p79"/>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6"/>
        <p:cNvGrpSpPr/>
        <p:nvPr/>
      </p:nvGrpSpPr>
      <p:grpSpPr>
        <a:xfrm>
          <a:off x="0" y="0"/>
          <a:ext cx="0" cy="0"/>
          <a:chOff x="0" y="0"/>
          <a:chExt cx="0" cy="0"/>
        </a:xfrm>
      </p:grpSpPr>
      <p:sp>
        <p:nvSpPr>
          <p:cNvPr id="707" name="Google Shape;707;p80"/>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8"/>
        <p:cNvGrpSpPr/>
        <p:nvPr/>
      </p:nvGrpSpPr>
      <p:grpSpPr>
        <a:xfrm>
          <a:off x="0" y="0"/>
          <a:ext cx="0" cy="0"/>
          <a:chOff x="0" y="0"/>
          <a:chExt cx="0" cy="0"/>
        </a:xfrm>
      </p:grpSpPr>
      <p:sp>
        <p:nvSpPr>
          <p:cNvPr id="709" name="Google Shape;709;p81"/>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10" name="Google Shape;710;p81"/>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711" name="Google Shape;711;p81"/>
          <p:cNvGrpSpPr/>
          <p:nvPr/>
        </p:nvGrpSpPr>
        <p:grpSpPr>
          <a:xfrm>
            <a:off x="-25" y="0"/>
            <a:ext cx="9144020" cy="342900"/>
            <a:chOff x="-25" y="0"/>
            <a:chExt cx="9144020" cy="342900"/>
          </a:xfrm>
        </p:grpSpPr>
        <p:sp>
          <p:nvSpPr>
            <p:cNvPr id="712" name="Google Shape;712;p8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81"/>
            <p:cNvGrpSpPr/>
            <p:nvPr/>
          </p:nvGrpSpPr>
          <p:grpSpPr>
            <a:xfrm>
              <a:off x="215975" y="111150"/>
              <a:ext cx="642950" cy="120600"/>
              <a:chOff x="215975" y="152625"/>
              <a:chExt cx="642950" cy="120600"/>
            </a:xfrm>
          </p:grpSpPr>
          <p:sp>
            <p:nvSpPr>
              <p:cNvPr id="714" name="Google Shape;714;p8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 name="Google Shape;717;p81"/>
          <p:cNvGrpSpPr/>
          <p:nvPr/>
        </p:nvGrpSpPr>
        <p:grpSpPr>
          <a:xfrm>
            <a:off x="66650" y="204750"/>
            <a:ext cx="9077378" cy="4938900"/>
            <a:chOff x="104750" y="204750"/>
            <a:chExt cx="9077378" cy="4938900"/>
          </a:xfrm>
        </p:grpSpPr>
        <p:grpSp>
          <p:nvGrpSpPr>
            <p:cNvPr id="718" name="Google Shape;718;p81"/>
            <p:cNvGrpSpPr/>
            <p:nvPr/>
          </p:nvGrpSpPr>
          <p:grpSpPr>
            <a:xfrm>
              <a:off x="104750" y="206700"/>
              <a:ext cx="9077378" cy="342900"/>
              <a:chOff x="-25" y="0"/>
              <a:chExt cx="9182983" cy="342900"/>
            </a:xfrm>
          </p:grpSpPr>
          <p:sp>
            <p:nvSpPr>
              <p:cNvPr id="719" name="Google Shape;719;p8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81"/>
              <p:cNvGrpSpPr/>
              <p:nvPr/>
            </p:nvGrpSpPr>
            <p:grpSpPr>
              <a:xfrm>
                <a:off x="215975" y="111150"/>
                <a:ext cx="642950" cy="120600"/>
                <a:chOff x="215975" y="152625"/>
                <a:chExt cx="642950" cy="120600"/>
              </a:xfrm>
            </p:grpSpPr>
            <p:sp>
              <p:nvSpPr>
                <p:cNvPr id="721" name="Google Shape;721;p8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24" name="Google Shape;724;p8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5"/>
        <p:cNvGrpSpPr/>
        <p:nvPr/>
      </p:nvGrpSpPr>
      <p:grpSpPr>
        <a:xfrm>
          <a:off x="0" y="0"/>
          <a:ext cx="0" cy="0"/>
          <a:chOff x="0" y="0"/>
          <a:chExt cx="0" cy="0"/>
        </a:xfrm>
      </p:grpSpPr>
      <p:sp>
        <p:nvSpPr>
          <p:cNvPr id="726" name="Google Shape;726;p82"/>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7"/>
        <p:cNvGrpSpPr/>
        <p:nvPr/>
      </p:nvGrpSpPr>
      <p:grpSpPr>
        <a:xfrm>
          <a:off x="0" y="0"/>
          <a:ext cx="0" cy="0"/>
          <a:chOff x="0" y="0"/>
          <a:chExt cx="0" cy="0"/>
        </a:xfrm>
      </p:grpSpPr>
      <p:sp>
        <p:nvSpPr>
          <p:cNvPr id="728" name="Google Shape;728;p83"/>
          <p:cNvSpPr txBox="1">
            <a:spLocks noGrp="1"/>
          </p:cNvSpPr>
          <p:nvPr>
            <p:ph type="title" hasCustomPrompt="1"/>
          </p:nvPr>
        </p:nvSpPr>
        <p:spPr>
          <a:xfrm>
            <a:off x="1636500" y="2097350"/>
            <a:ext cx="6213900" cy="11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9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729" name="Google Shape;729;p83"/>
          <p:cNvSpPr txBox="1">
            <a:spLocks noGrp="1"/>
          </p:cNvSpPr>
          <p:nvPr>
            <p:ph type="subTitle" idx="1"/>
          </p:nvPr>
        </p:nvSpPr>
        <p:spPr>
          <a:xfrm>
            <a:off x="2133600" y="3310675"/>
            <a:ext cx="5219700" cy="3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0"/>
        <p:cNvGrpSpPr/>
        <p:nvPr/>
      </p:nvGrpSpPr>
      <p:grpSpPr>
        <a:xfrm>
          <a:off x="0" y="0"/>
          <a:ext cx="0" cy="0"/>
          <a:chOff x="0" y="0"/>
          <a:chExt cx="0" cy="0"/>
        </a:xfrm>
      </p:grpSpPr>
      <p:sp>
        <p:nvSpPr>
          <p:cNvPr id="731" name="Google Shape;731;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2"/>
        <p:cNvGrpSpPr/>
        <p:nvPr/>
      </p:nvGrpSpPr>
      <p:grpSpPr>
        <a:xfrm>
          <a:off x="0" y="0"/>
          <a:ext cx="0" cy="0"/>
          <a:chOff x="0" y="0"/>
          <a:chExt cx="0" cy="0"/>
        </a:xfrm>
      </p:grpSpPr>
      <p:sp>
        <p:nvSpPr>
          <p:cNvPr id="733" name="Google Shape;733;p8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4" name="Google Shape;734;p8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5" name="Google Shape;735;p85"/>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36" name="Google Shape;736;p85"/>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37" name="Google Shape;737;p85"/>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8" name="Google Shape;738;p85"/>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39" name="Google Shape;739;p85"/>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40" name="Google Shape;740;p8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1" name="Google Shape;741;p85"/>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42" name="Google Shape;742;p85"/>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43" name="Google Shape;743;p85"/>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4" name="Google Shape;744;p85"/>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45" name="Google Shape;745;p85"/>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46"/>
        <p:cNvGrpSpPr/>
        <p:nvPr/>
      </p:nvGrpSpPr>
      <p:grpSpPr>
        <a:xfrm>
          <a:off x="0" y="0"/>
          <a:ext cx="0" cy="0"/>
          <a:chOff x="0" y="0"/>
          <a:chExt cx="0" cy="0"/>
        </a:xfrm>
      </p:grpSpPr>
      <p:sp>
        <p:nvSpPr>
          <p:cNvPr id="747" name="Google Shape;747;p8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8" name="Google Shape;748;p86"/>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9" name="Google Shape;749;p86"/>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50" name="Google Shape;750;p86"/>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1" name="Google Shape;751;p86"/>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52" name="Google Shape;752;p86"/>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3" name="Google Shape;753;p86"/>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754" name="Google Shape;754;p86"/>
          <p:cNvGrpSpPr/>
          <p:nvPr/>
        </p:nvGrpSpPr>
        <p:grpSpPr>
          <a:xfrm>
            <a:off x="-25" y="0"/>
            <a:ext cx="9144020" cy="342900"/>
            <a:chOff x="-25" y="0"/>
            <a:chExt cx="9144020" cy="342900"/>
          </a:xfrm>
        </p:grpSpPr>
        <p:sp>
          <p:nvSpPr>
            <p:cNvPr id="755" name="Google Shape;755;p8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86"/>
            <p:cNvGrpSpPr/>
            <p:nvPr/>
          </p:nvGrpSpPr>
          <p:grpSpPr>
            <a:xfrm>
              <a:off x="215975" y="111150"/>
              <a:ext cx="642950" cy="120600"/>
              <a:chOff x="215975" y="152625"/>
              <a:chExt cx="642950" cy="120600"/>
            </a:xfrm>
          </p:grpSpPr>
          <p:sp>
            <p:nvSpPr>
              <p:cNvPr id="757" name="Google Shape;757;p8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760"/>
        <p:cNvGrpSpPr/>
        <p:nvPr/>
      </p:nvGrpSpPr>
      <p:grpSpPr>
        <a:xfrm>
          <a:off x="0" y="0"/>
          <a:ext cx="0" cy="0"/>
          <a:chOff x="0" y="0"/>
          <a:chExt cx="0" cy="0"/>
        </a:xfrm>
      </p:grpSpPr>
      <p:sp>
        <p:nvSpPr>
          <p:cNvPr id="761" name="Google Shape;761;p8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2" name="Google Shape;762;p87"/>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63" name="Google Shape;763;p87"/>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64" name="Google Shape;764;p87"/>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65" name="Google Shape;765;p87"/>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66" name="Google Shape;766;p87"/>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67" name="Google Shape;767;p87"/>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768"/>
        <p:cNvGrpSpPr/>
        <p:nvPr/>
      </p:nvGrpSpPr>
      <p:grpSpPr>
        <a:xfrm>
          <a:off x="0" y="0"/>
          <a:ext cx="0" cy="0"/>
          <a:chOff x="0" y="0"/>
          <a:chExt cx="0" cy="0"/>
        </a:xfrm>
      </p:grpSpPr>
      <p:sp>
        <p:nvSpPr>
          <p:cNvPr id="769" name="Google Shape;769;p8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0" name="Google Shape;770;p88"/>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1" name="Google Shape;771;p88"/>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72" name="Google Shape;772;p88"/>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3" name="Google Shape;773;p88"/>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74" name="Google Shape;774;p88"/>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5" name="Google Shape;775;p88"/>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776" name="Google Shape;776;p88"/>
          <p:cNvGrpSpPr/>
          <p:nvPr/>
        </p:nvGrpSpPr>
        <p:grpSpPr>
          <a:xfrm>
            <a:off x="-25" y="0"/>
            <a:ext cx="9144020" cy="342900"/>
            <a:chOff x="-25" y="0"/>
            <a:chExt cx="9144020" cy="342900"/>
          </a:xfrm>
        </p:grpSpPr>
        <p:sp>
          <p:nvSpPr>
            <p:cNvPr id="777" name="Google Shape;777;p8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88"/>
            <p:cNvGrpSpPr/>
            <p:nvPr/>
          </p:nvGrpSpPr>
          <p:grpSpPr>
            <a:xfrm>
              <a:off x="215975" y="111150"/>
              <a:ext cx="642950" cy="120600"/>
              <a:chOff x="215975" y="152625"/>
              <a:chExt cx="642950" cy="120600"/>
            </a:xfrm>
          </p:grpSpPr>
          <p:sp>
            <p:nvSpPr>
              <p:cNvPr id="779" name="Google Shape;779;p8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82"/>
        <p:cNvGrpSpPr/>
        <p:nvPr/>
      </p:nvGrpSpPr>
      <p:grpSpPr>
        <a:xfrm>
          <a:off x="0" y="0"/>
          <a:ext cx="0" cy="0"/>
          <a:chOff x="0" y="0"/>
          <a:chExt cx="0" cy="0"/>
        </a:xfrm>
      </p:grpSpPr>
      <p:sp>
        <p:nvSpPr>
          <p:cNvPr id="783" name="Google Shape;783;p8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89"/>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5" name="Google Shape;785;p89"/>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86" name="Google Shape;786;p89"/>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7" name="Google Shape;787;p89"/>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88" name="Google Shape;788;p89"/>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9" name="Google Shape;789;p89"/>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790" name="Google Shape;790;p89"/>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91" name="Google Shape;791;p89"/>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792" name="Google Shape;792;p89"/>
          <p:cNvGrpSpPr/>
          <p:nvPr/>
        </p:nvGrpSpPr>
        <p:grpSpPr>
          <a:xfrm>
            <a:off x="-25" y="0"/>
            <a:ext cx="9144020" cy="342900"/>
            <a:chOff x="-25" y="0"/>
            <a:chExt cx="9144020" cy="342900"/>
          </a:xfrm>
        </p:grpSpPr>
        <p:sp>
          <p:nvSpPr>
            <p:cNvPr id="793" name="Google Shape;793;p8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89"/>
            <p:cNvGrpSpPr/>
            <p:nvPr/>
          </p:nvGrpSpPr>
          <p:grpSpPr>
            <a:xfrm>
              <a:off x="215975" y="111150"/>
              <a:ext cx="642950" cy="120600"/>
              <a:chOff x="215975" y="152625"/>
              <a:chExt cx="642950" cy="120600"/>
            </a:xfrm>
          </p:grpSpPr>
          <p:sp>
            <p:nvSpPr>
              <p:cNvPr id="795" name="Google Shape;795;p8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798"/>
        <p:cNvGrpSpPr/>
        <p:nvPr/>
      </p:nvGrpSpPr>
      <p:grpSpPr>
        <a:xfrm>
          <a:off x="0" y="0"/>
          <a:ext cx="0" cy="0"/>
          <a:chOff x="0" y="0"/>
          <a:chExt cx="0" cy="0"/>
        </a:xfrm>
      </p:grpSpPr>
      <p:sp>
        <p:nvSpPr>
          <p:cNvPr id="799" name="Google Shape;799;p9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0" name="Google Shape;800;p90"/>
          <p:cNvSpPr txBox="1">
            <a:spLocks noGrp="1"/>
          </p:cNvSpPr>
          <p:nvPr>
            <p:ph type="title" idx="2"/>
          </p:nvPr>
        </p:nvSpPr>
        <p:spPr>
          <a:xfrm>
            <a:off x="137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1" name="Google Shape;801;p90"/>
          <p:cNvSpPr txBox="1">
            <a:spLocks noGrp="1"/>
          </p:cNvSpPr>
          <p:nvPr>
            <p:ph type="subTitle" idx="1"/>
          </p:nvPr>
        </p:nvSpPr>
        <p:spPr>
          <a:xfrm>
            <a:off x="137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02" name="Google Shape;802;p90"/>
          <p:cNvSpPr txBox="1">
            <a:spLocks noGrp="1"/>
          </p:cNvSpPr>
          <p:nvPr>
            <p:ph type="title" idx="3"/>
          </p:nvPr>
        </p:nvSpPr>
        <p:spPr>
          <a:xfrm>
            <a:off x="137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3" name="Google Shape;803;p90"/>
          <p:cNvSpPr txBox="1">
            <a:spLocks noGrp="1"/>
          </p:cNvSpPr>
          <p:nvPr>
            <p:ph type="subTitle" idx="4"/>
          </p:nvPr>
        </p:nvSpPr>
        <p:spPr>
          <a:xfrm>
            <a:off x="137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04" name="Google Shape;804;p90"/>
          <p:cNvSpPr txBox="1">
            <a:spLocks noGrp="1"/>
          </p:cNvSpPr>
          <p:nvPr>
            <p:ph type="title" idx="5"/>
          </p:nvPr>
        </p:nvSpPr>
        <p:spPr>
          <a:xfrm>
            <a:off x="5488650" y="213620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5" name="Google Shape;805;p90"/>
          <p:cNvSpPr txBox="1">
            <a:spLocks noGrp="1"/>
          </p:cNvSpPr>
          <p:nvPr>
            <p:ph type="subTitle" idx="6"/>
          </p:nvPr>
        </p:nvSpPr>
        <p:spPr>
          <a:xfrm>
            <a:off x="5488650" y="1593500"/>
            <a:ext cx="2276700" cy="7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06" name="Google Shape;806;p90"/>
          <p:cNvSpPr txBox="1">
            <a:spLocks noGrp="1"/>
          </p:cNvSpPr>
          <p:nvPr>
            <p:ph type="title" idx="7"/>
          </p:nvPr>
        </p:nvSpPr>
        <p:spPr>
          <a:xfrm>
            <a:off x="5488650" y="39173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7" name="Google Shape;807;p90"/>
          <p:cNvSpPr txBox="1">
            <a:spLocks noGrp="1"/>
          </p:cNvSpPr>
          <p:nvPr>
            <p:ph type="subTitle" idx="8"/>
          </p:nvPr>
        </p:nvSpPr>
        <p:spPr>
          <a:xfrm>
            <a:off x="5488650" y="3374675"/>
            <a:ext cx="2276700" cy="69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808"/>
        <p:cNvGrpSpPr/>
        <p:nvPr/>
      </p:nvGrpSpPr>
      <p:grpSpPr>
        <a:xfrm>
          <a:off x="0" y="0"/>
          <a:ext cx="0" cy="0"/>
          <a:chOff x="0" y="0"/>
          <a:chExt cx="0" cy="0"/>
        </a:xfrm>
      </p:grpSpPr>
      <p:sp>
        <p:nvSpPr>
          <p:cNvPr id="809" name="Google Shape;809;p9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0" name="Google Shape;810;p91"/>
          <p:cNvSpPr txBox="1">
            <a:spLocks noGrp="1"/>
          </p:cNvSpPr>
          <p:nvPr>
            <p:ph type="title" idx="2"/>
          </p:nvPr>
        </p:nvSpPr>
        <p:spPr>
          <a:xfrm>
            <a:off x="714300"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1" name="Google Shape;811;p91"/>
          <p:cNvSpPr txBox="1">
            <a:spLocks noGrp="1"/>
          </p:cNvSpPr>
          <p:nvPr>
            <p:ph type="subTitle" idx="1"/>
          </p:nvPr>
        </p:nvSpPr>
        <p:spPr>
          <a:xfrm>
            <a:off x="714300"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12" name="Google Shape;812;p91"/>
          <p:cNvSpPr txBox="1">
            <a:spLocks noGrp="1"/>
          </p:cNvSpPr>
          <p:nvPr>
            <p:ph type="title" idx="3"/>
          </p:nvPr>
        </p:nvSpPr>
        <p:spPr>
          <a:xfrm>
            <a:off x="343363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3" name="Google Shape;813;p91"/>
          <p:cNvSpPr txBox="1">
            <a:spLocks noGrp="1"/>
          </p:cNvSpPr>
          <p:nvPr>
            <p:ph type="subTitle" idx="4"/>
          </p:nvPr>
        </p:nvSpPr>
        <p:spPr>
          <a:xfrm>
            <a:off x="3433642"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14" name="Google Shape;814;p91"/>
          <p:cNvSpPr txBox="1">
            <a:spLocks noGrp="1"/>
          </p:cNvSpPr>
          <p:nvPr>
            <p:ph type="title" idx="5"/>
          </p:nvPr>
        </p:nvSpPr>
        <p:spPr>
          <a:xfrm>
            <a:off x="6152988" y="19559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5" name="Google Shape;815;p91"/>
          <p:cNvSpPr txBox="1">
            <a:spLocks noGrp="1"/>
          </p:cNvSpPr>
          <p:nvPr>
            <p:ph type="subTitle" idx="6"/>
          </p:nvPr>
        </p:nvSpPr>
        <p:spPr>
          <a:xfrm>
            <a:off x="6152996" y="2314575"/>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16" name="Google Shape;816;p91"/>
          <p:cNvSpPr txBox="1">
            <a:spLocks noGrp="1"/>
          </p:cNvSpPr>
          <p:nvPr>
            <p:ph type="title" idx="7"/>
          </p:nvPr>
        </p:nvSpPr>
        <p:spPr>
          <a:xfrm>
            <a:off x="714300"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7" name="Google Shape;817;p91"/>
          <p:cNvSpPr txBox="1">
            <a:spLocks noGrp="1"/>
          </p:cNvSpPr>
          <p:nvPr>
            <p:ph type="subTitle" idx="8"/>
          </p:nvPr>
        </p:nvSpPr>
        <p:spPr>
          <a:xfrm>
            <a:off x="714300"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18" name="Google Shape;818;p91"/>
          <p:cNvSpPr txBox="1">
            <a:spLocks noGrp="1"/>
          </p:cNvSpPr>
          <p:nvPr>
            <p:ph type="title" idx="9"/>
          </p:nvPr>
        </p:nvSpPr>
        <p:spPr>
          <a:xfrm>
            <a:off x="343363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9" name="Google Shape;819;p91"/>
          <p:cNvSpPr txBox="1">
            <a:spLocks noGrp="1"/>
          </p:cNvSpPr>
          <p:nvPr>
            <p:ph type="subTitle" idx="13"/>
          </p:nvPr>
        </p:nvSpPr>
        <p:spPr>
          <a:xfrm>
            <a:off x="3433642"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20" name="Google Shape;820;p91"/>
          <p:cNvSpPr txBox="1">
            <a:spLocks noGrp="1"/>
          </p:cNvSpPr>
          <p:nvPr>
            <p:ph type="title" idx="14"/>
          </p:nvPr>
        </p:nvSpPr>
        <p:spPr>
          <a:xfrm>
            <a:off x="6152988" y="3759975"/>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1" name="Google Shape;821;p91"/>
          <p:cNvSpPr txBox="1">
            <a:spLocks noGrp="1"/>
          </p:cNvSpPr>
          <p:nvPr>
            <p:ph type="subTitle" idx="15"/>
          </p:nvPr>
        </p:nvSpPr>
        <p:spPr>
          <a:xfrm>
            <a:off x="6152996" y="4118600"/>
            <a:ext cx="22767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822" name="Google Shape;822;p91"/>
          <p:cNvGrpSpPr/>
          <p:nvPr/>
        </p:nvGrpSpPr>
        <p:grpSpPr>
          <a:xfrm>
            <a:off x="-25" y="0"/>
            <a:ext cx="9144020" cy="342900"/>
            <a:chOff x="-25" y="0"/>
            <a:chExt cx="9144020" cy="342900"/>
          </a:xfrm>
        </p:grpSpPr>
        <p:sp>
          <p:nvSpPr>
            <p:cNvPr id="823" name="Google Shape;823;p9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91"/>
            <p:cNvGrpSpPr/>
            <p:nvPr/>
          </p:nvGrpSpPr>
          <p:grpSpPr>
            <a:xfrm>
              <a:off x="215975" y="111150"/>
              <a:ext cx="642950" cy="120600"/>
              <a:chOff x="215975" y="152625"/>
              <a:chExt cx="642950" cy="120600"/>
            </a:xfrm>
          </p:grpSpPr>
          <p:sp>
            <p:nvSpPr>
              <p:cNvPr id="825" name="Google Shape;825;p9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8" name="Google Shape;828;p91"/>
          <p:cNvGrpSpPr/>
          <p:nvPr/>
        </p:nvGrpSpPr>
        <p:grpSpPr>
          <a:xfrm>
            <a:off x="66650" y="204750"/>
            <a:ext cx="9077378" cy="4938900"/>
            <a:chOff x="104750" y="204750"/>
            <a:chExt cx="9077378" cy="4938900"/>
          </a:xfrm>
        </p:grpSpPr>
        <p:grpSp>
          <p:nvGrpSpPr>
            <p:cNvPr id="829" name="Google Shape;829;p91"/>
            <p:cNvGrpSpPr/>
            <p:nvPr/>
          </p:nvGrpSpPr>
          <p:grpSpPr>
            <a:xfrm>
              <a:off x="104750" y="206700"/>
              <a:ext cx="9077378" cy="342900"/>
              <a:chOff x="-25" y="0"/>
              <a:chExt cx="9182983" cy="342900"/>
            </a:xfrm>
          </p:grpSpPr>
          <p:sp>
            <p:nvSpPr>
              <p:cNvPr id="830" name="Google Shape;830;p9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91"/>
              <p:cNvGrpSpPr/>
              <p:nvPr/>
            </p:nvGrpSpPr>
            <p:grpSpPr>
              <a:xfrm>
                <a:off x="215975" y="111150"/>
                <a:ext cx="642950" cy="120600"/>
                <a:chOff x="215975" y="152625"/>
                <a:chExt cx="642950" cy="120600"/>
              </a:xfrm>
            </p:grpSpPr>
            <p:sp>
              <p:nvSpPr>
                <p:cNvPr id="832" name="Google Shape;832;p9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35" name="Google Shape;835;p91"/>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836"/>
        <p:cNvGrpSpPr/>
        <p:nvPr/>
      </p:nvGrpSpPr>
      <p:grpSpPr>
        <a:xfrm>
          <a:off x="0" y="0"/>
          <a:ext cx="0" cy="0"/>
          <a:chOff x="0" y="0"/>
          <a:chExt cx="0" cy="0"/>
        </a:xfrm>
      </p:grpSpPr>
      <p:sp>
        <p:nvSpPr>
          <p:cNvPr id="837" name="Google Shape;837;p92"/>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38" name="Google Shape;838;p92"/>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839" name="Google Shape;839;p92"/>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840" name="Google Shape;840;p92"/>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41" name="Google Shape;841;p92"/>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42" name="Google Shape;842;p92"/>
          <p:cNvGrpSpPr/>
          <p:nvPr/>
        </p:nvGrpSpPr>
        <p:grpSpPr>
          <a:xfrm>
            <a:off x="-25" y="0"/>
            <a:ext cx="9144020" cy="342900"/>
            <a:chOff x="-25" y="0"/>
            <a:chExt cx="9144020" cy="342900"/>
          </a:xfrm>
        </p:grpSpPr>
        <p:sp>
          <p:nvSpPr>
            <p:cNvPr id="843" name="Google Shape;843;p9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92"/>
            <p:cNvGrpSpPr/>
            <p:nvPr/>
          </p:nvGrpSpPr>
          <p:grpSpPr>
            <a:xfrm>
              <a:off x="215975" y="111150"/>
              <a:ext cx="642950" cy="120600"/>
              <a:chOff x="215975" y="152625"/>
              <a:chExt cx="642950" cy="120600"/>
            </a:xfrm>
          </p:grpSpPr>
          <p:sp>
            <p:nvSpPr>
              <p:cNvPr id="845" name="Google Shape;845;p9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8" name="Google Shape;848;p92"/>
          <p:cNvGrpSpPr/>
          <p:nvPr/>
        </p:nvGrpSpPr>
        <p:grpSpPr>
          <a:xfrm>
            <a:off x="66650" y="204750"/>
            <a:ext cx="9077378" cy="4938900"/>
            <a:chOff x="104750" y="204750"/>
            <a:chExt cx="9077378" cy="4938900"/>
          </a:xfrm>
        </p:grpSpPr>
        <p:grpSp>
          <p:nvGrpSpPr>
            <p:cNvPr id="849" name="Google Shape;849;p92"/>
            <p:cNvGrpSpPr/>
            <p:nvPr/>
          </p:nvGrpSpPr>
          <p:grpSpPr>
            <a:xfrm>
              <a:off x="104750" y="206700"/>
              <a:ext cx="9077378" cy="342900"/>
              <a:chOff x="-25" y="0"/>
              <a:chExt cx="9182983" cy="342900"/>
            </a:xfrm>
          </p:grpSpPr>
          <p:sp>
            <p:nvSpPr>
              <p:cNvPr id="850" name="Google Shape;850;p9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92"/>
              <p:cNvGrpSpPr/>
              <p:nvPr/>
            </p:nvGrpSpPr>
            <p:grpSpPr>
              <a:xfrm>
                <a:off x="215975" y="111150"/>
                <a:ext cx="642950" cy="120600"/>
                <a:chOff x="215975" y="152625"/>
                <a:chExt cx="642950" cy="120600"/>
              </a:xfrm>
            </p:grpSpPr>
            <p:sp>
              <p:nvSpPr>
                <p:cNvPr id="852" name="Google Shape;852;p9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55" name="Google Shape;855;p92"/>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856"/>
        <p:cNvGrpSpPr/>
        <p:nvPr/>
      </p:nvGrpSpPr>
      <p:grpSpPr>
        <a:xfrm>
          <a:off x="0" y="0"/>
          <a:ext cx="0" cy="0"/>
          <a:chOff x="0" y="0"/>
          <a:chExt cx="0" cy="0"/>
        </a:xfrm>
      </p:grpSpPr>
      <p:sp>
        <p:nvSpPr>
          <p:cNvPr id="857" name="Google Shape;857;p9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8" name="Google Shape;858;p93"/>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9" name="Google Shape;859;p93"/>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860" name="Google Shape;860;p93"/>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61" name="Google Shape;861;p93"/>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862" name="Google Shape;862;p93"/>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63" name="Google Shape;863;p93"/>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Numbers and text  1">
  <p:cSld name="CUSTOM_2_1_1">
    <p:spTree>
      <p:nvGrpSpPr>
        <p:cNvPr id="1" name="Shape 864"/>
        <p:cNvGrpSpPr/>
        <p:nvPr/>
      </p:nvGrpSpPr>
      <p:grpSpPr>
        <a:xfrm>
          <a:off x="0" y="0"/>
          <a:ext cx="0" cy="0"/>
          <a:chOff x="0" y="0"/>
          <a:chExt cx="0" cy="0"/>
        </a:xfrm>
      </p:grpSpPr>
      <p:sp>
        <p:nvSpPr>
          <p:cNvPr id="865" name="Google Shape;865;p9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6" name="Google Shape;866;p94"/>
          <p:cNvSpPr txBox="1">
            <a:spLocks noGrp="1"/>
          </p:cNvSpPr>
          <p:nvPr>
            <p:ph type="title" idx="2" hasCustomPrompt="1"/>
          </p:nvPr>
        </p:nvSpPr>
        <p:spPr>
          <a:xfrm>
            <a:off x="4462551" y="19453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67" name="Google Shape;867;p94"/>
          <p:cNvSpPr txBox="1">
            <a:spLocks noGrp="1"/>
          </p:cNvSpPr>
          <p:nvPr>
            <p:ph type="title" idx="3" hasCustomPrompt="1"/>
          </p:nvPr>
        </p:nvSpPr>
        <p:spPr>
          <a:xfrm>
            <a:off x="3027550" y="1793256"/>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68" name="Google Shape;868;p94"/>
          <p:cNvSpPr txBox="1">
            <a:spLocks noGrp="1"/>
          </p:cNvSpPr>
          <p:nvPr>
            <p:ph type="subTitle" idx="1"/>
          </p:nvPr>
        </p:nvSpPr>
        <p:spPr>
          <a:xfrm>
            <a:off x="6153000" y="3699450"/>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869" name="Google Shape;869;p94"/>
          <p:cNvSpPr txBox="1">
            <a:spLocks noGrp="1"/>
          </p:cNvSpPr>
          <p:nvPr>
            <p:ph type="title" idx="4" hasCustomPrompt="1"/>
          </p:nvPr>
        </p:nvSpPr>
        <p:spPr>
          <a:xfrm>
            <a:off x="3361005" y="3383200"/>
            <a:ext cx="1653900" cy="56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70" name="Google Shape;870;p94"/>
          <p:cNvSpPr txBox="1">
            <a:spLocks noGrp="1"/>
          </p:cNvSpPr>
          <p:nvPr>
            <p:ph type="subTitle" idx="5"/>
          </p:nvPr>
        </p:nvSpPr>
        <p:spPr>
          <a:xfrm>
            <a:off x="714300" y="2780363"/>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871" name="Google Shape;871;p94"/>
          <p:cNvSpPr txBox="1">
            <a:spLocks noGrp="1"/>
          </p:cNvSpPr>
          <p:nvPr>
            <p:ph type="title" idx="6"/>
          </p:nvPr>
        </p:nvSpPr>
        <p:spPr>
          <a:xfrm>
            <a:off x="6153000" y="3292125"/>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2" name="Google Shape;872;p94"/>
          <p:cNvSpPr txBox="1">
            <a:spLocks noGrp="1"/>
          </p:cNvSpPr>
          <p:nvPr>
            <p:ph type="title" idx="7"/>
          </p:nvPr>
        </p:nvSpPr>
        <p:spPr>
          <a:xfrm>
            <a:off x="714300" y="2373038"/>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3" name="Google Shape;873;p94"/>
          <p:cNvSpPr txBox="1">
            <a:spLocks noGrp="1"/>
          </p:cNvSpPr>
          <p:nvPr>
            <p:ph type="subTitle" idx="8"/>
          </p:nvPr>
        </p:nvSpPr>
        <p:spPr>
          <a:xfrm>
            <a:off x="6153000" y="1988063"/>
            <a:ext cx="2276700" cy="58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874" name="Google Shape;874;p94"/>
          <p:cNvSpPr txBox="1">
            <a:spLocks noGrp="1"/>
          </p:cNvSpPr>
          <p:nvPr>
            <p:ph type="title" idx="9"/>
          </p:nvPr>
        </p:nvSpPr>
        <p:spPr>
          <a:xfrm>
            <a:off x="6153000" y="1580738"/>
            <a:ext cx="22767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75"/>
        <p:cNvGrpSpPr/>
        <p:nvPr/>
      </p:nvGrpSpPr>
      <p:grpSpPr>
        <a:xfrm>
          <a:off x="0" y="0"/>
          <a:ext cx="0" cy="0"/>
          <a:chOff x="0" y="0"/>
          <a:chExt cx="0" cy="0"/>
        </a:xfrm>
      </p:grpSpPr>
      <p:sp>
        <p:nvSpPr>
          <p:cNvPr id="876" name="Google Shape;876;p95"/>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7" name="Google Shape;877;p95"/>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878"/>
        <p:cNvGrpSpPr/>
        <p:nvPr/>
      </p:nvGrpSpPr>
      <p:grpSpPr>
        <a:xfrm>
          <a:off x="0" y="0"/>
          <a:ext cx="0" cy="0"/>
          <a:chOff x="0" y="0"/>
          <a:chExt cx="0" cy="0"/>
        </a:xfrm>
      </p:grpSpPr>
      <p:grpSp>
        <p:nvGrpSpPr>
          <p:cNvPr id="879" name="Google Shape;879;p96"/>
          <p:cNvGrpSpPr/>
          <p:nvPr/>
        </p:nvGrpSpPr>
        <p:grpSpPr>
          <a:xfrm>
            <a:off x="-25" y="0"/>
            <a:ext cx="9144020" cy="342900"/>
            <a:chOff x="-25" y="0"/>
            <a:chExt cx="9144020" cy="342900"/>
          </a:xfrm>
        </p:grpSpPr>
        <p:sp>
          <p:nvSpPr>
            <p:cNvPr id="880" name="Google Shape;880;p9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96"/>
            <p:cNvGrpSpPr/>
            <p:nvPr/>
          </p:nvGrpSpPr>
          <p:grpSpPr>
            <a:xfrm>
              <a:off x="215975" y="111150"/>
              <a:ext cx="642950" cy="120600"/>
              <a:chOff x="215975" y="152625"/>
              <a:chExt cx="642950" cy="120600"/>
            </a:xfrm>
          </p:grpSpPr>
          <p:sp>
            <p:nvSpPr>
              <p:cNvPr id="882" name="Google Shape;882;p9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5" name="Google Shape;885;p96"/>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6" name="Google Shape;886;p96"/>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887"/>
        <p:cNvGrpSpPr/>
        <p:nvPr/>
      </p:nvGrpSpPr>
      <p:grpSpPr>
        <a:xfrm>
          <a:off x="0" y="0"/>
          <a:ext cx="0" cy="0"/>
          <a:chOff x="0" y="0"/>
          <a:chExt cx="0" cy="0"/>
        </a:xfrm>
      </p:grpSpPr>
      <p:grpSp>
        <p:nvGrpSpPr>
          <p:cNvPr id="888" name="Google Shape;888;p97"/>
          <p:cNvGrpSpPr/>
          <p:nvPr/>
        </p:nvGrpSpPr>
        <p:grpSpPr>
          <a:xfrm>
            <a:off x="-25" y="0"/>
            <a:ext cx="9144020" cy="342900"/>
            <a:chOff x="-25" y="0"/>
            <a:chExt cx="9144020" cy="342900"/>
          </a:xfrm>
        </p:grpSpPr>
        <p:sp>
          <p:nvSpPr>
            <p:cNvPr id="889" name="Google Shape;889;p9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97"/>
            <p:cNvGrpSpPr/>
            <p:nvPr/>
          </p:nvGrpSpPr>
          <p:grpSpPr>
            <a:xfrm>
              <a:off x="215975" y="111150"/>
              <a:ext cx="642950" cy="120600"/>
              <a:chOff x="215975" y="152625"/>
              <a:chExt cx="642950" cy="120600"/>
            </a:xfrm>
          </p:grpSpPr>
          <p:sp>
            <p:nvSpPr>
              <p:cNvPr id="891" name="Google Shape;891;p9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4" name="Google Shape;894;p97"/>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5" name="Google Shape;895;p97"/>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896"/>
        <p:cNvGrpSpPr/>
        <p:nvPr/>
      </p:nvGrpSpPr>
      <p:grpSpPr>
        <a:xfrm>
          <a:off x="0" y="0"/>
          <a:ext cx="0" cy="0"/>
          <a:chOff x="0" y="0"/>
          <a:chExt cx="0" cy="0"/>
        </a:xfrm>
      </p:grpSpPr>
      <p:sp>
        <p:nvSpPr>
          <p:cNvPr id="897" name="Google Shape;897;p98"/>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8" name="Google Shape;898;p98"/>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899" name="Google Shape;899;p98"/>
          <p:cNvGrpSpPr/>
          <p:nvPr/>
        </p:nvGrpSpPr>
        <p:grpSpPr>
          <a:xfrm>
            <a:off x="-25" y="0"/>
            <a:ext cx="9144020" cy="342900"/>
            <a:chOff x="-25" y="0"/>
            <a:chExt cx="9144020" cy="342900"/>
          </a:xfrm>
        </p:grpSpPr>
        <p:sp>
          <p:nvSpPr>
            <p:cNvPr id="900" name="Google Shape;900;p9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98"/>
            <p:cNvGrpSpPr/>
            <p:nvPr/>
          </p:nvGrpSpPr>
          <p:grpSpPr>
            <a:xfrm>
              <a:off x="215975" y="111150"/>
              <a:ext cx="642950" cy="120600"/>
              <a:chOff x="215975" y="152625"/>
              <a:chExt cx="642950" cy="120600"/>
            </a:xfrm>
          </p:grpSpPr>
          <p:sp>
            <p:nvSpPr>
              <p:cNvPr id="902" name="Google Shape;902;p9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9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98"/>
          <p:cNvGrpSpPr/>
          <p:nvPr/>
        </p:nvGrpSpPr>
        <p:grpSpPr>
          <a:xfrm>
            <a:off x="66650" y="204750"/>
            <a:ext cx="9077378" cy="4938900"/>
            <a:chOff x="104750" y="204750"/>
            <a:chExt cx="9077378" cy="4938900"/>
          </a:xfrm>
        </p:grpSpPr>
        <p:grpSp>
          <p:nvGrpSpPr>
            <p:cNvPr id="906" name="Google Shape;906;p98"/>
            <p:cNvGrpSpPr/>
            <p:nvPr/>
          </p:nvGrpSpPr>
          <p:grpSpPr>
            <a:xfrm>
              <a:off x="104750" y="206700"/>
              <a:ext cx="9077378" cy="342900"/>
              <a:chOff x="-25" y="0"/>
              <a:chExt cx="9182983" cy="342900"/>
            </a:xfrm>
          </p:grpSpPr>
          <p:sp>
            <p:nvSpPr>
              <p:cNvPr id="907" name="Google Shape;907;p9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98"/>
              <p:cNvGrpSpPr/>
              <p:nvPr/>
            </p:nvGrpSpPr>
            <p:grpSpPr>
              <a:xfrm>
                <a:off x="215975" y="111150"/>
                <a:ext cx="642950" cy="120600"/>
                <a:chOff x="215975" y="152625"/>
                <a:chExt cx="642950" cy="120600"/>
              </a:xfrm>
            </p:grpSpPr>
            <p:sp>
              <p:nvSpPr>
                <p:cNvPr id="909" name="Google Shape;909;p9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12" name="Google Shape;912;p98"/>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913"/>
        <p:cNvGrpSpPr/>
        <p:nvPr/>
      </p:nvGrpSpPr>
      <p:grpSpPr>
        <a:xfrm>
          <a:off x="0" y="0"/>
          <a:ext cx="0" cy="0"/>
          <a:chOff x="0" y="0"/>
          <a:chExt cx="0" cy="0"/>
        </a:xfrm>
      </p:grpSpPr>
      <p:grpSp>
        <p:nvGrpSpPr>
          <p:cNvPr id="914" name="Google Shape;914;p99"/>
          <p:cNvGrpSpPr/>
          <p:nvPr/>
        </p:nvGrpSpPr>
        <p:grpSpPr>
          <a:xfrm>
            <a:off x="-25" y="0"/>
            <a:ext cx="9144020" cy="342900"/>
            <a:chOff x="-25" y="0"/>
            <a:chExt cx="9144020" cy="342900"/>
          </a:xfrm>
        </p:grpSpPr>
        <p:sp>
          <p:nvSpPr>
            <p:cNvPr id="915" name="Google Shape;915;p9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6" name="Google Shape;916;p99"/>
            <p:cNvGrpSpPr/>
            <p:nvPr/>
          </p:nvGrpSpPr>
          <p:grpSpPr>
            <a:xfrm>
              <a:off x="215975" y="111150"/>
              <a:ext cx="642950" cy="120600"/>
              <a:chOff x="215975" y="152625"/>
              <a:chExt cx="642950" cy="120600"/>
            </a:xfrm>
          </p:grpSpPr>
          <p:sp>
            <p:nvSpPr>
              <p:cNvPr id="917" name="Google Shape;917;p9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0" name="Google Shape;920;p99"/>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921" name="Google Shape;921;p9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922"/>
        <p:cNvGrpSpPr/>
        <p:nvPr/>
      </p:nvGrpSpPr>
      <p:grpSpPr>
        <a:xfrm>
          <a:off x="0" y="0"/>
          <a:ext cx="0" cy="0"/>
          <a:chOff x="0" y="0"/>
          <a:chExt cx="0" cy="0"/>
        </a:xfrm>
      </p:grpSpPr>
      <p:grpSp>
        <p:nvGrpSpPr>
          <p:cNvPr id="923" name="Google Shape;923;p100"/>
          <p:cNvGrpSpPr/>
          <p:nvPr/>
        </p:nvGrpSpPr>
        <p:grpSpPr>
          <a:xfrm flipH="1">
            <a:off x="214694" y="123860"/>
            <a:ext cx="8552969" cy="4510486"/>
            <a:chOff x="45421" y="890559"/>
            <a:chExt cx="6688800" cy="3527400"/>
          </a:xfrm>
        </p:grpSpPr>
        <p:sp>
          <p:nvSpPr>
            <p:cNvPr id="924" name="Google Shape;924;p10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100"/>
          <p:cNvGrpSpPr/>
          <p:nvPr/>
        </p:nvGrpSpPr>
        <p:grpSpPr>
          <a:xfrm flipH="1">
            <a:off x="394192" y="461737"/>
            <a:ext cx="8552969" cy="4510486"/>
            <a:chOff x="45421" y="890559"/>
            <a:chExt cx="6688800" cy="3527400"/>
          </a:xfrm>
        </p:grpSpPr>
        <p:sp>
          <p:nvSpPr>
            <p:cNvPr id="930" name="Google Shape;930;p10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10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36" name="Google Shape;936;p10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937" name="Google Shape;937;p10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938"/>
        <p:cNvGrpSpPr/>
        <p:nvPr/>
      </p:nvGrpSpPr>
      <p:grpSpPr>
        <a:xfrm>
          <a:off x="0" y="0"/>
          <a:ext cx="0" cy="0"/>
          <a:chOff x="0" y="0"/>
          <a:chExt cx="0" cy="0"/>
        </a:xfrm>
      </p:grpSpPr>
      <p:grpSp>
        <p:nvGrpSpPr>
          <p:cNvPr id="939" name="Google Shape;939;p101"/>
          <p:cNvGrpSpPr/>
          <p:nvPr/>
        </p:nvGrpSpPr>
        <p:grpSpPr>
          <a:xfrm>
            <a:off x="-25" y="0"/>
            <a:ext cx="9144020" cy="342900"/>
            <a:chOff x="-25" y="0"/>
            <a:chExt cx="9144020" cy="342900"/>
          </a:xfrm>
        </p:grpSpPr>
        <p:sp>
          <p:nvSpPr>
            <p:cNvPr id="940" name="Google Shape;940;p10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01"/>
            <p:cNvGrpSpPr/>
            <p:nvPr/>
          </p:nvGrpSpPr>
          <p:grpSpPr>
            <a:xfrm>
              <a:off x="215975" y="111150"/>
              <a:ext cx="642950" cy="120600"/>
              <a:chOff x="215975" y="152625"/>
              <a:chExt cx="642950" cy="120600"/>
            </a:xfrm>
          </p:grpSpPr>
          <p:sp>
            <p:nvSpPr>
              <p:cNvPr id="942" name="Google Shape;942;p10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0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0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945"/>
        <p:cNvGrpSpPr/>
        <p:nvPr/>
      </p:nvGrpSpPr>
      <p:grpSpPr>
        <a:xfrm>
          <a:off x="0" y="0"/>
          <a:ext cx="0" cy="0"/>
          <a:chOff x="0" y="0"/>
          <a:chExt cx="0" cy="0"/>
        </a:xfrm>
      </p:grpSpPr>
      <p:grpSp>
        <p:nvGrpSpPr>
          <p:cNvPr id="946" name="Google Shape;946;p102"/>
          <p:cNvGrpSpPr/>
          <p:nvPr/>
        </p:nvGrpSpPr>
        <p:grpSpPr>
          <a:xfrm>
            <a:off x="-25" y="0"/>
            <a:ext cx="9144020" cy="342900"/>
            <a:chOff x="-25" y="0"/>
            <a:chExt cx="9144020" cy="342900"/>
          </a:xfrm>
        </p:grpSpPr>
        <p:sp>
          <p:nvSpPr>
            <p:cNvPr id="947" name="Google Shape;947;p10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102"/>
            <p:cNvGrpSpPr/>
            <p:nvPr/>
          </p:nvGrpSpPr>
          <p:grpSpPr>
            <a:xfrm>
              <a:off x="215975" y="111150"/>
              <a:ext cx="642950" cy="120600"/>
              <a:chOff x="215975" y="152625"/>
              <a:chExt cx="642950" cy="120600"/>
            </a:xfrm>
          </p:grpSpPr>
          <p:sp>
            <p:nvSpPr>
              <p:cNvPr id="949" name="Google Shape;949;p10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0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0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2" name="Google Shape;952;p102"/>
          <p:cNvGrpSpPr/>
          <p:nvPr/>
        </p:nvGrpSpPr>
        <p:grpSpPr>
          <a:xfrm>
            <a:off x="66650" y="204750"/>
            <a:ext cx="9077378" cy="4938900"/>
            <a:chOff x="104750" y="204750"/>
            <a:chExt cx="9077378" cy="4938900"/>
          </a:xfrm>
        </p:grpSpPr>
        <p:grpSp>
          <p:nvGrpSpPr>
            <p:cNvPr id="953" name="Google Shape;953;p102"/>
            <p:cNvGrpSpPr/>
            <p:nvPr/>
          </p:nvGrpSpPr>
          <p:grpSpPr>
            <a:xfrm>
              <a:off x="104750" y="206700"/>
              <a:ext cx="9077378" cy="342900"/>
              <a:chOff x="-25" y="0"/>
              <a:chExt cx="9182983" cy="342900"/>
            </a:xfrm>
          </p:grpSpPr>
          <p:sp>
            <p:nvSpPr>
              <p:cNvPr id="954" name="Google Shape;954;p10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102"/>
              <p:cNvGrpSpPr/>
              <p:nvPr/>
            </p:nvGrpSpPr>
            <p:grpSpPr>
              <a:xfrm>
                <a:off x="215975" y="111150"/>
                <a:ext cx="642950" cy="120600"/>
                <a:chOff x="215975" y="152625"/>
                <a:chExt cx="642950" cy="120600"/>
              </a:xfrm>
            </p:grpSpPr>
            <p:sp>
              <p:nvSpPr>
                <p:cNvPr id="956" name="Google Shape;956;p10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0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0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9" name="Google Shape;959;p10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960" name="Google Shape;960;p102"/>
          <p:cNvGrpSpPr/>
          <p:nvPr/>
        </p:nvGrpSpPr>
        <p:grpSpPr>
          <a:xfrm>
            <a:off x="157050" y="405675"/>
            <a:ext cx="8986935" cy="4747800"/>
            <a:chOff x="104746" y="204750"/>
            <a:chExt cx="8986935" cy="4747800"/>
          </a:xfrm>
        </p:grpSpPr>
        <p:grpSp>
          <p:nvGrpSpPr>
            <p:cNvPr id="961" name="Google Shape;961;p102"/>
            <p:cNvGrpSpPr/>
            <p:nvPr/>
          </p:nvGrpSpPr>
          <p:grpSpPr>
            <a:xfrm>
              <a:off x="104746" y="206700"/>
              <a:ext cx="8986935" cy="342900"/>
              <a:chOff x="-29" y="0"/>
              <a:chExt cx="9091487" cy="342900"/>
            </a:xfrm>
          </p:grpSpPr>
          <p:sp>
            <p:nvSpPr>
              <p:cNvPr id="962" name="Google Shape;962;p10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102"/>
              <p:cNvGrpSpPr/>
              <p:nvPr/>
            </p:nvGrpSpPr>
            <p:grpSpPr>
              <a:xfrm>
                <a:off x="215975" y="111150"/>
                <a:ext cx="642950" cy="120600"/>
                <a:chOff x="215975" y="152625"/>
                <a:chExt cx="642950" cy="120600"/>
              </a:xfrm>
            </p:grpSpPr>
            <p:sp>
              <p:nvSpPr>
                <p:cNvPr id="964" name="Google Shape;964;p10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0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0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67" name="Google Shape;967;p10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72"/>
        <p:cNvGrpSpPr/>
        <p:nvPr/>
      </p:nvGrpSpPr>
      <p:grpSpPr>
        <a:xfrm>
          <a:off x="0" y="0"/>
          <a:ext cx="0" cy="0"/>
          <a:chOff x="0" y="0"/>
          <a:chExt cx="0" cy="0"/>
        </a:xfrm>
      </p:grpSpPr>
      <p:sp>
        <p:nvSpPr>
          <p:cNvPr id="973" name="Google Shape;973;p104"/>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74" name="Google Shape;974;p104"/>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theme" Target="../theme/theme5.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26" Type="http://schemas.openxmlformats.org/officeDocument/2006/relationships/slideLayout" Target="../slideLayouts/slideLayout152.xml"/><Relationship Id="rId3" Type="http://schemas.openxmlformats.org/officeDocument/2006/relationships/slideLayout" Target="../slideLayouts/slideLayout129.xml"/><Relationship Id="rId21" Type="http://schemas.openxmlformats.org/officeDocument/2006/relationships/slideLayout" Target="../slideLayouts/slideLayout147.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29" Type="http://schemas.openxmlformats.org/officeDocument/2006/relationships/slideLayout" Target="../slideLayouts/slideLayout155.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slideLayout" Target="../slideLayouts/slideLayout150.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26" Type="http://schemas.openxmlformats.org/officeDocument/2006/relationships/slideLayout" Target="../slideLayouts/slideLayout181.xml"/><Relationship Id="rId3" Type="http://schemas.openxmlformats.org/officeDocument/2006/relationships/slideLayout" Target="../slideLayouts/slideLayout158.xml"/><Relationship Id="rId21" Type="http://schemas.openxmlformats.org/officeDocument/2006/relationships/slideLayout" Target="../slideLayouts/slideLayout176.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slideLayout" Target="../slideLayouts/slideLayout180.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0" Type="http://schemas.openxmlformats.org/officeDocument/2006/relationships/slideLayout" Target="../slideLayouts/slideLayout175.xml"/><Relationship Id="rId29" Type="http://schemas.openxmlformats.org/officeDocument/2006/relationships/slideLayout" Target="../slideLayouts/slideLayout184.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24" Type="http://schemas.openxmlformats.org/officeDocument/2006/relationships/slideLayout" Target="../slideLayouts/slideLayout179.xml"/><Relationship Id="rId32" Type="http://schemas.openxmlformats.org/officeDocument/2006/relationships/theme" Target="../theme/theme7.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28" Type="http://schemas.openxmlformats.org/officeDocument/2006/relationships/slideLayout" Target="../slideLayouts/slideLayout183.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31" Type="http://schemas.openxmlformats.org/officeDocument/2006/relationships/slideLayout" Target="../slideLayouts/slideLayout186.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 Id="rId27" Type="http://schemas.openxmlformats.org/officeDocument/2006/relationships/slideLayout" Target="../slideLayouts/slideLayout182.xml"/><Relationship Id="rId30" Type="http://schemas.openxmlformats.org/officeDocument/2006/relationships/slideLayout" Target="../slideLayouts/slideLayout1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slideLayout" Target="../slideLayouts/slideLayout199.xml"/><Relationship Id="rId18" Type="http://schemas.openxmlformats.org/officeDocument/2006/relationships/slideLayout" Target="../slideLayouts/slideLayout204.xml"/><Relationship Id="rId26" Type="http://schemas.openxmlformats.org/officeDocument/2006/relationships/slideLayout" Target="../slideLayouts/slideLayout212.xml"/><Relationship Id="rId3" Type="http://schemas.openxmlformats.org/officeDocument/2006/relationships/slideLayout" Target="../slideLayouts/slideLayout189.xml"/><Relationship Id="rId21" Type="http://schemas.openxmlformats.org/officeDocument/2006/relationships/slideLayout" Target="../slideLayouts/slideLayout207.xml"/><Relationship Id="rId7" Type="http://schemas.openxmlformats.org/officeDocument/2006/relationships/slideLayout" Target="../slideLayouts/slideLayout193.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5" Type="http://schemas.openxmlformats.org/officeDocument/2006/relationships/slideLayout" Target="../slideLayouts/slideLayout211.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20" Type="http://schemas.openxmlformats.org/officeDocument/2006/relationships/slideLayout" Target="../slideLayouts/slideLayout206.xml"/><Relationship Id="rId29" Type="http://schemas.openxmlformats.org/officeDocument/2006/relationships/slideLayout" Target="../slideLayouts/slideLayout215.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24" Type="http://schemas.openxmlformats.org/officeDocument/2006/relationships/slideLayout" Target="../slideLayouts/slideLayout210.xml"/><Relationship Id="rId5" Type="http://schemas.openxmlformats.org/officeDocument/2006/relationships/slideLayout" Target="../slideLayouts/slideLayout191.xml"/><Relationship Id="rId15" Type="http://schemas.openxmlformats.org/officeDocument/2006/relationships/slideLayout" Target="../slideLayouts/slideLayout201.xml"/><Relationship Id="rId23" Type="http://schemas.openxmlformats.org/officeDocument/2006/relationships/slideLayout" Target="../slideLayouts/slideLayout209.xml"/><Relationship Id="rId28" Type="http://schemas.openxmlformats.org/officeDocument/2006/relationships/slideLayout" Target="../slideLayouts/slideLayout214.xml"/><Relationship Id="rId10" Type="http://schemas.openxmlformats.org/officeDocument/2006/relationships/slideLayout" Target="../slideLayouts/slideLayout196.xml"/><Relationship Id="rId19" Type="http://schemas.openxmlformats.org/officeDocument/2006/relationships/slideLayout" Target="../slideLayouts/slideLayout205.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 Id="rId22" Type="http://schemas.openxmlformats.org/officeDocument/2006/relationships/slideLayout" Target="../slideLayouts/slideLayout208.xml"/><Relationship Id="rId27" Type="http://schemas.openxmlformats.org/officeDocument/2006/relationships/slideLayout" Target="../slideLayouts/slideLayout213.xml"/><Relationship Id="rId30"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58" name="Google Shape;358;p4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359" name="Google Shape;35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62"/>
        <p:cNvGrpSpPr/>
        <p:nvPr/>
      </p:nvGrpSpPr>
      <p:grpSpPr>
        <a:xfrm>
          <a:off x="0" y="0"/>
          <a:ext cx="0" cy="0"/>
          <a:chOff x="0" y="0"/>
          <a:chExt cx="0" cy="0"/>
        </a:xfrm>
      </p:grpSpPr>
      <p:sp>
        <p:nvSpPr>
          <p:cNvPr id="663" name="Google Shape;663;p7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64" name="Google Shape;664;p7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665" name="Google Shape;665;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68"/>
        <p:cNvGrpSpPr/>
        <p:nvPr/>
      </p:nvGrpSpPr>
      <p:grpSpPr>
        <a:xfrm>
          <a:off x="0" y="0"/>
          <a:ext cx="0" cy="0"/>
          <a:chOff x="0" y="0"/>
          <a:chExt cx="0" cy="0"/>
        </a:xfrm>
      </p:grpSpPr>
      <p:sp>
        <p:nvSpPr>
          <p:cNvPr id="969" name="Google Shape;969;p10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0" name="Google Shape;970;p10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971" name="Google Shape;971;p1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46"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4"/>
        <p:cNvGrpSpPr/>
        <p:nvPr/>
      </p:nvGrpSpPr>
      <p:grpSpPr>
        <a:xfrm>
          <a:off x="0" y="0"/>
          <a:ext cx="0" cy="0"/>
          <a:chOff x="0" y="0"/>
          <a:chExt cx="0" cy="0"/>
        </a:xfrm>
      </p:grpSpPr>
      <p:sp>
        <p:nvSpPr>
          <p:cNvPr id="1275" name="Google Shape;1275;p13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76" name="Google Shape;1276;p13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1277" name="Google Shape;1277;p1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80"/>
        <p:cNvGrpSpPr/>
        <p:nvPr/>
      </p:nvGrpSpPr>
      <p:grpSpPr>
        <a:xfrm>
          <a:off x="0" y="0"/>
          <a:ext cx="0" cy="0"/>
          <a:chOff x="0" y="0"/>
          <a:chExt cx="0" cy="0"/>
        </a:xfrm>
      </p:grpSpPr>
      <p:sp>
        <p:nvSpPr>
          <p:cNvPr id="1581" name="Google Shape;1581;p16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582" name="Google Shape;1582;p16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1583" name="Google Shape;1583;p1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4" r:id="rId30"/>
    <p:sldLayoutId id="2147483835"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05"/>
        <p:cNvGrpSpPr/>
        <p:nvPr/>
      </p:nvGrpSpPr>
      <p:grpSpPr>
        <a:xfrm>
          <a:off x="0" y="0"/>
          <a:ext cx="0" cy="0"/>
          <a:chOff x="0" y="0"/>
          <a:chExt cx="0" cy="0"/>
        </a:xfrm>
      </p:grpSpPr>
      <p:sp>
        <p:nvSpPr>
          <p:cNvPr id="2206" name="Google Shape;2206;p226"/>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07" name="Google Shape;2207;p226"/>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2208" name="Google Shape;2208;p2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0.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grpSp>
        <p:nvGrpSpPr>
          <p:cNvPr id="2515" name="Google Shape;2515;p256"/>
          <p:cNvGrpSpPr/>
          <p:nvPr/>
        </p:nvGrpSpPr>
        <p:grpSpPr>
          <a:xfrm>
            <a:off x="4714028" y="873441"/>
            <a:ext cx="4509041" cy="3554532"/>
            <a:chOff x="4398025" y="622868"/>
            <a:chExt cx="4671130" cy="3682308"/>
          </a:xfrm>
        </p:grpSpPr>
        <p:sp>
          <p:nvSpPr>
            <p:cNvPr id="2516" name="Google Shape;2516;p256"/>
            <p:cNvSpPr/>
            <p:nvPr/>
          </p:nvSpPr>
          <p:spPr>
            <a:xfrm>
              <a:off x="7506382" y="781174"/>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56"/>
            <p:cNvSpPr/>
            <p:nvPr/>
          </p:nvSpPr>
          <p:spPr>
            <a:xfrm>
              <a:off x="4613946" y="697900"/>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56"/>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56"/>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56"/>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56"/>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56"/>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56"/>
            <p:cNvSpPr/>
            <p:nvPr/>
          </p:nvSpPr>
          <p:spPr>
            <a:xfrm>
              <a:off x="5391071" y="178806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56"/>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56"/>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56"/>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56"/>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56"/>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56"/>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0" name="Google Shape;2530;p256"/>
            <p:cNvGrpSpPr/>
            <p:nvPr/>
          </p:nvGrpSpPr>
          <p:grpSpPr>
            <a:xfrm>
              <a:off x="5887555" y="1894040"/>
              <a:ext cx="1635387" cy="1330888"/>
              <a:chOff x="2357113" y="709250"/>
              <a:chExt cx="2171252" cy="1766978"/>
            </a:xfrm>
          </p:grpSpPr>
          <p:sp>
            <p:nvSpPr>
              <p:cNvPr id="2531" name="Google Shape;2531;p256"/>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56"/>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56"/>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56"/>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56"/>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56"/>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56"/>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56"/>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56"/>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56"/>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56"/>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56"/>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56"/>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56"/>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56"/>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56"/>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56"/>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56"/>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56"/>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56"/>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56"/>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56"/>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56"/>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56"/>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56"/>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56"/>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56"/>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56"/>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56"/>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56"/>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56"/>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56"/>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56"/>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56"/>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56"/>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56"/>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56"/>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56"/>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56"/>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56"/>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56"/>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56"/>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56"/>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56"/>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56"/>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56"/>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56"/>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8" name="Google Shape;2578;p256"/>
            <p:cNvGrpSpPr/>
            <p:nvPr/>
          </p:nvGrpSpPr>
          <p:grpSpPr>
            <a:xfrm>
              <a:off x="5134407" y="2468361"/>
              <a:ext cx="753147" cy="515697"/>
              <a:chOff x="4549425" y="3498550"/>
              <a:chExt cx="295375" cy="202250"/>
            </a:xfrm>
          </p:grpSpPr>
          <p:sp>
            <p:nvSpPr>
              <p:cNvPr id="2579" name="Google Shape;2579;p256"/>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56"/>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56"/>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56"/>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56"/>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56"/>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56"/>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56"/>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7" name="Google Shape;2587;p256"/>
            <p:cNvSpPr/>
            <p:nvPr/>
          </p:nvSpPr>
          <p:spPr>
            <a:xfrm flipH="1">
              <a:off x="5219363" y="937100"/>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56"/>
            <p:cNvSpPr/>
            <p:nvPr/>
          </p:nvSpPr>
          <p:spPr>
            <a:xfrm flipH="1">
              <a:off x="5360335" y="1047286"/>
              <a:ext cx="349268" cy="29595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56"/>
            <p:cNvSpPr/>
            <p:nvPr/>
          </p:nvSpPr>
          <p:spPr>
            <a:xfrm flipH="1">
              <a:off x="5394676" y="1144718"/>
              <a:ext cx="293914" cy="108826"/>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56"/>
            <p:cNvSpPr/>
            <p:nvPr/>
          </p:nvSpPr>
          <p:spPr>
            <a:xfrm>
              <a:off x="7084550" y="622868"/>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1" name="Google Shape;2591;p256"/>
          <p:cNvSpPr txBox="1">
            <a:spLocks noGrp="1"/>
          </p:cNvSpPr>
          <p:nvPr>
            <p:ph type="ctrTitle"/>
          </p:nvPr>
        </p:nvSpPr>
        <p:spPr>
          <a:xfrm>
            <a:off x="272225" y="951300"/>
            <a:ext cx="47709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Clinical Notes Extraction and Evaluation</a:t>
            </a:r>
            <a:endParaRPr/>
          </a:p>
        </p:txBody>
      </p:sp>
      <p:sp>
        <p:nvSpPr>
          <p:cNvPr id="2592" name="Google Shape;2592;p256"/>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Erika Fox, Peining Yang, Nancy Huang, Yaze Gao</a:t>
            </a:r>
            <a:endParaRPr/>
          </a:p>
        </p:txBody>
      </p:sp>
      <p:sp>
        <p:nvSpPr>
          <p:cNvPr id="2593" name="Google Shape;2593;p256"/>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56"/>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56"/>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56"/>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56"/>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grpSp>
        <p:nvGrpSpPr>
          <p:cNvPr id="2978" name="Google Shape;2978;p265"/>
          <p:cNvGrpSpPr/>
          <p:nvPr/>
        </p:nvGrpSpPr>
        <p:grpSpPr>
          <a:xfrm>
            <a:off x="311625" y="3058314"/>
            <a:ext cx="8065622" cy="1519873"/>
            <a:chOff x="-9053" y="-1807283"/>
            <a:chExt cx="4541965" cy="3617022"/>
          </a:xfrm>
        </p:grpSpPr>
        <p:sp>
          <p:nvSpPr>
            <p:cNvPr id="2979" name="Google Shape;2979;p265"/>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65"/>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65"/>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65"/>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65"/>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984;p265"/>
          <p:cNvGrpSpPr/>
          <p:nvPr/>
        </p:nvGrpSpPr>
        <p:grpSpPr>
          <a:xfrm>
            <a:off x="311569" y="963477"/>
            <a:ext cx="8065762" cy="1782059"/>
            <a:chOff x="-4588775" y="152400"/>
            <a:chExt cx="3095787" cy="1384446"/>
          </a:xfrm>
        </p:grpSpPr>
        <p:sp>
          <p:nvSpPr>
            <p:cNvPr id="2985" name="Google Shape;2985;p265"/>
            <p:cNvSpPr/>
            <p:nvPr/>
          </p:nvSpPr>
          <p:spPr>
            <a:xfrm>
              <a:off x="-4588775" y="152400"/>
              <a:ext cx="3095787" cy="1384446"/>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65"/>
            <p:cNvSpPr/>
            <p:nvPr/>
          </p:nvSpPr>
          <p:spPr>
            <a:xfrm>
              <a:off x="-4546157" y="336867"/>
              <a:ext cx="3010550" cy="1167243"/>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65"/>
            <p:cNvSpPr/>
            <p:nvPr/>
          </p:nvSpPr>
          <p:spPr>
            <a:xfrm>
              <a:off x="-1637096" y="21498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65"/>
            <p:cNvSpPr/>
            <p:nvPr/>
          </p:nvSpPr>
          <p:spPr>
            <a:xfrm>
              <a:off x="-1764499" y="21498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65"/>
            <p:cNvSpPr/>
            <p:nvPr/>
          </p:nvSpPr>
          <p:spPr>
            <a:xfrm>
              <a:off x="-1911745" y="21386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0" name="Google Shape;2990;p265"/>
          <p:cNvSpPr txBox="1">
            <a:spLocks noGrp="1"/>
          </p:cNvSpPr>
          <p:nvPr>
            <p:ph type="title"/>
          </p:nvPr>
        </p:nvSpPr>
        <p:spPr>
          <a:xfrm>
            <a:off x="311700" y="348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Keyword Detection and Extraction</a:t>
            </a:r>
            <a:endParaRPr/>
          </a:p>
        </p:txBody>
      </p:sp>
      <p:sp>
        <p:nvSpPr>
          <p:cNvPr id="2991" name="Google Shape;2991;p265"/>
          <p:cNvSpPr txBox="1">
            <a:spLocks noGrp="1"/>
          </p:cNvSpPr>
          <p:nvPr>
            <p:ph type="body" idx="1"/>
          </p:nvPr>
        </p:nvSpPr>
        <p:spPr>
          <a:xfrm>
            <a:off x="394150" y="921375"/>
            <a:ext cx="7880100" cy="369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sz="1800">
              <a:solidFill>
                <a:srgbClr val="070707"/>
              </a:solidFill>
              <a:latin typeface="Average"/>
              <a:ea typeface="Average"/>
              <a:cs typeface="Average"/>
              <a:sym typeface="Average"/>
            </a:endParaRPr>
          </a:p>
          <a:p>
            <a:pPr marL="0" lvl="0" indent="0" algn="l" rtl="0">
              <a:spcBef>
                <a:spcPts val="0"/>
              </a:spcBef>
              <a:spcAft>
                <a:spcPts val="0"/>
              </a:spcAft>
              <a:buNone/>
            </a:pPr>
            <a:r>
              <a:rPr lang="en" sz="1800">
                <a:solidFill>
                  <a:srgbClr val="070707"/>
                </a:solidFill>
                <a:latin typeface="Average"/>
                <a:ea typeface="Average"/>
                <a:cs typeface="Average"/>
                <a:sym typeface="Average"/>
              </a:rPr>
              <a:t>Detection</a:t>
            </a:r>
            <a:endParaRPr sz="1800">
              <a:solidFill>
                <a:srgbClr val="070707"/>
              </a:solidFill>
              <a:latin typeface="Average"/>
              <a:ea typeface="Average"/>
              <a:cs typeface="Average"/>
              <a:sym typeface="Average"/>
            </a:endParaRPr>
          </a:p>
          <a:p>
            <a:pPr marL="457200" lvl="0" indent="-342900" algn="l" rtl="0">
              <a:spcBef>
                <a:spcPts val="0"/>
              </a:spcBef>
              <a:spcAft>
                <a:spcPts val="0"/>
              </a:spcAft>
              <a:buClr>
                <a:srgbClr val="070707"/>
              </a:buClr>
              <a:buSzPts val="1800"/>
              <a:buChar char="●"/>
            </a:pPr>
            <a:r>
              <a:rPr lang="en" sz="1800">
                <a:solidFill>
                  <a:srgbClr val="070707"/>
                </a:solidFill>
                <a:latin typeface="Average"/>
                <a:ea typeface="Average"/>
                <a:cs typeface="Average"/>
                <a:sym typeface="Average"/>
              </a:rPr>
              <a:t>We used Regular Expressions incorporating business logic to detect SOAP components. </a:t>
            </a:r>
            <a:endParaRPr sz="1800">
              <a:solidFill>
                <a:srgbClr val="070707"/>
              </a:solidFill>
              <a:latin typeface="Average"/>
              <a:ea typeface="Average"/>
              <a:cs typeface="Average"/>
              <a:sym typeface="Average"/>
            </a:endParaRPr>
          </a:p>
          <a:p>
            <a:pPr marL="457200" lvl="0" indent="-342900" algn="l" rtl="0">
              <a:spcBef>
                <a:spcPts val="0"/>
              </a:spcBef>
              <a:spcAft>
                <a:spcPts val="0"/>
              </a:spcAft>
              <a:buClr>
                <a:srgbClr val="070707"/>
              </a:buClr>
              <a:buSzPts val="1800"/>
              <a:buChar char="●"/>
            </a:pPr>
            <a:r>
              <a:rPr lang="en" sz="1800">
                <a:solidFill>
                  <a:srgbClr val="070707"/>
                </a:solidFill>
                <a:latin typeface="Average"/>
                <a:ea typeface="Average"/>
                <a:cs typeface="Average"/>
                <a:sym typeface="Average"/>
              </a:rPr>
              <a:t>Our Regex expressions were designed to minimize false positives to optimize extraction </a:t>
            </a:r>
            <a:endParaRPr sz="1800">
              <a:solidFill>
                <a:srgbClr val="070707"/>
              </a:solidFill>
              <a:latin typeface="Average"/>
              <a:ea typeface="Average"/>
              <a:cs typeface="Average"/>
              <a:sym typeface="Average"/>
            </a:endParaRPr>
          </a:p>
          <a:p>
            <a:pPr marL="457200" lvl="0" indent="0" algn="l" rtl="0">
              <a:spcBef>
                <a:spcPts val="0"/>
              </a:spcBef>
              <a:spcAft>
                <a:spcPts val="0"/>
              </a:spcAft>
              <a:buNone/>
            </a:pPr>
            <a:endParaRPr sz="1800">
              <a:solidFill>
                <a:srgbClr val="070707"/>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lnSpc>
                <a:spcPct val="100000"/>
              </a:lnSpc>
              <a:spcBef>
                <a:spcPts val="0"/>
              </a:spcBef>
              <a:spcAft>
                <a:spcPts val="0"/>
              </a:spcAft>
              <a:buNone/>
            </a:pPr>
            <a:r>
              <a:rPr lang="en" sz="1800">
                <a:solidFill>
                  <a:srgbClr val="000000"/>
                </a:solidFill>
                <a:latin typeface="Average"/>
                <a:ea typeface="Average"/>
                <a:cs typeface="Average"/>
                <a:sym typeface="Average"/>
              </a:rPr>
              <a:t>Extraction</a:t>
            </a:r>
            <a:endParaRPr sz="1800">
              <a:solidFill>
                <a:srgbClr val="000000"/>
              </a:solidFill>
              <a:latin typeface="Average"/>
              <a:ea typeface="Average"/>
              <a:cs typeface="Average"/>
              <a:sym typeface="Average"/>
            </a:endParaRPr>
          </a:p>
          <a:p>
            <a:pPr marL="457200" lvl="0" indent="-342900" algn="l" rtl="0">
              <a:lnSpc>
                <a:spcPct val="100000"/>
              </a:lnSpc>
              <a:spcBef>
                <a:spcPts val="0"/>
              </a:spcBef>
              <a:spcAft>
                <a:spcPts val="0"/>
              </a:spcAft>
              <a:buClr>
                <a:srgbClr val="000000"/>
              </a:buClr>
              <a:buSzPts val="1800"/>
              <a:buFont typeface="Montserrat"/>
              <a:buChar char="●"/>
            </a:pPr>
            <a:r>
              <a:rPr lang="en" sz="1800">
                <a:solidFill>
                  <a:srgbClr val="000000"/>
                </a:solidFill>
                <a:latin typeface="Average"/>
                <a:ea typeface="Average"/>
                <a:cs typeface="Average"/>
                <a:sym typeface="Average"/>
              </a:rPr>
              <a:t>Our code </a:t>
            </a:r>
            <a:r>
              <a:rPr lang="en" sz="1800" b="1">
                <a:solidFill>
                  <a:srgbClr val="000000"/>
                </a:solidFill>
                <a:latin typeface="Average"/>
                <a:ea typeface="Average"/>
                <a:cs typeface="Average"/>
                <a:sym typeface="Average"/>
              </a:rPr>
              <a:t>does not</a:t>
            </a:r>
            <a:r>
              <a:rPr lang="en" sz="1800">
                <a:solidFill>
                  <a:srgbClr val="000000"/>
                </a:solidFill>
                <a:latin typeface="Average"/>
                <a:ea typeface="Average"/>
                <a:cs typeface="Average"/>
                <a:sym typeface="Average"/>
              </a:rPr>
              <a:t> assume components are in order</a:t>
            </a:r>
            <a:endParaRPr sz="1800">
              <a:solidFill>
                <a:srgbClr val="000000"/>
              </a:solidFill>
              <a:latin typeface="Average"/>
              <a:ea typeface="Average"/>
              <a:cs typeface="Average"/>
              <a:sym typeface="Average"/>
            </a:endParaRPr>
          </a:p>
          <a:p>
            <a:pPr marL="457200" lvl="0" indent="-342900" algn="l" rtl="0">
              <a:lnSpc>
                <a:spcPct val="100000"/>
              </a:lnSpc>
              <a:spcBef>
                <a:spcPts val="0"/>
              </a:spcBef>
              <a:spcAft>
                <a:spcPts val="0"/>
              </a:spcAft>
              <a:buClr>
                <a:srgbClr val="000000"/>
              </a:buClr>
              <a:buSzPts val="1800"/>
              <a:buFont typeface="Montserrat"/>
              <a:buChar char="●"/>
            </a:pPr>
            <a:r>
              <a:rPr lang="en" sz="1800">
                <a:solidFill>
                  <a:srgbClr val="000000"/>
                </a:solidFill>
                <a:latin typeface="Average"/>
                <a:ea typeface="Average"/>
                <a:cs typeface="Average"/>
                <a:sym typeface="Average"/>
              </a:rPr>
              <a:t>Our code </a:t>
            </a:r>
            <a:r>
              <a:rPr lang="en" sz="1800" b="1">
                <a:solidFill>
                  <a:srgbClr val="000000"/>
                </a:solidFill>
                <a:latin typeface="Average"/>
                <a:ea typeface="Average"/>
                <a:cs typeface="Average"/>
                <a:sym typeface="Average"/>
              </a:rPr>
              <a:t>does</a:t>
            </a:r>
            <a:r>
              <a:rPr lang="en" sz="1800">
                <a:solidFill>
                  <a:srgbClr val="000000"/>
                </a:solidFill>
                <a:latin typeface="Average"/>
                <a:ea typeface="Average"/>
                <a:cs typeface="Average"/>
                <a:sym typeface="Average"/>
              </a:rPr>
              <a:t> assume that the end of a section is when a new section starts or the note ends (why false positives are such an issue)</a:t>
            </a:r>
            <a:endParaRPr sz="1800">
              <a:solidFill>
                <a:schemeClr val="dk1"/>
              </a:solidFill>
              <a:latin typeface="Average"/>
              <a:ea typeface="Average"/>
              <a:cs typeface="Average"/>
              <a:sym typeface="Average"/>
            </a:endParaRPr>
          </a:p>
          <a:p>
            <a:pPr marL="457200" lvl="0" indent="0" algn="l" rtl="0">
              <a:spcBef>
                <a:spcPts val="0"/>
              </a:spcBef>
              <a:spcAft>
                <a:spcPts val="0"/>
              </a:spcAft>
              <a:buNone/>
            </a:pPr>
            <a:endParaRPr sz="1925">
              <a:solidFill>
                <a:schemeClr val="dk1"/>
              </a:solidFill>
              <a:latin typeface="Average"/>
              <a:ea typeface="Average"/>
              <a:cs typeface="Average"/>
              <a:sym typeface="Average"/>
            </a:endParaRPr>
          </a:p>
        </p:txBody>
      </p:sp>
      <p:sp>
        <p:nvSpPr>
          <p:cNvPr id="2992" name="Google Shape;2992;p265"/>
          <p:cNvSpPr txBox="1"/>
          <p:nvPr/>
        </p:nvSpPr>
        <p:spPr>
          <a:xfrm>
            <a:off x="394150" y="3872550"/>
            <a:ext cx="81306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rgbClr val="2E2127"/>
              </a:solidFill>
              <a:latin typeface="Average"/>
              <a:ea typeface="Average"/>
              <a:cs typeface="Average"/>
              <a:sym typeface="Average"/>
            </a:endParaRPr>
          </a:p>
          <a:p>
            <a:pPr marL="0" lvl="0" indent="0" algn="l" rtl="0">
              <a:lnSpc>
                <a:spcPct val="115000"/>
              </a:lnSpc>
              <a:spcBef>
                <a:spcPts val="0"/>
              </a:spcBef>
              <a:spcAft>
                <a:spcPts val="0"/>
              </a:spcAft>
              <a:buNone/>
            </a:pPr>
            <a:endParaRPr sz="1800">
              <a:solidFill>
                <a:srgbClr val="2E2127"/>
              </a:solidFill>
              <a:latin typeface="Average"/>
              <a:ea typeface="Average"/>
              <a:cs typeface="Average"/>
              <a:sym typeface="Average"/>
            </a:endParaRPr>
          </a:p>
          <a:p>
            <a:pPr marL="0" lvl="0" indent="0" algn="l" rtl="0">
              <a:lnSpc>
                <a:spcPct val="115000"/>
              </a:lnSpc>
              <a:spcBef>
                <a:spcPts val="0"/>
              </a:spcBef>
              <a:spcAft>
                <a:spcPts val="0"/>
              </a:spcAft>
              <a:buNone/>
            </a:pPr>
            <a:endParaRPr sz="1800">
              <a:solidFill>
                <a:srgbClr val="2E2127"/>
              </a:solidFill>
              <a:latin typeface="Average"/>
              <a:ea typeface="Average"/>
              <a:cs typeface="Average"/>
              <a:sym typeface="Average"/>
            </a:endParaRPr>
          </a:p>
          <a:p>
            <a:pPr marL="0" lvl="0" indent="0" algn="l" rtl="0">
              <a:lnSpc>
                <a:spcPct val="115000"/>
              </a:lnSpc>
              <a:spcBef>
                <a:spcPts val="0"/>
              </a:spcBef>
              <a:spcAft>
                <a:spcPts val="0"/>
              </a:spcAft>
              <a:buNone/>
            </a:pPr>
            <a:endParaRPr sz="1800">
              <a:solidFill>
                <a:srgbClr val="2E2127"/>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6"/>
        <p:cNvGrpSpPr/>
        <p:nvPr/>
      </p:nvGrpSpPr>
      <p:grpSpPr>
        <a:xfrm>
          <a:off x="0" y="0"/>
          <a:ext cx="0" cy="0"/>
          <a:chOff x="0" y="0"/>
          <a:chExt cx="0" cy="0"/>
        </a:xfrm>
      </p:grpSpPr>
      <p:sp>
        <p:nvSpPr>
          <p:cNvPr id="2997" name="Google Shape;2997;p266"/>
          <p:cNvSpPr txBox="1"/>
          <p:nvPr/>
        </p:nvSpPr>
        <p:spPr>
          <a:xfrm>
            <a:off x="325400" y="378800"/>
            <a:ext cx="8639400" cy="477000"/>
          </a:xfrm>
          <a:prstGeom prst="rect">
            <a:avLst/>
          </a:prstGeom>
          <a:solidFill>
            <a:schemeClr val="lt1"/>
          </a:solidFill>
          <a:ln w="76200"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Alata"/>
                <a:ea typeface="Alata"/>
                <a:cs typeface="Alata"/>
                <a:sym typeface="Alata"/>
              </a:rPr>
              <a:t>Detection Rates</a:t>
            </a:r>
            <a:endParaRPr sz="500">
              <a:latin typeface="Average"/>
              <a:ea typeface="Average"/>
              <a:cs typeface="Average"/>
              <a:sym typeface="Average"/>
            </a:endParaRPr>
          </a:p>
        </p:txBody>
      </p:sp>
      <p:graphicFrame>
        <p:nvGraphicFramePr>
          <p:cNvPr id="2998" name="Google Shape;2998;p266"/>
          <p:cNvGraphicFramePr/>
          <p:nvPr/>
        </p:nvGraphicFramePr>
        <p:xfrm>
          <a:off x="325400" y="819525"/>
          <a:ext cx="8639450" cy="2950225"/>
        </p:xfrm>
        <a:graphic>
          <a:graphicData uri="http://schemas.openxmlformats.org/drawingml/2006/table">
            <a:tbl>
              <a:tblPr>
                <a:noFill/>
                <a:tableStyleId>{B27D44A1-B3F3-4FAE-8AE7-918BC36CD555}</a:tableStyleId>
              </a:tblPr>
              <a:tblGrid>
                <a:gridCol w="2577250">
                  <a:extLst>
                    <a:ext uri="{9D8B030D-6E8A-4147-A177-3AD203B41FA5}">
                      <a16:colId xmlns:a16="http://schemas.microsoft.com/office/drawing/2014/main" val="20000"/>
                    </a:ext>
                  </a:extLst>
                </a:gridCol>
                <a:gridCol w="2208250">
                  <a:extLst>
                    <a:ext uri="{9D8B030D-6E8A-4147-A177-3AD203B41FA5}">
                      <a16:colId xmlns:a16="http://schemas.microsoft.com/office/drawing/2014/main" val="20001"/>
                    </a:ext>
                  </a:extLst>
                </a:gridCol>
                <a:gridCol w="3853950">
                  <a:extLst>
                    <a:ext uri="{9D8B030D-6E8A-4147-A177-3AD203B41FA5}">
                      <a16:colId xmlns:a16="http://schemas.microsoft.com/office/drawing/2014/main" val="20002"/>
                    </a:ext>
                  </a:extLst>
                </a:gridCol>
              </a:tblGrid>
              <a:tr h="2950225">
                <a:tc>
                  <a:txBody>
                    <a:bodyPr/>
                    <a:lstStyle/>
                    <a:p>
                      <a:pPr marL="0" lvl="0" indent="0" algn="l" rtl="0">
                        <a:spcBef>
                          <a:spcPts val="0"/>
                        </a:spcBef>
                        <a:spcAft>
                          <a:spcPts val="0"/>
                        </a:spcAft>
                        <a:buNone/>
                      </a:pPr>
                      <a:r>
                        <a:rPr lang="en" b="1">
                          <a:latin typeface="Alata"/>
                          <a:ea typeface="Alata"/>
                          <a:cs typeface="Alata"/>
                          <a:sym typeface="Alata"/>
                        </a:rPr>
                        <a:t>Subjective </a:t>
                      </a:r>
                      <a:r>
                        <a:rPr lang="en" b="1">
                          <a:solidFill>
                            <a:srgbClr val="980000"/>
                          </a:solidFill>
                          <a:latin typeface="Alata"/>
                          <a:ea typeface="Alata"/>
                          <a:cs typeface="Alata"/>
                          <a:sym typeface="Alata"/>
                        </a:rPr>
                        <a:t>(96.54%)</a:t>
                      </a:r>
                      <a:endParaRPr b="1">
                        <a:solidFill>
                          <a:srgbClr val="980000"/>
                        </a:solidFill>
                        <a:latin typeface="Alata"/>
                        <a:ea typeface="Alata"/>
                        <a:cs typeface="Alata"/>
                        <a:sym typeface="Alata"/>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Subjective</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Interval Hx:/ Interval Events:/ Interval History</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History of Present Illness</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Hospital Day:/ Hosp Day</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FIRST_NAME_FULL</a:t>
                      </a:r>
                      <a:endParaRPr>
                        <a:latin typeface="Average"/>
                        <a:ea typeface="Average"/>
                        <a:cs typeface="Average"/>
                        <a:sym typeface="Average"/>
                      </a:endParaRPr>
                    </a:p>
                    <a:p>
                      <a:pPr marL="457200" lvl="0" indent="0" algn="l" rtl="0">
                        <a:spcBef>
                          <a:spcPts val="0"/>
                        </a:spcBef>
                        <a:spcAft>
                          <a:spcPts val="0"/>
                        </a:spcAft>
                        <a:buNone/>
                      </a:pPr>
                      <a:endParaRPr>
                        <a:latin typeface="Average"/>
                        <a:ea typeface="Average"/>
                        <a:cs typeface="Average"/>
                        <a:sym typeface="Average"/>
                      </a:endParaRPr>
                    </a:p>
                  </a:txBody>
                  <a:tcPr marL="91425" marR="91425" marT="91425" marB="91425">
                    <a:lnL w="76200" cap="flat" cmpd="sng">
                      <a:solidFill>
                        <a:schemeClr val="lt2"/>
                      </a:solidFill>
                      <a:prstDash val="solid"/>
                      <a:round/>
                      <a:headEnd type="none" w="sm" len="sm"/>
                      <a:tailEnd type="none" w="sm" len="sm"/>
                    </a:lnL>
                    <a:lnR w="76200" cap="flat" cmpd="sng">
                      <a:solidFill>
                        <a:schemeClr val="lt2"/>
                      </a:solidFill>
                      <a:prstDash val="solid"/>
                      <a:round/>
                      <a:headEnd type="none" w="sm" len="sm"/>
                      <a:tailEnd type="none" w="sm" len="sm"/>
                    </a:lnR>
                    <a:lnT w="76200" cap="flat" cmpd="sng">
                      <a:solidFill>
                        <a:schemeClr val="lt2"/>
                      </a:solidFill>
                      <a:prstDash val="solid"/>
                      <a:round/>
                      <a:headEnd type="none" w="sm" len="sm"/>
                      <a:tailEnd type="none" w="sm" len="sm"/>
                    </a:lnT>
                    <a:lnB w="76200"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latin typeface="Alata"/>
                          <a:ea typeface="Alata"/>
                          <a:cs typeface="Alata"/>
                          <a:sym typeface="Alata"/>
                        </a:rPr>
                        <a:t>Objective </a:t>
                      </a:r>
                      <a:r>
                        <a:rPr lang="en" b="1">
                          <a:solidFill>
                            <a:srgbClr val="980000"/>
                          </a:solidFill>
                          <a:latin typeface="Alata"/>
                          <a:ea typeface="Alata"/>
                          <a:cs typeface="Alata"/>
                          <a:sym typeface="Alata"/>
                        </a:rPr>
                        <a:t>(96.33%)</a:t>
                      </a:r>
                      <a:endParaRPr b="1">
                        <a:solidFill>
                          <a:srgbClr val="980000"/>
                        </a:solidFill>
                        <a:latin typeface="Alata"/>
                        <a:ea typeface="Alata"/>
                        <a:cs typeface="Alata"/>
                        <a:sym typeface="Alata"/>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Objective</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Examination/Exam</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Current Vital Signs</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Vitals</a:t>
                      </a:r>
                      <a:endParaRPr>
                        <a:latin typeface="Average"/>
                        <a:ea typeface="Average"/>
                        <a:cs typeface="Average"/>
                        <a:sym typeface="Average"/>
                      </a:endParaRPr>
                    </a:p>
                  </a:txBody>
                  <a:tcPr marL="91425" marR="91425" marT="91425" marB="91425">
                    <a:lnL w="76200" cap="flat" cmpd="sng">
                      <a:solidFill>
                        <a:schemeClr val="lt2"/>
                      </a:solidFill>
                      <a:prstDash val="solid"/>
                      <a:round/>
                      <a:headEnd type="none" w="sm" len="sm"/>
                      <a:tailEnd type="none" w="sm" len="sm"/>
                    </a:lnL>
                    <a:lnR w="76200" cap="flat" cmpd="sng">
                      <a:solidFill>
                        <a:schemeClr val="lt2"/>
                      </a:solidFill>
                      <a:prstDash val="solid"/>
                      <a:round/>
                      <a:headEnd type="none" w="sm" len="sm"/>
                      <a:tailEnd type="none" w="sm" len="sm"/>
                    </a:lnR>
                    <a:lnT w="76200" cap="flat" cmpd="sng">
                      <a:solidFill>
                        <a:schemeClr val="lt2"/>
                      </a:solidFill>
                      <a:prstDash val="solid"/>
                      <a:round/>
                      <a:headEnd type="none" w="sm" len="sm"/>
                      <a:tailEnd type="none" w="sm" len="sm"/>
                    </a:lnT>
                    <a:lnB w="76200"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latin typeface="Alata"/>
                          <a:ea typeface="Alata"/>
                          <a:cs typeface="Alata"/>
                          <a:sym typeface="Alata"/>
                        </a:rPr>
                        <a:t>Assessment </a:t>
                      </a:r>
                      <a:r>
                        <a:rPr lang="en" b="1">
                          <a:solidFill>
                            <a:srgbClr val="980000"/>
                          </a:solidFill>
                          <a:latin typeface="Alata"/>
                          <a:ea typeface="Alata"/>
                          <a:cs typeface="Alata"/>
                          <a:sym typeface="Alata"/>
                        </a:rPr>
                        <a:t>(94.35%)</a:t>
                      </a:r>
                      <a:endParaRPr b="1">
                        <a:solidFill>
                          <a:srgbClr val="980000"/>
                        </a:solidFill>
                        <a:latin typeface="Alata"/>
                        <a:ea typeface="Alata"/>
                        <a:cs typeface="Alata"/>
                        <a:sym typeface="Alata"/>
                      </a:endParaRPr>
                    </a:p>
                    <a:p>
                      <a:pPr marL="0" lvl="0" indent="0" algn="l" rtl="0">
                        <a:spcBef>
                          <a:spcPts val="0"/>
                        </a:spcBef>
                        <a:spcAft>
                          <a:spcPts val="0"/>
                        </a:spcAft>
                        <a:buNone/>
                      </a:pPr>
                      <a:r>
                        <a:rPr lang="en" b="1">
                          <a:latin typeface="Alata"/>
                          <a:ea typeface="Alata"/>
                          <a:cs typeface="Alata"/>
                          <a:sym typeface="Alata"/>
                        </a:rPr>
                        <a:t>Plan </a:t>
                      </a:r>
                      <a:r>
                        <a:rPr lang="en" b="1">
                          <a:solidFill>
                            <a:srgbClr val="980000"/>
                          </a:solidFill>
                          <a:latin typeface="Alata"/>
                          <a:ea typeface="Alata"/>
                          <a:cs typeface="Alata"/>
                          <a:sym typeface="Alata"/>
                        </a:rPr>
                        <a:t>(96.32%)</a:t>
                      </a:r>
                      <a:endParaRPr b="1">
                        <a:solidFill>
                          <a:srgbClr val="980000"/>
                        </a:solidFill>
                        <a:latin typeface="Alata"/>
                        <a:ea typeface="Alata"/>
                        <a:cs typeface="Alata"/>
                        <a:sym typeface="Alata"/>
                      </a:endParaRPr>
                    </a:p>
                    <a:p>
                      <a:pPr marL="0" lvl="0" indent="0" algn="l" rtl="0">
                        <a:spcBef>
                          <a:spcPts val="0"/>
                        </a:spcBef>
                        <a:spcAft>
                          <a:spcPts val="0"/>
                        </a:spcAft>
                        <a:buNone/>
                      </a:pP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Assessment/Plan</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Plan and Assessment</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Assessment and Recommendations</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Assessments and Plans</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Assessment &amp;amp; Plan</a:t>
                      </a:r>
                      <a:endParaRPr>
                        <a:latin typeface="Average"/>
                        <a:ea typeface="Average"/>
                        <a:cs typeface="Average"/>
                        <a:sym typeface="Average"/>
                      </a:endParaRPr>
                    </a:p>
                    <a:p>
                      <a:pPr marL="457200" lvl="0" indent="-317500" algn="l" rtl="0">
                        <a:spcBef>
                          <a:spcPts val="0"/>
                        </a:spcBef>
                        <a:spcAft>
                          <a:spcPts val="0"/>
                        </a:spcAft>
                        <a:buSzPts val="1400"/>
                        <a:buFont typeface="Average"/>
                        <a:buChar char="●"/>
                      </a:pPr>
                      <a:r>
                        <a:rPr lang="en">
                          <a:latin typeface="Average"/>
                          <a:ea typeface="Average"/>
                          <a:cs typeface="Average"/>
                          <a:sym typeface="Average"/>
                        </a:rPr>
                        <a:t>Assessment/Coordination of Care</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Assessment and Plan are grouped together (66.28%)</a:t>
                      </a:r>
                      <a:endParaRPr>
                        <a:latin typeface="Average"/>
                        <a:ea typeface="Average"/>
                        <a:cs typeface="Average"/>
                        <a:sym typeface="Average"/>
                      </a:endParaRPr>
                    </a:p>
                  </a:txBody>
                  <a:tcPr marL="91425" marR="91425" marT="91425" marB="91425">
                    <a:lnL w="76200" cap="flat" cmpd="sng">
                      <a:solidFill>
                        <a:schemeClr val="lt2"/>
                      </a:solidFill>
                      <a:prstDash val="solid"/>
                      <a:round/>
                      <a:headEnd type="none" w="sm" len="sm"/>
                      <a:tailEnd type="none" w="sm" len="sm"/>
                    </a:lnL>
                    <a:lnR w="76200" cap="flat" cmpd="sng">
                      <a:solidFill>
                        <a:schemeClr val="lt2"/>
                      </a:solidFill>
                      <a:prstDash val="solid"/>
                      <a:round/>
                      <a:headEnd type="none" w="sm" len="sm"/>
                      <a:tailEnd type="none" w="sm" len="sm"/>
                    </a:lnR>
                    <a:lnT w="76200" cap="flat" cmpd="sng">
                      <a:solidFill>
                        <a:schemeClr val="lt2"/>
                      </a:solidFill>
                      <a:prstDash val="solid"/>
                      <a:round/>
                      <a:headEnd type="none" w="sm" len="sm"/>
                      <a:tailEnd type="none" w="sm" len="sm"/>
                    </a:lnT>
                    <a:lnB w="762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999" name="Google Shape;2999;p266"/>
          <p:cNvSpPr/>
          <p:nvPr/>
        </p:nvSpPr>
        <p:spPr>
          <a:xfrm>
            <a:off x="325400" y="2484875"/>
            <a:ext cx="2577300" cy="1284900"/>
          </a:xfrm>
          <a:prstGeom prst="rect">
            <a:avLst/>
          </a:prstGeom>
          <a:solidFill>
            <a:schemeClr val="lt1"/>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70707"/>
                </a:solidFill>
                <a:latin typeface="Alata"/>
                <a:ea typeface="Alata"/>
                <a:cs typeface="Alata"/>
                <a:sym typeface="Alata"/>
              </a:rPr>
              <a:t>Diagnosis Codes </a:t>
            </a:r>
            <a:r>
              <a:rPr lang="en" b="1">
                <a:solidFill>
                  <a:srgbClr val="980000"/>
                </a:solidFill>
                <a:latin typeface="Alata"/>
                <a:ea typeface="Alata"/>
                <a:cs typeface="Alata"/>
                <a:sym typeface="Alata"/>
              </a:rPr>
              <a:t>(49%)</a:t>
            </a:r>
            <a:endParaRPr b="1">
              <a:solidFill>
                <a:srgbClr val="980000"/>
              </a:solidFill>
              <a:latin typeface="Alata"/>
              <a:ea typeface="Alata"/>
              <a:cs typeface="Alata"/>
              <a:sym typeface="Alata"/>
            </a:endParaRPr>
          </a:p>
          <a:p>
            <a:pPr marL="457200" lvl="0" indent="-317500" algn="l" rtl="0">
              <a:spcBef>
                <a:spcPts val="0"/>
              </a:spcBef>
              <a:spcAft>
                <a:spcPts val="0"/>
              </a:spcAft>
              <a:buClr>
                <a:srgbClr val="070707"/>
              </a:buClr>
              <a:buSzPts val="1400"/>
              <a:buFont typeface="Average"/>
              <a:buChar char="●"/>
            </a:pPr>
            <a:r>
              <a:rPr lang="en">
                <a:solidFill>
                  <a:srgbClr val="070707"/>
                </a:solidFill>
                <a:latin typeface="Average"/>
                <a:ea typeface="Average"/>
                <a:cs typeface="Average"/>
                <a:sym typeface="Average"/>
              </a:rPr>
              <a:t>Any hashtag (#) that is not followed by a number or special character</a:t>
            </a:r>
            <a:endParaRPr>
              <a:solidFill>
                <a:srgbClr val="070707"/>
              </a:solidFill>
              <a:latin typeface="Average"/>
              <a:ea typeface="Average"/>
              <a:cs typeface="Average"/>
              <a:sym typeface="Average"/>
            </a:endParaRPr>
          </a:p>
        </p:txBody>
      </p:sp>
      <p:sp>
        <p:nvSpPr>
          <p:cNvPr id="3000" name="Google Shape;3000;p266"/>
          <p:cNvSpPr txBox="1"/>
          <p:nvPr/>
        </p:nvSpPr>
        <p:spPr>
          <a:xfrm>
            <a:off x="325400" y="4213375"/>
            <a:ext cx="7404600" cy="4617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lata"/>
                <a:ea typeface="Alata"/>
                <a:cs typeface="Alata"/>
                <a:sym typeface="Alata"/>
              </a:rPr>
              <a:t>Extraction rate (with filtered data): </a:t>
            </a:r>
            <a:r>
              <a:rPr lang="en" sz="1800">
                <a:solidFill>
                  <a:srgbClr val="980000"/>
                </a:solidFill>
                <a:latin typeface="Alata"/>
                <a:ea typeface="Alata"/>
                <a:cs typeface="Alata"/>
                <a:sym typeface="Alata"/>
              </a:rPr>
              <a:t>88.11% (17,508 notes)</a:t>
            </a:r>
            <a:endParaRPr sz="1800">
              <a:solidFill>
                <a:srgbClr val="980000"/>
              </a:solidFill>
              <a:latin typeface="Alata"/>
              <a:ea typeface="Alata"/>
              <a:cs typeface="Alata"/>
              <a:sym typeface="Alata"/>
            </a:endParaRPr>
          </a:p>
        </p:txBody>
      </p:sp>
      <p:sp>
        <p:nvSpPr>
          <p:cNvPr id="3001" name="Google Shape;3001;p266"/>
          <p:cNvSpPr/>
          <p:nvPr/>
        </p:nvSpPr>
        <p:spPr>
          <a:xfrm>
            <a:off x="3258125" y="2102575"/>
            <a:ext cx="1737900" cy="1510800"/>
          </a:xfrm>
          <a:prstGeom prst="rect">
            <a:avLst/>
          </a:prstGeom>
          <a:solidFill>
            <a:schemeClr val="lt1"/>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70707"/>
                </a:solidFill>
                <a:latin typeface="Alata"/>
                <a:ea typeface="Alata"/>
                <a:cs typeface="Alata"/>
                <a:sym typeface="Alata"/>
              </a:rPr>
              <a:t>Physical Exam Constitutional </a:t>
            </a:r>
            <a:r>
              <a:rPr lang="en" sz="1200" b="1">
                <a:solidFill>
                  <a:srgbClr val="980000"/>
                </a:solidFill>
                <a:latin typeface="Alata"/>
                <a:ea typeface="Alata"/>
                <a:cs typeface="Alata"/>
                <a:sym typeface="Alata"/>
              </a:rPr>
              <a:t>(94.5%)</a:t>
            </a:r>
            <a:endParaRPr sz="1200" b="1">
              <a:solidFill>
                <a:srgbClr val="980000"/>
              </a:solidFill>
              <a:latin typeface="Alata"/>
              <a:ea typeface="Alata"/>
              <a:cs typeface="Alata"/>
              <a:sym typeface="Alata"/>
            </a:endParaRPr>
          </a:p>
          <a:p>
            <a:pPr marL="457200" lvl="0" indent="-304800" algn="l" rtl="0">
              <a:spcBef>
                <a:spcPts val="0"/>
              </a:spcBef>
              <a:spcAft>
                <a:spcPts val="0"/>
              </a:spcAft>
              <a:buClr>
                <a:srgbClr val="070707"/>
              </a:buClr>
              <a:buSzPts val="1200"/>
              <a:buFont typeface="Average"/>
              <a:buChar char="●"/>
            </a:pPr>
            <a:r>
              <a:rPr lang="en" sz="1200">
                <a:solidFill>
                  <a:srgbClr val="070707"/>
                </a:solidFill>
                <a:latin typeface="Average"/>
                <a:ea typeface="Average"/>
                <a:cs typeface="Average"/>
                <a:sym typeface="Average"/>
              </a:rPr>
              <a:t>Constitutional</a:t>
            </a:r>
            <a:endParaRPr sz="1200">
              <a:solidFill>
                <a:srgbClr val="070707"/>
              </a:solidFill>
              <a:latin typeface="Average"/>
              <a:ea typeface="Average"/>
              <a:cs typeface="Average"/>
              <a:sym typeface="Average"/>
            </a:endParaRPr>
          </a:p>
          <a:p>
            <a:pPr marL="457200" lvl="0" indent="-304800" algn="l" rtl="0">
              <a:spcBef>
                <a:spcPts val="0"/>
              </a:spcBef>
              <a:spcAft>
                <a:spcPts val="0"/>
              </a:spcAft>
              <a:buClr>
                <a:srgbClr val="070707"/>
              </a:buClr>
              <a:buSzPts val="1200"/>
              <a:buFont typeface="Average"/>
              <a:buChar char="●"/>
            </a:pPr>
            <a:r>
              <a:rPr lang="en" sz="1200">
                <a:solidFill>
                  <a:srgbClr val="070707"/>
                </a:solidFill>
                <a:latin typeface="Average"/>
                <a:ea typeface="Average"/>
                <a:cs typeface="Average"/>
                <a:sym typeface="Average"/>
              </a:rPr>
              <a:t>General Appearance</a:t>
            </a:r>
            <a:endParaRPr sz="1200">
              <a:solidFill>
                <a:srgbClr val="070707"/>
              </a:solidFill>
              <a:latin typeface="Average"/>
              <a:ea typeface="Average"/>
              <a:cs typeface="Average"/>
              <a:sym typeface="Average"/>
            </a:endParaRPr>
          </a:p>
          <a:p>
            <a:pPr marL="457200" lvl="0" indent="-304800" algn="l" rtl="0">
              <a:spcBef>
                <a:spcPts val="0"/>
              </a:spcBef>
              <a:spcAft>
                <a:spcPts val="0"/>
              </a:spcAft>
              <a:buClr>
                <a:srgbClr val="070707"/>
              </a:buClr>
              <a:buSzPts val="1200"/>
              <a:buFont typeface="Average"/>
              <a:buChar char="●"/>
            </a:pPr>
            <a:r>
              <a:rPr lang="en" sz="1200">
                <a:solidFill>
                  <a:srgbClr val="070707"/>
                </a:solidFill>
                <a:latin typeface="Average"/>
                <a:ea typeface="Average"/>
                <a:cs typeface="Average"/>
                <a:sym typeface="Average"/>
              </a:rPr>
              <a:t>Appearance</a:t>
            </a:r>
            <a:endParaRPr sz="1200">
              <a:solidFill>
                <a:srgbClr val="070707"/>
              </a:solidFill>
              <a:latin typeface="Average"/>
              <a:ea typeface="Average"/>
              <a:cs typeface="Average"/>
              <a:sym typeface="Average"/>
            </a:endParaRPr>
          </a:p>
          <a:p>
            <a:pPr marL="0" lvl="0" indent="0" algn="l" rtl="0">
              <a:spcBef>
                <a:spcPts val="0"/>
              </a:spcBef>
              <a:spcAft>
                <a:spcPts val="0"/>
              </a:spcAft>
              <a:buNone/>
            </a:pPr>
            <a:endParaRPr>
              <a:solidFill>
                <a:srgbClr val="070707"/>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5"/>
        <p:cNvGrpSpPr/>
        <p:nvPr/>
      </p:nvGrpSpPr>
      <p:grpSpPr>
        <a:xfrm>
          <a:off x="0" y="0"/>
          <a:ext cx="0" cy="0"/>
          <a:chOff x="0" y="0"/>
          <a:chExt cx="0" cy="0"/>
        </a:xfrm>
      </p:grpSpPr>
      <p:sp>
        <p:nvSpPr>
          <p:cNvPr id="3006" name="Google Shape;3006;p26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Detecting Presence/Absence of Symptoms/Diseases</a:t>
            </a:r>
            <a:endParaRPr sz="2400"/>
          </a:p>
        </p:txBody>
      </p:sp>
      <p:pic>
        <p:nvPicPr>
          <p:cNvPr id="3007" name="Google Shape;3007;p267"/>
          <p:cNvPicPr preferRelativeResize="0"/>
          <p:nvPr/>
        </p:nvPicPr>
        <p:blipFill>
          <a:blip r:embed="rId3">
            <a:alphaModFix/>
          </a:blip>
          <a:stretch>
            <a:fillRect/>
          </a:stretch>
        </p:blipFill>
        <p:spPr>
          <a:xfrm>
            <a:off x="1500825" y="1373250"/>
            <a:ext cx="6332514" cy="1391400"/>
          </a:xfrm>
          <a:prstGeom prst="rect">
            <a:avLst/>
          </a:prstGeom>
          <a:noFill/>
          <a:ln>
            <a:noFill/>
          </a:ln>
        </p:spPr>
      </p:pic>
      <p:sp>
        <p:nvSpPr>
          <p:cNvPr id="3008" name="Google Shape;3008;p267"/>
          <p:cNvSpPr txBox="1"/>
          <p:nvPr/>
        </p:nvSpPr>
        <p:spPr>
          <a:xfrm>
            <a:off x="2725300" y="2698900"/>
            <a:ext cx="4350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ontserrat"/>
                <a:ea typeface="Montserrat"/>
                <a:cs typeface="Montserrat"/>
                <a:sym typeface="Montserrat"/>
              </a:rPr>
              <a:t>Source: https://spacy.io/usage/linguistic-features</a:t>
            </a:r>
            <a:endParaRPr sz="1000">
              <a:latin typeface="Montserrat"/>
              <a:ea typeface="Montserrat"/>
              <a:cs typeface="Montserrat"/>
              <a:sym typeface="Montserrat"/>
            </a:endParaRPr>
          </a:p>
        </p:txBody>
      </p:sp>
      <p:sp>
        <p:nvSpPr>
          <p:cNvPr id="3009" name="Google Shape;3009;p267"/>
          <p:cNvSpPr txBox="1"/>
          <p:nvPr/>
        </p:nvSpPr>
        <p:spPr>
          <a:xfrm>
            <a:off x="714300" y="3016600"/>
            <a:ext cx="3649500" cy="236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404040"/>
              </a:buClr>
              <a:buSzPts val="1400"/>
              <a:buFont typeface="Montserrat"/>
              <a:buChar char="●"/>
            </a:pPr>
            <a:r>
              <a:rPr lang="en" b="1">
                <a:solidFill>
                  <a:srgbClr val="404040"/>
                </a:solidFill>
                <a:highlight>
                  <a:srgbClr val="FFFFFF"/>
                </a:highlight>
                <a:latin typeface="Montserrat"/>
                <a:ea typeface="Montserrat"/>
                <a:cs typeface="Montserrat"/>
                <a:sym typeface="Montserrat"/>
              </a:rPr>
              <a:t>Tokenization: </a:t>
            </a:r>
            <a:r>
              <a:rPr lang="en">
                <a:solidFill>
                  <a:srgbClr val="404040"/>
                </a:solidFill>
                <a:highlight>
                  <a:srgbClr val="FFFFFF"/>
                </a:highlight>
                <a:latin typeface="Montserrat"/>
                <a:ea typeface="Montserrat"/>
                <a:cs typeface="Montserrat"/>
                <a:sym typeface="Montserrat"/>
              </a:rPr>
              <a:t>breaking a text into meaningful units known as tokens.</a:t>
            </a:r>
            <a:endParaRPr>
              <a:solidFill>
                <a:srgbClr val="404040"/>
              </a:solidFill>
              <a:highlight>
                <a:srgbClr val="FFFFFF"/>
              </a:highlight>
              <a:latin typeface="Montserrat"/>
              <a:ea typeface="Montserrat"/>
              <a:cs typeface="Montserrat"/>
              <a:sym typeface="Montserrat"/>
            </a:endParaRPr>
          </a:p>
          <a:p>
            <a:pPr marL="457200" lvl="0" indent="-317500" algn="l" rtl="0">
              <a:lnSpc>
                <a:spcPct val="115000"/>
              </a:lnSpc>
              <a:spcBef>
                <a:spcPts val="0"/>
              </a:spcBef>
              <a:spcAft>
                <a:spcPts val="0"/>
              </a:spcAft>
              <a:buClr>
                <a:srgbClr val="404040"/>
              </a:buClr>
              <a:buSzPts val="1400"/>
              <a:buFont typeface="Montserrat"/>
              <a:buChar char="●"/>
            </a:pPr>
            <a:r>
              <a:rPr lang="en" b="1">
                <a:solidFill>
                  <a:srgbClr val="404040"/>
                </a:solidFill>
                <a:highlight>
                  <a:srgbClr val="FFFFFF"/>
                </a:highlight>
                <a:latin typeface="Montserrat"/>
                <a:ea typeface="Montserrat"/>
                <a:cs typeface="Montserrat"/>
                <a:sym typeface="Montserrat"/>
              </a:rPr>
              <a:t>Lemmatization: </a:t>
            </a:r>
            <a:r>
              <a:rPr lang="en">
                <a:solidFill>
                  <a:srgbClr val="404040"/>
                </a:solidFill>
                <a:highlight>
                  <a:srgbClr val="FFFFFF"/>
                </a:highlight>
                <a:latin typeface="Montserrat"/>
                <a:ea typeface="Montserrat"/>
                <a:cs typeface="Montserrat"/>
                <a:sym typeface="Montserrat"/>
              </a:rPr>
              <a:t>identifying the root or stem of a word, e.g., runs, ran, running, all stem from the word "run".</a:t>
            </a:r>
            <a:endParaRPr>
              <a:solidFill>
                <a:srgbClr val="404040"/>
              </a:solidFill>
              <a:highlight>
                <a:srgbClr val="FFFFFF"/>
              </a:highlight>
              <a:latin typeface="Montserrat"/>
              <a:ea typeface="Montserrat"/>
              <a:cs typeface="Montserrat"/>
              <a:sym typeface="Montserrat"/>
            </a:endParaRPr>
          </a:p>
          <a:p>
            <a:pPr marL="0" lvl="0" indent="0" algn="l" rtl="0">
              <a:spcBef>
                <a:spcPts val="1800"/>
              </a:spcBef>
              <a:spcAft>
                <a:spcPts val="0"/>
              </a:spcAft>
              <a:buNone/>
            </a:pPr>
            <a:endParaRPr>
              <a:latin typeface="Montserrat"/>
              <a:ea typeface="Montserrat"/>
              <a:cs typeface="Montserrat"/>
              <a:sym typeface="Montserrat"/>
            </a:endParaRPr>
          </a:p>
        </p:txBody>
      </p:sp>
      <p:sp>
        <p:nvSpPr>
          <p:cNvPr id="3010" name="Google Shape;3010;p267"/>
          <p:cNvSpPr txBox="1"/>
          <p:nvPr/>
        </p:nvSpPr>
        <p:spPr>
          <a:xfrm>
            <a:off x="4497450" y="3016600"/>
            <a:ext cx="4076400" cy="1391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404040"/>
              </a:buClr>
              <a:buSzPts val="1400"/>
              <a:buFont typeface="Montserrat"/>
              <a:buChar char="●"/>
            </a:pPr>
            <a:r>
              <a:rPr lang="en" b="1">
                <a:solidFill>
                  <a:srgbClr val="404040"/>
                </a:solidFill>
                <a:highlight>
                  <a:schemeClr val="lt1"/>
                </a:highlight>
                <a:latin typeface="Montserrat"/>
                <a:ea typeface="Montserrat"/>
                <a:cs typeface="Montserrat"/>
                <a:sym typeface="Montserrat"/>
              </a:rPr>
              <a:t>Named Entity Recognition (NER): </a:t>
            </a:r>
            <a:r>
              <a:rPr lang="en">
                <a:solidFill>
                  <a:srgbClr val="404040"/>
                </a:solidFill>
                <a:highlight>
                  <a:schemeClr val="lt1"/>
                </a:highlight>
                <a:latin typeface="Montserrat"/>
                <a:ea typeface="Montserrat"/>
                <a:cs typeface="Montserrat"/>
                <a:sym typeface="Montserrat"/>
              </a:rPr>
              <a:t>detecting and labeling "entities" in a document. In our case, this task will identify the presence/absence of a disease or a symptom</a:t>
            </a:r>
            <a:endParaRPr sz="1500">
              <a:latin typeface="Montserrat"/>
              <a:ea typeface="Montserrat"/>
              <a:cs typeface="Montserrat"/>
              <a:sym typeface="Montserrat"/>
            </a:endParaRPr>
          </a:p>
        </p:txBody>
      </p:sp>
      <p:sp>
        <p:nvSpPr>
          <p:cNvPr id="3011" name="Google Shape;3011;p267"/>
          <p:cNvSpPr txBox="1"/>
          <p:nvPr/>
        </p:nvSpPr>
        <p:spPr>
          <a:xfrm>
            <a:off x="714300" y="1105400"/>
            <a:ext cx="655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2"/>
                </a:solidFill>
                <a:latin typeface="Alata"/>
                <a:ea typeface="Alata"/>
                <a:cs typeface="Alata"/>
                <a:sym typeface="Alata"/>
              </a:rPr>
              <a:t>Approach: a SpaCy NER model pre-trained on biomedical corpus</a:t>
            </a:r>
            <a:endParaRPr sz="1600">
              <a:solidFill>
                <a:schemeClr val="lt2"/>
              </a:solidFill>
              <a:latin typeface="Alata"/>
              <a:ea typeface="Alata"/>
              <a:cs typeface="Alata"/>
              <a:sym typeface="Alat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5"/>
        <p:cNvGrpSpPr/>
        <p:nvPr/>
      </p:nvGrpSpPr>
      <p:grpSpPr>
        <a:xfrm>
          <a:off x="0" y="0"/>
          <a:ext cx="0" cy="0"/>
          <a:chOff x="0" y="0"/>
          <a:chExt cx="0" cy="0"/>
        </a:xfrm>
      </p:grpSpPr>
      <p:sp>
        <p:nvSpPr>
          <p:cNvPr id="3016" name="Google Shape;3016;p268"/>
          <p:cNvSpPr txBox="1"/>
          <p:nvPr/>
        </p:nvSpPr>
        <p:spPr>
          <a:xfrm>
            <a:off x="484825" y="1662798"/>
            <a:ext cx="2120400" cy="6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Alata"/>
                <a:ea typeface="Alata"/>
                <a:cs typeface="Alata"/>
                <a:sym typeface="Alata"/>
              </a:rPr>
              <a:t>Tokenize</a:t>
            </a:r>
            <a:r>
              <a:rPr lang="en" sz="1600">
                <a:solidFill>
                  <a:schemeClr val="dk1"/>
                </a:solidFill>
                <a:latin typeface="Alata"/>
                <a:ea typeface="Alata"/>
                <a:cs typeface="Alata"/>
                <a:sym typeface="Alata"/>
              </a:rPr>
              <a:t> and </a:t>
            </a:r>
            <a:r>
              <a:rPr lang="en" sz="1600" b="1">
                <a:solidFill>
                  <a:schemeClr val="dk1"/>
                </a:solidFill>
                <a:latin typeface="Alata"/>
                <a:ea typeface="Alata"/>
                <a:cs typeface="Alata"/>
                <a:sym typeface="Alata"/>
              </a:rPr>
              <a:t>Lemmatize</a:t>
            </a:r>
            <a:r>
              <a:rPr lang="en" sz="1600">
                <a:solidFill>
                  <a:schemeClr val="dk1"/>
                </a:solidFill>
                <a:latin typeface="Alata"/>
                <a:ea typeface="Alata"/>
                <a:cs typeface="Alata"/>
                <a:sym typeface="Alata"/>
              </a:rPr>
              <a:t> Notes</a:t>
            </a:r>
            <a:endParaRPr sz="1600">
              <a:solidFill>
                <a:schemeClr val="dk1"/>
              </a:solidFill>
              <a:latin typeface="Alata"/>
              <a:ea typeface="Alata"/>
              <a:cs typeface="Alata"/>
              <a:sym typeface="Alata"/>
            </a:endParaRPr>
          </a:p>
        </p:txBody>
      </p:sp>
      <p:sp>
        <p:nvSpPr>
          <p:cNvPr id="3017" name="Google Shape;3017;p268"/>
          <p:cNvSpPr txBox="1">
            <a:spLocks noGrp="1"/>
          </p:cNvSpPr>
          <p:nvPr>
            <p:ph type="title"/>
          </p:nvPr>
        </p:nvSpPr>
        <p:spPr>
          <a:xfrm>
            <a:off x="714300" y="549600"/>
            <a:ext cx="80709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Detection Model Pipeline</a:t>
            </a:r>
            <a:endParaRPr/>
          </a:p>
        </p:txBody>
      </p:sp>
      <p:sp>
        <p:nvSpPr>
          <p:cNvPr id="3018" name="Google Shape;3018;p268"/>
          <p:cNvSpPr txBox="1"/>
          <p:nvPr/>
        </p:nvSpPr>
        <p:spPr>
          <a:xfrm>
            <a:off x="438622" y="2437638"/>
            <a:ext cx="22128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Alata"/>
                <a:ea typeface="Alata"/>
                <a:cs typeface="Alata"/>
                <a:sym typeface="Alata"/>
              </a:rPr>
              <a:t>Detect </a:t>
            </a:r>
            <a:r>
              <a:rPr lang="en" sz="1600" b="1">
                <a:solidFill>
                  <a:schemeClr val="dk1"/>
                </a:solidFill>
                <a:latin typeface="Alata"/>
                <a:ea typeface="Alata"/>
                <a:cs typeface="Alata"/>
                <a:sym typeface="Alata"/>
              </a:rPr>
              <a:t>diseases</a:t>
            </a:r>
            <a:r>
              <a:rPr lang="en" sz="1600">
                <a:solidFill>
                  <a:schemeClr val="dk1"/>
                </a:solidFill>
                <a:latin typeface="Alata"/>
                <a:ea typeface="Alata"/>
                <a:cs typeface="Alata"/>
                <a:sym typeface="Alata"/>
              </a:rPr>
              <a:t> and </a:t>
            </a:r>
            <a:r>
              <a:rPr lang="en" sz="1600" b="1">
                <a:solidFill>
                  <a:schemeClr val="dk1"/>
                </a:solidFill>
                <a:latin typeface="Alata"/>
                <a:ea typeface="Alata"/>
                <a:cs typeface="Alata"/>
                <a:sym typeface="Alata"/>
              </a:rPr>
              <a:t>symptoms </a:t>
            </a:r>
            <a:endParaRPr sz="1600" b="1">
              <a:solidFill>
                <a:schemeClr val="dk1"/>
              </a:solidFill>
              <a:latin typeface="Alata"/>
              <a:ea typeface="Alata"/>
              <a:cs typeface="Alata"/>
              <a:sym typeface="Alata"/>
            </a:endParaRPr>
          </a:p>
        </p:txBody>
      </p:sp>
      <p:sp>
        <p:nvSpPr>
          <p:cNvPr id="3019" name="Google Shape;3019;p268"/>
          <p:cNvSpPr txBox="1"/>
          <p:nvPr/>
        </p:nvSpPr>
        <p:spPr>
          <a:xfrm>
            <a:off x="338575" y="3204808"/>
            <a:ext cx="25641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Alata"/>
                <a:ea typeface="Alata"/>
                <a:cs typeface="Alata"/>
                <a:sym typeface="Alata"/>
              </a:rPr>
              <a:t>Add </a:t>
            </a:r>
            <a:r>
              <a:rPr lang="en" sz="1600" b="1">
                <a:solidFill>
                  <a:schemeClr val="dk1"/>
                </a:solidFill>
                <a:latin typeface="Alata"/>
                <a:ea typeface="Alata"/>
                <a:cs typeface="Alata"/>
                <a:sym typeface="Alata"/>
              </a:rPr>
              <a:t>customized </a:t>
            </a:r>
            <a:endParaRPr sz="1600" b="1">
              <a:solidFill>
                <a:schemeClr val="dk1"/>
              </a:solidFill>
              <a:latin typeface="Alata"/>
              <a:ea typeface="Alata"/>
              <a:cs typeface="Alata"/>
              <a:sym typeface="Alata"/>
            </a:endParaRPr>
          </a:p>
          <a:p>
            <a:pPr marL="0" lvl="0" indent="0" algn="ctr" rtl="0">
              <a:spcBef>
                <a:spcPts val="0"/>
              </a:spcBef>
              <a:spcAft>
                <a:spcPts val="0"/>
              </a:spcAft>
              <a:buNone/>
            </a:pPr>
            <a:r>
              <a:rPr lang="en" sz="1600" b="1">
                <a:solidFill>
                  <a:schemeClr val="dk1"/>
                </a:solidFill>
                <a:latin typeface="Alata"/>
                <a:ea typeface="Alata"/>
                <a:cs typeface="Alata"/>
                <a:sym typeface="Alata"/>
              </a:rPr>
              <a:t>Patterns </a:t>
            </a:r>
            <a:endParaRPr sz="1600">
              <a:solidFill>
                <a:schemeClr val="dk1"/>
              </a:solidFill>
              <a:latin typeface="Alata"/>
              <a:ea typeface="Alata"/>
              <a:cs typeface="Alata"/>
              <a:sym typeface="Alata"/>
            </a:endParaRPr>
          </a:p>
        </p:txBody>
      </p:sp>
      <p:sp>
        <p:nvSpPr>
          <p:cNvPr id="3020" name="Google Shape;3020;p268"/>
          <p:cNvSpPr txBox="1"/>
          <p:nvPr/>
        </p:nvSpPr>
        <p:spPr>
          <a:xfrm>
            <a:off x="484813" y="3956388"/>
            <a:ext cx="21204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Alata"/>
                <a:ea typeface="Alata"/>
                <a:cs typeface="Alata"/>
                <a:sym typeface="Alata"/>
              </a:rPr>
              <a:t>Detect </a:t>
            </a:r>
            <a:r>
              <a:rPr lang="en" sz="1600" b="1">
                <a:solidFill>
                  <a:schemeClr val="dk1"/>
                </a:solidFill>
                <a:latin typeface="Alata"/>
                <a:ea typeface="Alata"/>
                <a:cs typeface="Alata"/>
                <a:sym typeface="Alata"/>
              </a:rPr>
              <a:t>negations</a:t>
            </a:r>
            <a:endParaRPr sz="1600" b="1">
              <a:solidFill>
                <a:schemeClr val="dk1"/>
              </a:solidFill>
              <a:latin typeface="Alata"/>
              <a:ea typeface="Alata"/>
              <a:cs typeface="Alata"/>
              <a:sym typeface="Alata"/>
            </a:endParaRPr>
          </a:p>
          <a:p>
            <a:pPr marL="0" lvl="0" indent="0" algn="ctr" rtl="0">
              <a:spcBef>
                <a:spcPts val="0"/>
              </a:spcBef>
              <a:spcAft>
                <a:spcPts val="0"/>
              </a:spcAft>
              <a:buNone/>
            </a:pPr>
            <a:endParaRPr sz="1600" b="1">
              <a:solidFill>
                <a:schemeClr val="dk1"/>
              </a:solidFill>
              <a:latin typeface="Alata"/>
              <a:ea typeface="Alata"/>
              <a:cs typeface="Alata"/>
              <a:sym typeface="Alata"/>
            </a:endParaRPr>
          </a:p>
        </p:txBody>
      </p:sp>
      <p:sp>
        <p:nvSpPr>
          <p:cNvPr id="3021" name="Google Shape;3021;p268"/>
          <p:cNvSpPr txBox="1"/>
          <p:nvPr/>
        </p:nvSpPr>
        <p:spPr>
          <a:xfrm>
            <a:off x="2838375" y="1198013"/>
            <a:ext cx="68046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u="sng">
                <a:solidFill>
                  <a:srgbClr val="595959"/>
                </a:solidFill>
                <a:latin typeface="Alata"/>
                <a:ea typeface="Alata"/>
                <a:cs typeface="Alata"/>
                <a:sym typeface="Alata"/>
              </a:rPr>
              <a:t>Lungs</a:t>
            </a:r>
            <a:r>
              <a:rPr lang="en" sz="1600">
                <a:solidFill>
                  <a:srgbClr val="595959"/>
                </a:solidFill>
                <a:latin typeface="Alata"/>
                <a:ea typeface="Alata"/>
                <a:cs typeface="Alata"/>
                <a:sym typeface="Alata"/>
              </a:rPr>
              <a:t> </a:t>
            </a:r>
            <a:r>
              <a:rPr lang="en" sz="1600" u="sng">
                <a:solidFill>
                  <a:srgbClr val="595959"/>
                </a:solidFill>
                <a:latin typeface="Alata"/>
                <a:ea typeface="Alata"/>
                <a:cs typeface="Alata"/>
                <a:sym typeface="Alata"/>
              </a:rPr>
              <a:t>are</a:t>
            </a:r>
            <a:r>
              <a:rPr lang="en" sz="1600">
                <a:solidFill>
                  <a:srgbClr val="595959"/>
                </a:solidFill>
                <a:latin typeface="Alata"/>
                <a:ea typeface="Alata"/>
                <a:cs typeface="Alata"/>
                <a:sym typeface="Alata"/>
              </a:rPr>
              <a:t> clear, no </a:t>
            </a:r>
            <a:r>
              <a:rPr lang="en" sz="1600" u="sng">
                <a:solidFill>
                  <a:srgbClr val="595959"/>
                </a:solidFill>
                <a:latin typeface="Alata"/>
                <a:ea typeface="Alata"/>
                <a:cs typeface="Alata"/>
                <a:sym typeface="Alata"/>
              </a:rPr>
              <a:t>rales</a:t>
            </a:r>
            <a:r>
              <a:rPr lang="en" sz="1600">
                <a:solidFill>
                  <a:srgbClr val="595959"/>
                </a:solidFill>
                <a:latin typeface="Alata"/>
                <a:ea typeface="Alata"/>
                <a:cs typeface="Alata"/>
                <a:sym typeface="Alata"/>
              </a:rPr>
              <a:t> or </a:t>
            </a:r>
            <a:r>
              <a:rPr lang="en" sz="1600" u="sng">
                <a:solidFill>
                  <a:srgbClr val="595959"/>
                </a:solidFill>
                <a:latin typeface="Alata"/>
                <a:ea typeface="Alata"/>
                <a:cs typeface="Alata"/>
                <a:sym typeface="Alata"/>
              </a:rPr>
              <a:t>wheezing</a:t>
            </a:r>
            <a:r>
              <a:rPr lang="en" sz="1600">
                <a:solidFill>
                  <a:srgbClr val="595959"/>
                </a:solidFill>
                <a:latin typeface="Alata"/>
                <a:ea typeface="Alata"/>
                <a:cs typeface="Alata"/>
                <a:sym typeface="Alata"/>
              </a:rPr>
              <a:t>. Mild erythema.</a:t>
            </a:r>
            <a:endParaRPr sz="1600">
              <a:latin typeface="Alata"/>
              <a:ea typeface="Alata"/>
              <a:cs typeface="Alata"/>
              <a:sym typeface="Alata"/>
            </a:endParaRPr>
          </a:p>
        </p:txBody>
      </p:sp>
      <p:sp>
        <p:nvSpPr>
          <p:cNvPr id="3022" name="Google Shape;3022;p268"/>
          <p:cNvSpPr txBox="1"/>
          <p:nvPr/>
        </p:nvSpPr>
        <p:spPr>
          <a:xfrm>
            <a:off x="2838375" y="1771238"/>
            <a:ext cx="6677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u="sng">
                <a:solidFill>
                  <a:schemeClr val="lt2"/>
                </a:solidFill>
                <a:latin typeface="Alata"/>
                <a:ea typeface="Alata"/>
                <a:cs typeface="Alata"/>
                <a:sym typeface="Alata"/>
              </a:rPr>
              <a:t>lung</a:t>
            </a:r>
            <a:r>
              <a:rPr lang="en" sz="1600">
                <a:solidFill>
                  <a:schemeClr val="lt2"/>
                </a:solidFill>
                <a:latin typeface="Alata"/>
                <a:ea typeface="Alata"/>
                <a:cs typeface="Alata"/>
                <a:sym typeface="Alata"/>
              </a:rPr>
              <a:t> </a:t>
            </a:r>
            <a:r>
              <a:rPr lang="en" sz="1600" u="sng">
                <a:solidFill>
                  <a:schemeClr val="lt2"/>
                </a:solidFill>
                <a:latin typeface="Alata"/>
                <a:ea typeface="Alata"/>
                <a:cs typeface="Alata"/>
                <a:sym typeface="Alata"/>
              </a:rPr>
              <a:t>be</a:t>
            </a:r>
            <a:r>
              <a:rPr lang="en" sz="1600">
                <a:solidFill>
                  <a:srgbClr val="595959"/>
                </a:solidFill>
                <a:latin typeface="Alata"/>
                <a:ea typeface="Alata"/>
                <a:cs typeface="Alata"/>
                <a:sym typeface="Alata"/>
              </a:rPr>
              <a:t> clear, no </a:t>
            </a:r>
            <a:r>
              <a:rPr lang="en" sz="1600" u="sng">
                <a:solidFill>
                  <a:schemeClr val="lt2"/>
                </a:solidFill>
                <a:latin typeface="Alata"/>
                <a:ea typeface="Alata"/>
                <a:cs typeface="Alata"/>
                <a:sym typeface="Alata"/>
              </a:rPr>
              <a:t>rale</a:t>
            </a:r>
            <a:r>
              <a:rPr lang="en" sz="1600">
                <a:solidFill>
                  <a:srgbClr val="595959"/>
                </a:solidFill>
                <a:latin typeface="Alata"/>
                <a:ea typeface="Alata"/>
                <a:cs typeface="Alata"/>
                <a:sym typeface="Alata"/>
              </a:rPr>
              <a:t> or </a:t>
            </a:r>
            <a:r>
              <a:rPr lang="en" sz="1600" u="sng">
                <a:solidFill>
                  <a:schemeClr val="lt2"/>
                </a:solidFill>
                <a:latin typeface="Alata"/>
                <a:ea typeface="Alata"/>
                <a:cs typeface="Alata"/>
                <a:sym typeface="Alata"/>
              </a:rPr>
              <a:t>wheeze</a:t>
            </a:r>
            <a:r>
              <a:rPr lang="en" sz="1600">
                <a:solidFill>
                  <a:schemeClr val="dk2"/>
                </a:solidFill>
                <a:latin typeface="Alata"/>
                <a:ea typeface="Alata"/>
                <a:cs typeface="Alata"/>
                <a:sym typeface="Alata"/>
              </a:rPr>
              <a:t>. mild erythema.</a:t>
            </a:r>
            <a:endParaRPr sz="1600">
              <a:solidFill>
                <a:schemeClr val="dk2"/>
              </a:solidFill>
              <a:latin typeface="Alata"/>
              <a:ea typeface="Alata"/>
              <a:cs typeface="Alata"/>
              <a:sym typeface="Alata"/>
            </a:endParaRPr>
          </a:p>
        </p:txBody>
      </p:sp>
      <p:sp>
        <p:nvSpPr>
          <p:cNvPr id="3023" name="Google Shape;3023;p268"/>
          <p:cNvSpPr txBox="1"/>
          <p:nvPr/>
        </p:nvSpPr>
        <p:spPr>
          <a:xfrm>
            <a:off x="2838375" y="2438388"/>
            <a:ext cx="6677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2"/>
                </a:solidFill>
                <a:latin typeface="Alata"/>
                <a:ea typeface="Alata"/>
                <a:cs typeface="Alata"/>
                <a:sym typeface="Alata"/>
              </a:rPr>
              <a:t>lung be</a:t>
            </a:r>
            <a:r>
              <a:rPr lang="en" sz="1600">
                <a:solidFill>
                  <a:srgbClr val="595959"/>
                </a:solidFill>
                <a:latin typeface="Alata"/>
                <a:ea typeface="Alata"/>
                <a:cs typeface="Alata"/>
                <a:sym typeface="Alata"/>
              </a:rPr>
              <a:t> clear, no </a:t>
            </a:r>
            <a:r>
              <a:rPr lang="en" sz="1600" u="sng">
                <a:solidFill>
                  <a:schemeClr val="dk2"/>
                </a:solidFill>
                <a:highlight>
                  <a:srgbClr val="B6D7A8"/>
                </a:highlight>
                <a:latin typeface="Alata"/>
                <a:ea typeface="Alata"/>
                <a:cs typeface="Alata"/>
                <a:sym typeface="Alata"/>
              </a:rPr>
              <a:t>rale</a:t>
            </a:r>
            <a:r>
              <a:rPr lang="en" sz="1600">
                <a:solidFill>
                  <a:schemeClr val="dk2"/>
                </a:solidFill>
                <a:latin typeface="Alata"/>
                <a:ea typeface="Alata"/>
                <a:cs typeface="Alata"/>
                <a:sym typeface="Alata"/>
              </a:rPr>
              <a:t> or wheeze. mild </a:t>
            </a:r>
            <a:r>
              <a:rPr lang="en" sz="1600" u="sng">
                <a:solidFill>
                  <a:schemeClr val="dk2"/>
                </a:solidFill>
                <a:highlight>
                  <a:srgbClr val="B6D7A8"/>
                </a:highlight>
                <a:latin typeface="Alata"/>
                <a:ea typeface="Alata"/>
                <a:cs typeface="Alata"/>
                <a:sym typeface="Alata"/>
              </a:rPr>
              <a:t>erythema</a:t>
            </a:r>
            <a:r>
              <a:rPr lang="en" sz="1600">
                <a:solidFill>
                  <a:schemeClr val="dk2"/>
                </a:solidFill>
                <a:latin typeface="Alata"/>
                <a:ea typeface="Alata"/>
                <a:cs typeface="Alata"/>
                <a:sym typeface="Alata"/>
              </a:rPr>
              <a:t>. </a:t>
            </a:r>
            <a:endParaRPr sz="1600">
              <a:solidFill>
                <a:schemeClr val="dk2"/>
              </a:solidFill>
              <a:latin typeface="Alata"/>
              <a:ea typeface="Alata"/>
              <a:cs typeface="Alata"/>
              <a:sym typeface="Alata"/>
            </a:endParaRPr>
          </a:p>
        </p:txBody>
      </p:sp>
      <p:sp>
        <p:nvSpPr>
          <p:cNvPr id="3024" name="Google Shape;3024;p268"/>
          <p:cNvSpPr txBox="1"/>
          <p:nvPr/>
        </p:nvSpPr>
        <p:spPr>
          <a:xfrm>
            <a:off x="4375850" y="2731113"/>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25" name="Google Shape;3025;p268"/>
          <p:cNvSpPr txBox="1"/>
          <p:nvPr/>
        </p:nvSpPr>
        <p:spPr>
          <a:xfrm>
            <a:off x="6485875" y="2731100"/>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26" name="Google Shape;3026;p268"/>
          <p:cNvSpPr txBox="1"/>
          <p:nvPr/>
        </p:nvSpPr>
        <p:spPr>
          <a:xfrm>
            <a:off x="2838375" y="3204788"/>
            <a:ext cx="6677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2"/>
                </a:solidFill>
                <a:latin typeface="Alata"/>
                <a:ea typeface="Alata"/>
                <a:cs typeface="Alata"/>
                <a:sym typeface="Alata"/>
              </a:rPr>
              <a:t>lung be</a:t>
            </a:r>
            <a:r>
              <a:rPr lang="en" sz="1600">
                <a:solidFill>
                  <a:srgbClr val="595959"/>
                </a:solidFill>
                <a:latin typeface="Alata"/>
                <a:ea typeface="Alata"/>
                <a:cs typeface="Alata"/>
                <a:sym typeface="Alata"/>
              </a:rPr>
              <a:t> clear, no </a:t>
            </a:r>
            <a:r>
              <a:rPr lang="en" sz="1600" u="sng">
                <a:solidFill>
                  <a:schemeClr val="dk2"/>
                </a:solidFill>
                <a:highlight>
                  <a:srgbClr val="B6D7A8"/>
                </a:highlight>
                <a:latin typeface="Alata"/>
                <a:ea typeface="Alata"/>
                <a:cs typeface="Alata"/>
                <a:sym typeface="Alata"/>
              </a:rPr>
              <a:t>rale</a:t>
            </a:r>
            <a:r>
              <a:rPr lang="en" sz="1600">
                <a:solidFill>
                  <a:schemeClr val="dk2"/>
                </a:solidFill>
                <a:latin typeface="Alata"/>
                <a:ea typeface="Alata"/>
                <a:cs typeface="Alata"/>
                <a:sym typeface="Alata"/>
              </a:rPr>
              <a:t> or </a:t>
            </a:r>
            <a:r>
              <a:rPr lang="en" sz="1600" u="sng">
                <a:solidFill>
                  <a:schemeClr val="dk2"/>
                </a:solidFill>
                <a:highlight>
                  <a:srgbClr val="B6D7A8"/>
                </a:highlight>
                <a:latin typeface="Alata"/>
                <a:ea typeface="Alata"/>
                <a:cs typeface="Alata"/>
                <a:sym typeface="Alata"/>
              </a:rPr>
              <a:t>wheeze</a:t>
            </a:r>
            <a:r>
              <a:rPr lang="en" sz="1600">
                <a:solidFill>
                  <a:schemeClr val="dk2"/>
                </a:solidFill>
                <a:latin typeface="Alata"/>
                <a:ea typeface="Alata"/>
                <a:cs typeface="Alata"/>
                <a:sym typeface="Alata"/>
              </a:rPr>
              <a:t>. mild </a:t>
            </a:r>
            <a:r>
              <a:rPr lang="en" sz="1600" u="sng">
                <a:solidFill>
                  <a:schemeClr val="dk2"/>
                </a:solidFill>
                <a:highlight>
                  <a:srgbClr val="B6D7A8"/>
                </a:highlight>
                <a:latin typeface="Alata"/>
                <a:ea typeface="Alata"/>
                <a:cs typeface="Alata"/>
                <a:sym typeface="Alata"/>
              </a:rPr>
              <a:t>erythema</a:t>
            </a:r>
            <a:r>
              <a:rPr lang="en" sz="1600">
                <a:solidFill>
                  <a:schemeClr val="dk2"/>
                </a:solidFill>
                <a:latin typeface="Alata"/>
                <a:ea typeface="Alata"/>
                <a:cs typeface="Alata"/>
                <a:sym typeface="Alata"/>
              </a:rPr>
              <a:t>. </a:t>
            </a:r>
            <a:endParaRPr sz="1600">
              <a:solidFill>
                <a:schemeClr val="dk2"/>
              </a:solidFill>
              <a:latin typeface="Alata"/>
              <a:ea typeface="Alata"/>
              <a:cs typeface="Alata"/>
              <a:sym typeface="Alata"/>
            </a:endParaRPr>
          </a:p>
        </p:txBody>
      </p:sp>
      <p:sp>
        <p:nvSpPr>
          <p:cNvPr id="3027" name="Google Shape;3027;p268"/>
          <p:cNvSpPr txBox="1"/>
          <p:nvPr/>
        </p:nvSpPr>
        <p:spPr>
          <a:xfrm>
            <a:off x="4375850" y="3490200"/>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28" name="Google Shape;3028;p268"/>
          <p:cNvSpPr txBox="1"/>
          <p:nvPr/>
        </p:nvSpPr>
        <p:spPr>
          <a:xfrm>
            <a:off x="5148675" y="3490200"/>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29" name="Google Shape;3029;p268"/>
          <p:cNvSpPr txBox="1"/>
          <p:nvPr/>
        </p:nvSpPr>
        <p:spPr>
          <a:xfrm>
            <a:off x="6485875" y="3490200"/>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30" name="Google Shape;3030;p268"/>
          <p:cNvSpPr txBox="1"/>
          <p:nvPr/>
        </p:nvSpPr>
        <p:spPr>
          <a:xfrm>
            <a:off x="2838375" y="3956388"/>
            <a:ext cx="6677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2"/>
                </a:solidFill>
                <a:latin typeface="Alata"/>
                <a:ea typeface="Alata"/>
                <a:cs typeface="Alata"/>
                <a:sym typeface="Alata"/>
              </a:rPr>
              <a:t>lung be</a:t>
            </a:r>
            <a:r>
              <a:rPr lang="en" sz="1600">
                <a:solidFill>
                  <a:srgbClr val="595959"/>
                </a:solidFill>
                <a:latin typeface="Alata"/>
                <a:ea typeface="Alata"/>
                <a:cs typeface="Alata"/>
                <a:sym typeface="Alata"/>
              </a:rPr>
              <a:t> clear, no </a:t>
            </a:r>
            <a:r>
              <a:rPr lang="en" sz="1600" u="sng">
                <a:solidFill>
                  <a:schemeClr val="dk2"/>
                </a:solidFill>
                <a:highlight>
                  <a:srgbClr val="F9CB9C"/>
                </a:highlight>
                <a:latin typeface="Alata"/>
                <a:ea typeface="Alata"/>
                <a:cs typeface="Alata"/>
                <a:sym typeface="Alata"/>
              </a:rPr>
              <a:t>rale</a:t>
            </a:r>
            <a:r>
              <a:rPr lang="en" sz="1600">
                <a:solidFill>
                  <a:schemeClr val="dk2"/>
                </a:solidFill>
                <a:latin typeface="Alata"/>
                <a:ea typeface="Alata"/>
                <a:cs typeface="Alata"/>
                <a:sym typeface="Alata"/>
              </a:rPr>
              <a:t> or </a:t>
            </a:r>
            <a:r>
              <a:rPr lang="en" sz="1600" u="sng">
                <a:solidFill>
                  <a:schemeClr val="dk2"/>
                </a:solidFill>
                <a:highlight>
                  <a:srgbClr val="F9CB9C"/>
                </a:highlight>
                <a:latin typeface="Alata"/>
                <a:ea typeface="Alata"/>
                <a:cs typeface="Alata"/>
                <a:sym typeface="Alata"/>
              </a:rPr>
              <a:t>wheeze</a:t>
            </a:r>
            <a:r>
              <a:rPr lang="en" sz="1600">
                <a:solidFill>
                  <a:schemeClr val="dk2"/>
                </a:solidFill>
                <a:latin typeface="Alata"/>
                <a:ea typeface="Alata"/>
                <a:cs typeface="Alata"/>
                <a:sym typeface="Alata"/>
              </a:rPr>
              <a:t>. mild </a:t>
            </a:r>
            <a:r>
              <a:rPr lang="en" sz="1600" u="sng">
                <a:solidFill>
                  <a:schemeClr val="dk2"/>
                </a:solidFill>
                <a:highlight>
                  <a:srgbClr val="B6D7A8"/>
                </a:highlight>
                <a:latin typeface="Alata"/>
                <a:ea typeface="Alata"/>
                <a:cs typeface="Alata"/>
                <a:sym typeface="Alata"/>
              </a:rPr>
              <a:t>erythema</a:t>
            </a:r>
            <a:r>
              <a:rPr lang="en" sz="1600">
                <a:solidFill>
                  <a:schemeClr val="dk2"/>
                </a:solidFill>
                <a:latin typeface="Alata"/>
                <a:ea typeface="Alata"/>
                <a:cs typeface="Alata"/>
                <a:sym typeface="Alata"/>
              </a:rPr>
              <a:t>. </a:t>
            </a:r>
            <a:endParaRPr sz="1600">
              <a:solidFill>
                <a:schemeClr val="dk2"/>
              </a:solidFill>
              <a:latin typeface="Alata"/>
              <a:ea typeface="Alata"/>
              <a:cs typeface="Alata"/>
              <a:sym typeface="Alata"/>
            </a:endParaRPr>
          </a:p>
        </p:txBody>
      </p:sp>
      <p:sp>
        <p:nvSpPr>
          <p:cNvPr id="3031" name="Google Shape;3031;p268"/>
          <p:cNvSpPr txBox="1"/>
          <p:nvPr/>
        </p:nvSpPr>
        <p:spPr>
          <a:xfrm>
            <a:off x="6485875" y="4249300"/>
            <a:ext cx="111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8761D"/>
                </a:solidFill>
                <a:latin typeface="Alata"/>
                <a:ea typeface="Alata"/>
                <a:cs typeface="Alata"/>
                <a:sym typeface="Alata"/>
              </a:rPr>
              <a:t>DISEASE</a:t>
            </a:r>
            <a:endParaRPr sz="1200">
              <a:solidFill>
                <a:srgbClr val="38761D"/>
              </a:solidFill>
              <a:latin typeface="Alata"/>
              <a:ea typeface="Alata"/>
              <a:cs typeface="Alata"/>
              <a:sym typeface="Alata"/>
            </a:endParaRPr>
          </a:p>
        </p:txBody>
      </p:sp>
      <p:sp>
        <p:nvSpPr>
          <p:cNvPr id="3032" name="Google Shape;3032;p268"/>
          <p:cNvSpPr txBox="1"/>
          <p:nvPr/>
        </p:nvSpPr>
        <p:spPr>
          <a:xfrm>
            <a:off x="4050650" y="4202400"/>
            <a:ext cx="1299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69138"/>
                </a:solidFill>
                <a:latin typeface="Alata"/>
                <a:ea typeface="Alata"/>
                <a:cs typeface="Alata"/>
                <a:sym typeface="Alata"/>
              </a:rPr>
              <a:t>NEG</a:t>
            </a:r>
            <a:endParaRPr sz="1200">
              <a:solidFill>
                <a:srgbClr val="E69138"/>
              </a:solidFill>
              <a:latin typeface="Alata"/>
              <a:ea typeface="Alata"/>
              <a:cs typeface="Alata"/>
              <a:sym typeface="Alata"/>
            </a:endParaRPr>
          </a:p>
          <a:p>
            <a:pPr marL="0" lvl="0" indent="0" algn="ctr" rtl="0">
              <a:spcBef>
                <a:spcPts val="0"/>
              </a:spcBef>
              <a:spcAft>
                <a:spcPts val="0"/>
              </a:spcAft>
              <a:buNone/>
            </a:pPr>
            <a:r>
              <a:rPr lang="en" sz="1200">
                <a:solidFill>
                  <a:srgbClr val="E69138"/>
                </a:solidFill>
                <a:latin typeface="Alata"/>
                <a:ea typeface="Alata"/>
                <a:cs typeface="Alata"/>
                <a:sym typeface="Alata"/>
              </a:rPr>
              <a:t>ENTITY</a:t>
            </a:r>
            <a:endParaRPr sz="1200">
              <a:solidFill>
                <a:srgbClr val="E69138"/>
              </a:solidFill>
              <a:latin typeface="Alata"/>
              <a:ea typeface="Alata"/>
              <a:cs typeface="Alata"/>
              <a:sym typeface="Alata"/>
            </a:endParaRPr>
          </a:p>
        </p:txBody>
      </p:sp>
      <p:sp>
        <p:nvSpPr>
          <p:cNvPr id="3033" name="Google Shape;3033;p268"/>
          <p:cNvSpPr txBox="1"/>
          <p:nvPr/>
        </p:nvSpPr>
        <p:spPr>
          <a:xfrm>
            <a:off x="4802300" y="4202400"/>
            <a:ext cx="1299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69138"/>
                </a:solidFill>
                <a:latin typeface="Alata"/>
                <a:ea typeface="Alata"/>
                <a:cs typeface="Alata"/>
                <a:sym typeface="Alata"/>
              </a:rPr>
              <a:t>NEG</a:t>
            </a:r>
            <a:endParaRPr sz="1200">
              <a:solidFill>
                <a:srgbClr val="E69138"/>
              </a:solidFill>
              <a:latin typeface="Alata"/>
              <a:ea typeface="Alata"/>
              <a:cs typeface="Alata"/>
              <a:sym typeface="Alata"/>
            </a:endParaRPr>
          </a:p>
          <a:p>
            <a:pPr marL="0" lvl="0" indent="0" algn="ctr" rtl="0">
              <a:spcBef>
                <a:spcPts val="0"/>
              </a:spcBef>
              <a:spcAft>
                <a:spcPts val="0"/>
              </a:spcAft>
              <a:buNone/>
            </a:pPr>
            <a:r>
              <a:rPr lang="en" sz="1200">
                <a:solidFill>
                  <a:srgbClr val="E69138"/>
                </a:solidFill>
                <a:latin typeface="Alata"/>
                <a:ea typeface="Alata"/>
                <a:cs typeface="Alata"/>
                <a:sym typeface="Alata"/>
              </a:rPr>
              <a:t>ENTITY</a:t>
            </a:r>
            <a:endParaRPr sz="1200">
              <a:solidFill>
                <a:srgbClr val="E69138"/>
              </a:solidFill>
              <a:latin typeface="Alata"/>
              <a:ea typeface="Alata"/>
              <a:cs typeface="Alata"/>
              <a:sym typeface="Alata"/>
            </a:endParaRPr>
          </a:p>
        </p:txBody>
      </p:sp>
      <p:sp>
        <p:nvSpPr>
          <p:cNvPr id="3034" name="Google Shape;3034;p268"/>
          <p:cNvSpPr txBox="1"/>
          <p:nvPr/>
        </p:nvSpPr>
        <p:spPr>
          <a:xfrm>
            <a:off x="484825" y="1198023"/>
            <a:ext cx="2120400" cy="6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Alata"/>
                <a:ea typeface="Alata"/>
                <a:cs typeface="Alata"/>
                <a:sym typeface="Alata"/>
              </a:rPr>
              <a:t>Original Text</a:t>
            </a:r>
            <a:endParaRPr sz="1600">
              <a:solidFill>
                <a:schemeClr val="dk1"/>
              </a:solidFill>
              <a:latin typeface="Alata"/>
              <a:ea typeface="Alata"/>
              <a:cs typeface="Alata"/>
              <a:sym typeface="Alata"/>
            </a:endParaRPr>
          </a:p>
        </p:txBody>
      </p:sp>
      <p:sp>
        <p:nvSpPr>
          <p:cNvPr id="3035" name="Google Shape;3035;p268"/>
          <p:cNvSpPr/>
          <p:nvPr/>
        </p:nvSpPr>
        <p:spPr>
          <a:xfrm>
            <a:off x="1438850" y="1563975"/>
            <a:ext cx="161100" cy="207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68"/>
          <p:cNvSpPr/>
          <p:nvPr/>
        </p:nvSpPr>
        <p:spPr>
          <a:xfrm>
            <a:off x="1438850" y="2317650"/>
            <a:ext cx="161100" cy="207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68"/>
          <p:cNvSpPr/>
          <p:nvPr/>
        </p:nvSpPr>
        <p:spPr>
          <a:xfrm>
            <a:off x="1438850" y="3825000"/>
            <a:ext cx="161100" cy="207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68"/>
          <p:cNvSpPr/>
          <p:nvPr/>
        </p:nvSpPr>
        <p:spPr>
          <a:xfrm>
            <a:off x="1438850" y="3041025"/>
            <a:ext cx="161100" cy="2679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2"/>
        <p:cNvGrpSpPr/>
        <p:nvPr/>
      </p:nvGrpSpPr>
      <p:grpSpPr>
        <a:xfrm>
          <a:off x="0" y="0"/>
          <a:ext cx="0" cy="0"/>
          <a:chOff x="0" y="0"/>
          <a:chExt cx="0" cy="0"/>
        </a:xfrm>
      </p:grpSpPr>
      <p:sp>
        <p:nvSpPr>
          <p:cNvPr id="3043" name="Google Shape;3043;p269"/>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Results</a:t>
            </a:r>
            <a:endParaRPr/>
          </a:p>
        </p:txBody>
      </p:sp>
      <p:pic>
        <p:nvPicPr>
          <p:cNvPr id="3044" name="Google Shape;3044;p269"/>
          <p:cNvPicPr preferRelativeResize="0"/>
          <p:nvPr/>
        </p:nvPicPr>
        <p:blipFill>
          <a:blip r:embed="rId3">
            <a:alphaModFix/>
          </a:blip>
          <a:stretch>
            <a:fillRect/>
          </a:stretch>
        </p:blipFill>
        <p:spPr>
          <a:xfrm>
            <a:off x="830300" y="1254625"/>
            <a:ext cx="7483399" cy="2798974"/>
          </a:xfrm>
          <a:prstGeom prst="rect">
            <a:avLst/>
          </a:prstGeom>
          <a:noFill/>
          <a:ln>
            <a:noFill/>
          </a:ln>
        </p:spPr>
      </p:pic>
      <p:sp>
        <p:nvSpPr>
          <p:cNvPr id="3045" name="Google Shape;3045;p269"/>
          <p:cNvSpPr txBox="1"/>
          <p:nvPr/>
        </p:nvSpPr>
        <p:spPr>
          <a:xfrm>
            <a:off x="776275" y="4053600"/>
            <a:ext cx="803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ontserrat"/>
                <a:ea typeface="Montserrat"/>
                <a:cs typeface="Montserrat"/>
                <a:sym typeface="Montserrat"/>
              </a:rPr>
              <a:t>Source: https://medium.com/@MansiKukreja/clinical-text-negation-handling-using-negspacy-and-scispacy-233ce69ab2ac</a:t>
            </a:r>
            <a:endParaRPr sz="10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9"/>
        <p:cNvGrpSpPr/>
        <p:nvPr/>
      </p:nvGrpSpPr>
      <p:grpSpPr>
        <a:xfrm>
          <a:off x="0" y="0"/>
          <a:ext cx="0" cy="0"/>
          <a:chOff x="0" y="0"/>
          <a:chExt cx="0" cy="0"/>
        </a:xfrm>
      </p:grpSpPr>
      <p:graphicFrame>
        <p:nvGraphicFramePr>
          <p:cNvPr id="3050" name="Google Shape;3050;p270"/>
          <p:cNvGraphicFramePr/>
          <p:nvPr/>
        </p:nvGraphicFramePr>
        <p:xfrm>
          <a:off x="1758913" y="1387600"/>
          <a:ext cx="3496700" cy="1432470"/>
        </p:xfrm>
        <a:graphic>
          <a:graphicData uri="http://schemas.openxmlformats.org/drawingml/2006/table">
            <a:tbl>
              <a:tblPr>
                <a:noFill/>
                <a:tableStyleId>{B27D44A1-B3F3-4FAE-8AE7-918BC36CD555}</a:tableStyleId>
              </a:tblPr>
              <a:tblGrid>
                <a:gridCol w="683300">
                  <a:extLst>
                    <a:ext uri="{9D8B030D-6E8A-4147-A177-3AD203B41FA5}">
                      <a16:colId xmlns:a16="http://schemas.microsoft.com/office/drawing/2014/main" val="20000"/>
                    </a:ext>
                  </a:extLst>
                </a:gridCol>
                <a:gridCol w="851350">
                  <a:extLst>
                    <a:ext uri="{9D8B030D-6E8A-4147-A177-3AD203B41FA5}">
                      <a16:colId xmlns:a16="http://schemas.microsoft.com/office/drawing/2014/main" val="20001"/>
                    </a:ext>
                  </a:extLst>
                </a:gridCol>
                <a:gridCol w="997000">
                  <a:extLst>
                    <a:ext uri="{9D8B030D-6E8A-4147-A177-3AD203B41FA5}">
                      <a16:colId xmlns:a16="http://schemas.microsoft.com/office/drawing/2014/main" val="20002"/>
                    </a:ext>
                  </a:extLst>
                </a:gridCol>
                <a:gridCol w="965050">
                  <a:extLst>
                    <a:ext uri="{9D8B030D-6E8A-4147-A177-3AD203B41FA5}">
                      <a16:colId xmlns:a16="http://schemas.microsoft.com/office/drawing/2014/main" val="20003"/>
                    </a:ext>
                  </a:extLst>
                </a:gridCol>
              </a:tblGrid>
              <a:tr h="42375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Murmur (Heart)</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Tachycardic (Cardiac)</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#asthma</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4072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#1</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3784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#2</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pic>
        <p:nvPicPr>
          <p:cNvPr id="3051" name="Google Shape;3051;p270"/>
          <p:cNvPicPr preferRelativeResize="0"/>
          <p:nvPr/>
        </p:nvPicPr>
        <p:blipFill>
          <a:blip r:embed="rId3">
            <a:alphaModFix/>
          </a:blip>
          <a:stretch>
            <a:fillRect/>
          </a:stretch>
        </p:blipFill>
        <p:spPr>
          <a:xfrm>
            <a:off x="323475" y="1446511"/>
            <a:ext cx="977077" cy="1307023"/>
          </a:xfrm>
          <a:prstGeom prst="rect">
            <a:avLst/>
          </a:prstGeom>
          <a:noFill/>
          <a:ln>
            <a:noFill/>
          </a:ln>
        </p:spPr>
      </p:pic>
      <p:pic>
        <p:nvPicPr>
          <p:cNvPr id="3052" name="Google Shape;3052;p270"/>
          <p:cNvPicPr preferRelativeResize="0"/>
          <p:nvPr/>
        </p:nvPicPr>
        <p:blipFill>
          <a:blip r:embed="rId4">
            <a:alphaModFix/>
          </a:blip>
          <a:stretch>
            <a:fillRect/>
          </a:stretch>
        </p:blipFill>
        <p:spPr>
          <a:xfrm>
            <a:off x="251500" y="3393184"/>
            <a:ext cx="1121027" cy="1338691"/>
          </a:xfrm>
          <a:prstGeom prst="rect">
            <a:avLst/>
          </a:prstGeom>
          <a:noFill/>
          <a:ln>
            <a:noFill/>
          </a:ln>
        </p:spPr>
      </p:pic>
      <p:graphicFrame>
        <p:nvGraphicFramePr>
          <p:cNvPr id="3053" name="Google Shape;3053;p270"/>
          <p:cNvGraphicFramePr/>
          <p:nvPr/>
        </p:nvGraphicFramePr>
        <p:xfrm>
          <a:off x="1649863" y="3350100"/>
          <a:ext cx="3496700" cy="1432470"/>
        </p:xfrm>
        <a:graphic>
          <a:graphicData uri="http://schemas.openxmlformats.org/drawingml/2006/table">
            <a:tbl>
              <a:tblPr>
                <a:noFill/>
                <a:tableStyleId>{B27D44A1-B3F3-4FAE-8AE7-918BC36CD555}</a:tableStyleId>
              </a:tblPr>
              <a:tblGrid>
                <a:gridCol w="683300">
                  <a:extLst>
                    <a:ext uri="{9D8B030D-6E8A-4147-A177-3AD203B41FA5}">
                      <a16:colId xmlns:a16="http://schemas.microsoft.com/office/drawing/2014/main" val="20000"/>
                    </a:ext>
                  </a:extLst>
                </a:gridCol>
                <a:gridCol w="851350">
                  <a:extLst>
                    <a:ext uri="{9D8B030D-6E8A-4147-A177-3AD203B41FA5}">
                      <a16:colId xmlns:a16="http://schemas.microsoft.com/office/drawing/2014/main" val="20001"/>
                    </a:ext>
                  </a:extLst>
                </a:gridCol>
                <a:gridCol w="997000">
                  <a:extLst>
                    <a:ext uri="{9D8B030D-6E8A-4147-A177-3AD203B41FA5}">
                      <a16:colId xmlns:a16="http://schemas.microsoft.com/office/drawing/2014/main" val="20002"/>
                    </a:ext>
                  </a:extLst>
                </a:gridCol>
                <a:gridCol w="96505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Murmur (Heart)</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Tachycardic (Cardiac)</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#asthma</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4072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#1</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3784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#2</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sp>
        <p:nvSpPr>
          <p:cNvPr id="3054" name="Google Shape;3054;p270"/>
          <p:cNvSpPr txBox="1"/>
          <p:nvPr/>
        </p:nvSpPr>
        <p:spPr>
          <a:xfrm>
            <a:off x="283025" y="2730325"/>
            <a:ext cx="17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Student 1</a:t>
            </a:r>
            <a:endParaRPr>
              <a:latin typeface="Montserrat"/>
              <a:ea typeface="Montserrat"/>
              <a:cs typeface="Montserrat"/>
              <a:sym typeface="Montserrat"/>
            </a:endParaRPr>
          </a:p>
        </p:txBody>
      </p:sp>
      <p:sp>
        <p:nvSpPr>
          <p:cNvPr id="3055" name="Google Shape;3055;p270"/>
          <p:cNvSpPr txBox="1"/>
          <p:nvPr/>
        </p:nvSpPr>
        <p:spPr>
          <a:xfrm>
            <a:off x="208950" y="4687350"/>
            <a:ext cx="17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Student 2</a:t>
            </a:r>
            <a:endParaRPr>
              <a:latin typeface="Montserrat"/>
              <a:ea typeface="Montserrat"/>
              <a:cs typeface="Montserrat"/>
              <a:sym typeface="Montserrat"/>
            </a:endParaRPr>
          </a:p>
        </p:txBody>
      </p:sp>
      <p:grpSp>
        <p:nvGrpSpPr>
          <p:cNvPr id="3056" name="Google Shape;3056;p270"/>
          <p:cNvGrpSpPr/>
          <p:nvPr/>
        </p:nvGrpSpPr>
        <p:grpSpPr>
          <a:xfrm>
            <a:off x="5434825" y="1235377"/>
            <a:ext cx="3198906" cy="1729298"/>
            <a:chOff x="-9053" y="-1807283"/>
            <a:chExt cx="4541965" cy="3617022"/>
          </a:xfrm>
        </p:grpSpPr>
        <p:sp>
          <p:nvSpPr>
            <p:cNvPr id="3057" name="Google Shape;3057;p270"/>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0"/>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Alata"/>
                  <a:ea typeface="Alata"/>
                  <a:cs typeface="Alata"/>
                  <a:sym typeface="Alata"/>
                </a:rPr>
                <a:t>Student 1 Academic Report</a:t>
              </a:r>
              <a:endParaRPr sz="1200" b="1">
                <a:latin typeface="Montserrat"/>
                <a:ea typeface="Montserrat"/>
                <a:cs typeface="Montserrat"/>
                <a:sym typeface="Montserrat"/>
              </a:endParaRPr>
            </a:p>
            <a:p>
              <a:pPr marL="0" lvl="0" indent="0" algn="l" rtl="0">
                <a:spcBef>
                  <a:spcPts val="0"/>
                </a:spcBef>
                <a:spcAft>
                  <a:spcPts val="0"/>
                </a:spcAft>
                <a:buNone/>
              </a:pPr>
              <a:r>
                <a:rPr lang="en" sz="1300" b="1">
                  <a:latin typeface="Montserrat"/>
                  <a:ea typeface="Montserrat"/>
                  <a:cs typeface="Montserrat"/>
                  <a:sym typeface="Montserrat"/>
                </a:rPr>
                <a:t>Completed</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Heart murmur</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Tachycardic</a:t>
              </a:r>
              <a:endParaRPr sz="1300">
                <a:latin typeface="Montserrat"/>
                <a:ea typeface="Montserrat"/>
                <a:cs typeface="Montserrat"/>
                <a:sym typeface="Montserrat"/>
              </a:endParaRPr>
            </a:p>
            <a:p>
              <a:pPr marL="0" lvl="0" indent="0" algn="l" rtl="0">
                <a:spcBef>
                  <a:spcPts val="0"/>
                </a:spcBef>
                <a:spcAft>
                  <a:spcPts val="0"/>
                </a:spcAft>
                <a:buNone/>
              </a:pPr>
              <a:r>
                <a:rPr lang="en" sz="1300" b="1">
                  <a:solidFill>
                    <a:srgbClr val="85200C"/>
                  </a:solidFill>
                  <a:latin typeface="Montserrat"/>
                  <a:ea typeface="Montserrat"/>
                  <a:cs typeface="Montserrat"/>
                  <a:sym typeface="Montserrat"/>
                </a:rPr>
                <a:t>Incomplete</a:t>
              </a:r>
              <a:endParaRPr sz="1300" b="1">
                <a:solidFill>
                  <a:srgbClr val="85200C"/>
                </a:solidFill>
                <a:latin typeface="Montserrat"/>
                <a:ea typeface="Montserrat"/>
                <a:cs typeface="Montserrat"/>
                <a:sym typeface="Montserrat"/>
              </a:endParaRPr>
            </a:p>
            <a:p>
              <a:pPr marL="457200" lvl="0" indent="-311150" algn="l" rtl="0">
                <a:spcBef>
                  <a:spcPts val="0"/>
                </a:spcBef>
                <a:spcAft>
                  <a:spcPts val="0"/>
                </a:spcAft>
                <a:buClr>
                  <a:srgbClr val="85200C"/>
                </a:buClr>
                <a:buSzPts val="1300"/>
                <a:buFont typeface="Montserrat"/>
                <a:buChar char="●"/>
              </a:pPr>
              <a:r>
                <a:rPr lang="en" sz="1300">
                  <a:solidFill>
                    <a:srgbClr val="85200C"/>
                  </a:solidFill>
                  <a:latin typeface="Montserrat"/>
                  <a:ea typeface="Montserrat"/>
                  <a:cs typeface="Montserrat"/>
                  <a:sym typeface="Montserrat"/>
                </a:rPr>
                <a:t>Asthma</a:t>
              </a:r>
              <a:endParaRPr sz="1300">
                <a:solidFill>
                  <a:srgbClr val="85200C"/>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3059" name="Google Shape;3059;p270"/>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0"/>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0"/>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2" name="Google Shape;3062;p270"/>
          <p:cNvGrpSpPr/>
          <p:nvPr/>
        </p:nvGrpSpPr>
        <p:grpSpPr>
          <a:xfrm>
            <a:off x="5423925" y="3197877"/>
            <a:ext cx="3220707" cy="1729298"/>
            <a:chOff x="-9053" y="-1807283"/>
            <a:chExt cx="4541965" cy="3617022"/>
          </a:xfrm>
        </p:grpSpPr>
        <p:sp>
          <p:nvSpPr>
            <p:cNvPr id="3063" name="Google Shape;3063;p270"/>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0"/>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Alata"/>
                  <a:ea typeface="Alata"/>
                  <a:cs typeface="Alata"/>
                  <a:sym typeface="Alata"/>
                </a:rPr>
                <a:t>Student 2 Academic Report</a:t>
              </a:r>
              <a:endParaRPr sz="1300" b="1">
                <a:latin typeface="Montserrat"/>
                <a:ea typeface="Montserrat"/>
                <a:cs typeface="Montserrat"/>
                <a:sym typeface="Montserrat"/>
              </a:endParaRPr>
            </a:p>
            <a:p>
              <a:pPr marL="0" lvl="0" indent="0" algn="l" rtl="0">
                <a:spcBef>
                  <a:spcPts val="0"/>
                </a:spcBef>
                <a:spcAft>
                  <a:spcPts val="0"/>
                </a:spcAft>
                <a:buNone/>
              </a:pPr>
              <a:r>
                <a:rPr lang="en" sz="1300" b="1">
                  <a:latin typeface="Montserrat"/>
                  <a:ea typeface="Montserrat"/>
                  <a:cs typeface="Montserrat"/>
                  <a:sym typeface="Montserrat"/>
                </a:rPr>
                <a:t>Completed</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Asthma</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Tachycardic</a:t>
              </a:r>
              <a:endParaRPr sz="1300">
                <a:latin typeface="Montserrat"/>
                <a:ea typeface="Montserrat"/>
                <a:cs typeface="Montserrat"/>
                <a:sym typeface="Montserrat"/>
              </a:endParaRPr>
            </a:p>
            <a:p>
              <a:pPr marL="0" lvl="0" indent="0" algn="l" rtl="0">
                <a:spcBef>
                  <a:spcPts val="0"/>
                </a:spcBef>
                <a:spcAft>
                  <a:spcPts val="0"/>
                </a:spcAft>
                <a:buNone/>
              </a:pPr>
              <a:r>
                <a:rPr lang="en" sz="1300" b="1">
                  <a:solidFill>
                    <a:srgbClr val="85200C"/>
                  </a:solidFill>
                  <a:latin typeface="Montserrat"/>
                  <a:ea typeface="Montserrat"/>
                  <a:cs typeface="Montserrat"/>
                  <a:sym typeface="Montserrat"/>
                </a:rPr>
                <a:t>Incomplete</a:t>
              </a:r>
              <a:endParaRPr sz="1300">
                <a:solidFill>
                  <a:srgbClr val="85200C"/>
                </a:solidFill>
                <a:latin typeface="Montserrat"/>
                <a:ea typeface="Montserrat"/>
                <a:cs typeface="Montserrat"/>
                <a:sym typeface="Montserrat"/>
              </a:endParaRPr>
            </a:p>
            <a:p>
              <a:pPr marL="457200" lvl="0" indent="-311150" algn="l" rtl="0">
                <a:spcBef>
                  <a:spcPts val="0"/>
                </a:spcBef>
                <a:spcAft>
                  <a:spcPts val="0"/>
                </a:spcAft>
                <a:buClr>
                  <a:srgbClr val="85200C"/>
                </a:buClr>
                <a:buSzPts val="1300"/>
                <a:buFont typeface="Montserrat"/>
                <a:buChar char="●"/>
              </a:pPr>
              <a:r>
                <a:rPr lang="en" sz="1300">
                  <a:solidFill>
                    <a:srgbClr val="85200C"/>
                  </a:solidFill>
                  <a:latin typeface="Montserrat"/>
                  <a:ea typeface="Montserrat"/>
                  <a:cs typeface="Montserrat"/>
                  <a:sym typeface="Montserrat"/>
                </a:rPr>
                <a:t>Heart murmur</a:t>
              </a:r>
              <a:endParaRPr sz="1300">
                <a:solidFill>
                  <a:srgbClr val="85200C"/>
                </a:solidFill>
                <a:latin typeface="Montserrat"/>
                <a:ea typeface="Montserrat"/>
                <a:cs typeface="Montserrat"/>
                <a:sym typeface="Montserrat"/>
              </a:endParaRPr>
            </a:p>
            <a:p>
              <a:pPr marL="0" lvl="0" indent="0" algn="l" rtl="0">
                <a:spcBef>
                  <a:spcPts val="0"/>
                </a:spcBef>
                <a:spcAft>
                  <a:spcPts val="0"/>
                </a:spcAft>
                <a:buNone/>
              </a:pPr>
              <a:endParaRPr/>
            </a:p>
          </p:txBody>
        </p:sp>
        <p:sp>
          <p:nvSpPr>
            <p:cNvPr id="3065" name="Google Shape;3065;p270"/>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0"/>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0"/>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8" name="Google Shape;3068;p270"/>
          <p:cNvSpPr txBox="1">
            <a:spLocks noGrp="1"/>
          </p:cNvSpPr>
          <p:nvPr>
            <p:ph type="title"/>
          </p:nvPr>
        </p:nvSpPr>
        <p:spPr>
          <a:xfrm>
            <a:off x="283025" y="4920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What?</a:t>
            </a:r>
            <a:endParaRPr/>
          </a:p>
        </p:txBody>
      </p:sp>
      <p:sp>
        <p:nvSpPr>
          <p:cNvPr id="3069" name="Google Shape;3069;p270"/>
          <p:cNvSpPr txBox="1"/>
          <p:nvPr/>
        </p:nvSpPr>
        <p:spPr>
          <a:xfrm>
            <a:off x="2385300" y="492050"/>
            <a:ext cx="6498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The features we have created will make it possible for us to generate summaries for every student automatically. We are confident in these features for </a:t>
            </a:r>
            <a:r>
              <a:rPr lang="en" sz="1200" b="1">
                <a:solidFill>
                  <a:srgbClr val="980000"/>
                </a:solidFill>
                <a:latin typeface="Montserrat"/>
                <a:ea typeface="Montserrat"/>
                <a:cs typeface="Montserrat"/>
                <a:sym typeface="Montserrat"/>
              </a:rPr>
              <a:t>83.3%</a:t>
            </a:r>
            <a:r>
              <a:rPr lang="en" sz="1200">
                <a:latin typeface="Montserrat"/>
                <a:ea typeface="Montserrat"/>
                <a:cs typeface="Montserrat"/>
                <a:sym typeface="Montserrat"/>
              </a:rPr>
              <a:t> of notes that we determined to have the SOAP structure.</a:t>
            </a:r>
            <a:endParaRPr sz="12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6"/>
                                        </p:tgtEl>
                                        <p:attrNameLst>
                                          <p:attrName>style.visibility</p:attrName>
                                        </p:attrNameLst>
                                      </p:cBhvr>
                                      <p:to>
                                        <p:strVal val="visible"/>
                                      </p:to>
                                    </p:set>
                                    <p:animEffect transition="in" filter="fade">
                                      <p:cBhvr>
                                        <p:cTn id="7" dur="1000"/>
                                        <p:tgtEl>
                                          <p:spTgt spid="3056"/>
                                        </p:tgtEl>
                                      </p:cBhvr>
                                    </p:animEffect>
                                  </p:childTnLst>
                                </p:cTn>
                              </p:par>
                              <p:par>
                                <p:cTn id="8" presetID="10" presetClass="entr" presetSubtype="0" fill="hold" nodeType="withEffect">
                                  <p:stCondLst>
                                    <p:cond delay="0"/>
                                  </p:stCondLst>
                                  <p:childTnLst>
                                    <p:set>
                                      <p:cBhvr>
                                        <p:cTn id="9" dur="1" fill="hold">
                                          <p:stCondLst>
                                            <p:cond delay="0"/>
                                          </p:stCondLst>
                                        </p:cTn>
                                        <p:tgtEl>
                                          <p:spTgt spid="3062"/>
                                        </p:tgtEl>
                                        <p:attrNameLst>
                                          <p:attrName>style.visibility</p:attrName>
                                        </p:attrNameLst>
                                      </p:cBhvr>
                                      <p:to>
                                        <p:strVal val="visible"/>
                                      </p:to>
                                    </p:set>
                                    <p:animEffect transition="in" filter="fade">
                                      <p:cBhvr>
                                        <p:cTn id="10" dur="1000"/>
                                        <p:tgtEl>
                                          <p:spTgt spid="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3074" name="Google Shape;3074;p271"/>
          <p:cNvSpPr txBox="1">
            <a:spLocks noGrp="1"/>
          </p:cNvSpPr>
          <p:nvPr>
            <p:ph type="title"/>
          </p:nvPr>
        </p:nvSpPr>
        <p:spPr>
          <a:xfrm>
            <a:off x="259550" y="459375"/>
            <a:ext cx="4966200" cy="7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Predictions</a:t>
            </a:r>
            <a:endParaRPr/>
          </a:p>
        </p:txBody>
      </p:sp>
      <p:graphicFrame>
        <p:nvGraphicFramePr>
          <p:cNvPr id="3075" name="Google Shape;3075;p271"/>
          <p:cNvGraphicFramePr/>
          <p:nvPr/>
        </p:nvGraphicFramePr>
        <p:xfrm>
          <a:off x="612538" y="2465025"/>
          <a:ext cx="3814075" cy="1904880"/>
        </p:xfrm>
        <a:graphic>
          <a:graphicData uri="http://schemas.openxmlformats.org/drawingml/2006/table">
            <a:tbl>
              <a:tblPr>
                <a:noFill/>
                <a:tableStyleId>{B27D44A1-B3F3-4FAE-8AE7-918BC36CD555}</a:tableStyleId>
              </a:tblPr>
              <a:tblGrid>
                <a:gridCol w="535500">
                  <a:extLst>
                    <a:ext uri="{9D8B030D-6E8A-4147-A177-3AD203B41FA5}">
                      <a16:colId xmlns:a16="http://schemas.microsoft.com/office/drawing/2014/main" val="20000"/>
                    </a:ext>
                  </a:extLst>
                </a:gridCol>
                <a:gridCol w="939225">
                  <a:extLst>
                    <a:ext uri="{9D8B030D-6E8A-4147-A177-3AD203B41FA5}">
                      <a16:colId xmlns:a16="http://schemas.microsoft.com/office/drawing/2014/main" val="20001"/>
                    </a:ext>
                  </a:extLst>
                </a:gridCol>
                <a:gridCol w="631775">
                  <a:extLst>
                    <a:ext uri="{9D8B030D-6E8A-4147-A177-3AD203B41FA5}">
                      <a16:colId xmlns:a16="http://schemas.microsoft.com/office/drawing/2014/main" val="20002"/>
                    </a:ext>
                  </a:extLst>
                </a:gridCol>
                <a:gridCol w="848225">
                  <a:extLst>
                    <a:ext uri="{9D8B030D-6E8A-4147-A177-3AD203B41FA5}">
                      <a16:colId xmlns:a16="http://schemas.microsoft.com/office/drawing/2014/main" val="20003"/>
                    </a:ext>
                  </a:extLst>
                </a:gridCol>
                <a:gridCol w="85935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Tightness (Chest)</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Cough</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Difficulty</a:t>
                      </a:r>
                      <a:endParaRPr sz="1000">
                        <a:solidFill>
                          <a:schemeClr val="lt1"/>
                        </a:solidFill>
                        <a:latin typeface="Montserrat Medium"/>
                        <a:ea typeface="Montserrat Medium"/>
                        <a:cs typeface="Montserrat Medium"/>
                        <a:sym typeface="Montserrat Medium"/>
                      </a:endParaRPr>
                    </a:p>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(Sleep)</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Loss of Taste</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4072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#1</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3784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#2</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1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r h="378400">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a:t>
                      </a:r>
                      <a:endParaRPr sz="900">
                        <a:solidFill>
                          <a:schemeClr val="lt1"/>
                        </a:solidFill>
                        <a:latin typeface="Montserrat Medium"/>
                        <a:ea typeface="Montserrat Medium"/>
                        <a:cs typeface="Montserrat Medium"/>
                        <a:sym typeface="Montserrat Medium"/>
                      </a:endParaRPr>
                    </a:p>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#2</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0</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1</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3"/>
                  </a:ext>
                </a:extLst>
              </a:tr>
            </a:tbl>
          </a:graphicData>
        </a:graphic>
      </p:graphicFrame>
      <p:sp>
        <p:nvSpPr>
          <p:cNvPr id="3076" name="Google Shape;3076;p271"/>
          <p:cNvSpPr txBox="1"/>
          <p:nvPr/>
        </p:nvSpPr>
        <p:spPr>
          <a:xfrm>
            <a:off x="259550" y="1054650"/>
            <a:ext cx="8349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Previously we mentioned that only </a:t>
            </a:r>
            <a:r>
              <a:rPr lang="en" b="1">
                <a:solidFill>
                  <a:srgbClr val="980000"/>
                </a:solidFill>
                <a:latin typeface="Alata"/>
                <a:ea typeface="Alata"/>
                <a:cs typeface="Alata"/>
                <a:sym typeface="Alata"/>
              </a:rPr>
              <a:t>49%</a:t>
            </a:r>
            <a:r>
              <a:rPr lang="en">
                <a:solidFill>
                  <a:srgbClr val="980000"/>
                </a:solidFill>
                <a:latin typeface="Alata"/>
                <a:ea typeface="Alata"/>
                <a:cs typeface="Alata"/>
                <a:sym typeface="Alata"/>
              </a:rPr>
              <a:t> </a:t>
            </a:r>
            <a:r>
              <a:rPr lang="en">
                <a:latin typeface="Montserrat"/>
                <a:ea typeface="Montserrat"/>
                <a:cs typeface="Montserrat"/>
                <a:sym typeface="Montserrat"/>
              </a:rPr>
              <a:t>of the notes contain the helpful ‘#’ marked diagnosis codes. Modeling, using the notes that do have these codes as the training set, could allow us to generate our own codes for the student summary reports.</a:t>
            </a:r>
            <a:endParaRPr>
              <a:latin typeface="Montserrat"/>
              <a:ea typeface="Montserrat"/>
              <a:cs typeface="Montserrat"/>
              <a:sym typeface="Montserrat"/>
            </a:endParaRPr>
          </a:p>
        </p:txBody>
      </p:sp>
      <p:cxnSp>
        <p:nvCxnSpPr>
          <p:cNvPr id="3077" name="Google Shape;3077;p271"/>
          <p:cNvCxnSpPr/>
          <p:nvPr/>
        </p:nvCxnSpPr>
        <p:spPr>
          <a:xfrm>
            <a:off x="4518475" y="3408600"/>
            <a:ext cx="725700" cy="63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3078" name="Google Shape;3078;p271"/>
          <p:cNvGraphicFramePr/>
          <p:nvPr/>
        </p:nvGraphicFramePr>
        <p:xfrm>
          <a:off x="5639938" y="2465025"/>
          <a:ext cx="2464775" cy="1904880"/>
        </p:xfrm>
        <a:graphic>
          <a:graphicData uri="http://schemas.openxmlformats.org/drawingml/2006/table">
            <a:tbl>
              <a:tblPr>
                <a:noFill/>
                <a:tableStyleId>{B27D44A1-B3F3-4FAE-8AE7-918BC36CD555}</a:tableStyleId>
              </a:tblPr>
              <a:tblGrid>
                <a:gridCol w="2464775">
                  <a:extLst>
                    <a:ext uri="{9D8B030D-6E8A-4147-A177-3AD203B41FA5}">
                      <a16:colId xmlns:a16="http://schemas.microsoft.com/office/drawing/2014/main" val="20000"/>
                    </a:ext>
                  </a:extLst>
                </a:gridCol>
              </a:tblGrid>
              <a:tr h="487650">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Predicted ICD-9 medical codes </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429075">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#asthma</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429075">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#anxiety</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r h="429075">
                <a:tc>
                  <a:txBody>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#covid19</a:t>
                      </a:r>
                      <a:endParaRPr sz="1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2"/>
        <p:cNvGrpSpPr/>
        <p:nvPr/>
      </p:nvGrpSpPr>
      <p:grpSpPr>
        <a:xfrm>
          <a:off x="0" y="0"/>
          <a:ext cx="0" cy="0"/>
          <a:chOff x="0" y="0"/>
          <a:chExt cx="0" cy="0"/>
        </a:xfrm>
      </p:grpSpPr>
      <p:sp>
        <p:nvSpPr>
          <p:cNvPr id="3083" name="Google Shape;3083;p272"/>
          <p:cNvSpPr txBox="1">
            <a:spLocks noGrp="1"/>
          </p:cNvSpPr>
          <p:nvPr>
            <p:ph type="title"/>
          </p:nvPr>
        </p:nvSpPr>
        <p:spPr>
          <a:xfrm>
            <a:off x="945800" y="2052900"/>
            <a:ext cx="3552900" cy="149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a:t>THANK YOU! </a:t>
            </a:r>
            <a:endParaRPr sz="4100"/>
          </a:p>
          <a:p>
            <a:pPr marL="0" lvl="0" indent="0" algn="l" rtl="0">
              <a:spcBef>
                <a:spcPts val="0"/>
              </a:spcBef>
              <a:spcAft>
                <a:spcPts val="0"/>
              </a:spcAft>
              <a:buNone/>
            </a:pPr>
            <a:r>
              <a:rPr lang="en" sz="4100"/>
              <a:t>QUESTIONS?</a:t>
            </a:r>
            <a:endParaRPr sz="4100"/>
          </a:p>
        </p:txBody>
      </p:sp>
      <p:grpSp>
        <p:nvGrpSpPr>
          <p:cNvPr id="3084" name="Google Shape;3084;p272"/>
          <p:cNvGrpSpPr/>
          <p:nvPr/>
        </p:nvGrpSpPr>
        <p:grpSpPr>
          <a:xfrm>
            <a:off x="5305424" y="1487383"/>
            <a:ext cx="1433949" cy="3117068"/>
            <a:chOff x="4943474" y="1487383"/>
            <a:chExt cx="1433949" cy="3117068"/>
          </a:xfrm>
        </p:grpSpPr>
        <p:sp>
          <p:nvSpPr>
            <p:cNvPr id="3085" name="Google Shape;3085;p272"/>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72"/>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72"/>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72"/>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72"/>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72"/>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72"/>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72"/>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72"/>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72"/>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72"/>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72"/>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72"/>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72"/>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72"/>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72"/>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72"/>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72"/>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72"/>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72"/>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72"/>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72"/>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72"/>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72"/>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72"/>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72"/>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72"/>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72"/>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72"/>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72"/>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72"/>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72"/>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72"/>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72"/>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72"/>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72"/>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72"/>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72"/>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72"/>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72"/>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72"/>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72"/>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72"/>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72"/>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72"/>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72"/>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72"/>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72"/>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72"/>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72"/>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272"/>
          <p:cNvGrpSpPr/>
          <p:nvPr/>
        </p:nvGrpSpPr>
        <p:grpSpPr>
          <a:xfrm>
            <a:off x="6931450" y="1364100"/>
            <a:ext cx="1070636" cy="3240352"/>
            <a:chOff x="6569500" y="1364100"/>
            <a:chExt cx="1070636" cy="3240352"/>
          </a:xfrm>
        </p:grpSpPr>
        <p:sp>
          <p:nvSpPr>
            <p:cNvPr id="3136" name="Google Shape;3136;p272"/>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72"/>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72"/>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72"/>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72"/>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72"/>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72"/>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72"/>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72"/>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72"/>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72"/>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72"/>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72"/>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72"/>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72"/>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72"/>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72"/>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72"/>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72"/>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72"/>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72"/>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72"/>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72"/>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72"/>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72"/>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72"/>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72"/>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72"/>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72"/>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72"/>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72"/>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72"/>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8" name="Google Shape;3168;p272"/>
          <p:cNvSpPr txBox="1"/>
          <p:nvPr/>
        </p:nvSpPr>
        <p:spPr>
          <a:xfrm>
            <a:off x="975800" y="3808100"/>
            <a:ext cx="35229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1"/>
        <p:cNvGrpSpPr/>
        <p:nvPr/>
      </p:nvGrpSpPr>
      <p:grpSpPr>
        <a:xfrm>
          <a:off x="0" y="0"/>
          <a:ext cx="0" cy="0"/>
          <a:chOff x="0" y="0"/>
          <a:chExt cx="0" cy="0"/>
        </a:xfrm>
      </p:grpSpPr>
      <p:grpSp>
        <p:nvGrpSpPr>
          <p:cNvPr id="2602" name="Google Shape;2602;p257"/>
          <p:cNvGrpSpPr/>
          <p:nvPr/>
        </p:nvGrpSpPr>
        <p:grpSpPr>
          <a:xfrm>
            <a:off x="-25" y="0"/>
            <a:ext cx="9144020" cy="342900"/>
            <a:chOff x="-25" y="0"/>
            <a:chExt cx="9144020" cy="342900"/>
          </a:xfrm>
        </p:grpSpPr>
        <p:sp>
          <p:nvSpPr>
            <p:cNvPr id="2603" name="Google Shape;2603;p25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4" name="Google Shape;2604;p257"/>
            <p:cNvGrpSpPr/>
            <p:nvPr/>
          </p:nvGrpSpPr>
          <p:grpSpPr>
            <a:xfrm>
              <a:off x="215975" y="111150"/>
              <a:ext cx="642950" cy="120600"/>
              <a:chOff x="215975" y="152625"/>
              <a:chExt cx="642950" cy="120600"/>
            </a:xfrm>
          </p:grpSpPr>
          <p:sp>
            <p:nvSpPr>
              <p:cNvPr id="2605" name="Google Shape;2605;p25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5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5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608" name="Google Shape;2608;p257"/>
          <p:cNvPicPr preferRelativeResize="0"/>
          <p:nvPr/>
        </p:nvPicPr>
        <p:blipFill>
          <a:blip r:embed="rId3">
            <a:alphaModFix/>
          </a:blip>
          <a:stretch>
            <a:fillRect/>
          </a:stretch>
        </p:blipFill>
        <p:spPr>
          <a:xfrm>
            <a:off x="442450" y="666875"/>
            <a:ext cx="1121017" cy="1499576"/>
          </a:xfrm>
          <a:prstGeom prst="rect">
            <a:avLst/>
          </a:prstGeom>
          <a:noFill/>
          <a:ln>
            <a:noFill/>
          </a:ln>
        </p:spPr>
      </p:pic>
      <p:pic>
        <p:nvPicPr>
          <p:cNvPr id="2609" name="Google Shape;2609;p257"/>
          <p:cNvPicPr preferRelativeResize="0"/>
          <p:nvPr/>
        </p:nvPicPr>
        <p:blipFill>
          <a:blip r:embed="rId4">
            <a:alphaModFix/>
          </a:blip>
          <a:stretch>
            <a:fillRect/>
          </a:stretch>
        </p:blipFill>
        <p:spPr>
          <a:xfrm>
            <a:off x="1488525" y="594100"/>
            <a:ext cx="795877" cy="710851"/>
          </a:xfrm>
          <a:prstGeom prst="rect">
            <a:avLst/>
          </a:prstGeom>
          <a:noFill/>
          <a:ln>
            <a:noFill/>
          </a:ln>
        </p:spPr>
      </p:pic>
      <p:pic>
        <p:nvPicPr>
          <p:cNvPr id="2610" name="Google Shape;2610;p257"/>
          <p:cNvPicPr preferRelativeResize="0"/>
          <p:nvPr/>
        </p:nvPicPr>
        <p:blipFill>
          <a:blip r:embed="rId5">
            <a:alphaModFix/>
          </a:blip>
          <a:stretch>
            <a:fillRect/>
          </a:stretch>
        </p:blipFill>
        <p:spPr>
          <a:xfrm rot="-522544">
            <a:off x="6673520" y="2863669"/>
            <a:ext cx="2185259" cy="2185259"/>
          </a:xfrm>
          <a:prstGeom prst="rect">
            <a:avLst/>
          </a:prstGeom>
          <a:noFill/>
          <a:ln>
            <a:noFill/>
          </a:ln>
        </p:spPr>
      </p:pic>
      <p:pic>
        <p:nvPicPr>
          <p:cNvPr id="2611" name="Google Shape;2611;p257"/>
          <p:cNvPicPr preferRelativeResize="0"/>
          <p:nvPr/>
        </p:nvPicPr>
        <p:blipFill>
          <a:blip r:embed="rId6">
            <a:alphaModFix/>
          </a:blip>
          <a:stretch>
            <a:fillRect/>
          </a:stretch>
        </p:blipFill>
        <p:spPr>
          <a:xfrm>
            <a:off x="2893175" y="1524025"/>
            <a:ext cx="1381525" cy="1192600"/>
          </a:xfrm>
          <a:prstGeom prst="rect">
            <a:avLst/>
          </a:prstGeom>
          <a:noFill/>
          <a:ln>
            <a:noFill/>
          </a:ln>
        </p:spPr>
      </p:pic>
      <p:pic>
        <p:nvPicPr>
          <p:cNvPr id="2612" name="Google Shape;2612;p257"/>
          <p:cNvPicPr preferRelativeResize="0"/>
          <p:nvPr/>
        </p:nvPicPr>
        <p:blipFill>
          <a:blip r:embed="rId7">
            <a:alphaModFix/>
          </a:blip>
          <a:stretch>
            <a:fillRect/>
          </a:stretch>
        </p:blipFill>
        <p:spPr>
          <a:xfrm>
            <a:off x="4773293" y="1370537"/>
            <a:ext cx="1243394" cy="1499575"/>
          </a:xfrm>
          <a:prstGeom prst="rect">
            <a:avLst/>
          </a:prstGeom>
          <a:noFill/>
          <a:ln>
            <a:noFill/>
          </a:ln>
        </p:spPr>
      </p:pic>
      <p:sp>
        <p:nvSpPr>
          <p:cNvPr id="2613" name="Google Shape;2613;p257"/>
          <p:cNvSpPr txBox="1"/>
          <p:nvPr/>
        </p:nvSpPr>
        <p:spPr>
          <a:xfrm>
            <a:off x="3547925" y="2716625"/>
            <a:ext cx="15816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chemeClr val="lt2"/>
                </a:solidFill>
                <a:latin typeface="Montserrat Medium"/>
                <a:ea typeface="Montserrat Medium"/>
                <a:cs typeface="Montserrat Medium"/>
                <a:sym typeface="Montserrat Medium"/>
              </a:rPr>
              <a:t>About </a:t>
            </a:r>
            <a:r>
              <a:rPr lang="en" sz="4800">
                <a:solidFill>
                  <a:schemeClr val="lt2"/>
                </a:solidFill>
                <a:latin typeface="Montserrat Medium"/>
                <a:ea typeface="Montserrat Medium"/>
                <a:cs typeface="Montserrat Medium"/>
                <a:sym typeface="Montserrat Medium"/>
              </a:rPr>
              <a:t>45 </a:t>
            </a:r>
            <a:r>
              <a:rPr lang="en" sz="2500">
                <a:solidFill>
                  <a:schemeClr val="lt2"/>
                </a:solidFill>
                <a:latin typeface="Montserrat Medium"/>
                <a:ea typeface="Montserrat Medium"/>
                <a:cs typeface="Montserrat Medium"/>
                <a:sym typeface="Montserrat Medium"/>
              </a:rPr>
              <a:t>others</a:t>
            </a:r>
            <a:endParaRPr sz="2500">
              <a:solidFill>
                <a:schemeClr val="lt2"/>
              </a:solidFill>
              <a:latin typeface="Montserrat Medium"/>
              <a:ea typeface="Montserrat Medium"/>
              <a:cs typeface="Montserrat Medium"/>
              <a:sym typeface="Montserrat Medium"/>
            </a:endParaRPr>
          </a:p>
        </p:txBody>
      </p:sp>
      <p:cxnSp>
        <p:nvCxnSpPr>
          <p:cNvPr id="2614" name="Google Shape;2614;p257"/>
          <p:cNvCxnSpPr/>
          <p:nvPr/>
        </p:nvCxnSpPr>
        <p:spPr>
          <a:xfrm>
            <a:off x="1451550" y="2166450"/>
            <a:ext cx="1524000" cy="475200"/>
          </a:xfrm>
          <a:prstGeom prst="straightConnector1">
            <a:avLst/>
          </a:prstGeom>
          <a:noFill/>
          <a:ln w="38100" cap="flat" cmpd="sng">
            <a:solidFill>
              <a:srgbClr val="073763"/>
            </a:solidFill>
            <a:prstDash val="solid"/>
            <a:round/>
            <a:headEnd type="none" w="med" len="med"/>
            <a:tailEnd type="triangle" w="med" len="med"/>
          </a:ln>
        </p:spPr>
      </p:cxnSp>
      <p:cxnSp>
        <p:nvCxnSpPr>
          <p:cNvPr id="2615" name="Google Shape;2615;p257"/>
          <p:cNvCxnSpPr/>
          <p:nvPr/>
        </p:nvCxnSpPr>
        <p:spPr>
          <a:xfrm>
            <a:off x="5451475" y="3221250"/>
            <a:ext cx="1274700" cy="367500"/>
          </a:xfrm>
          <a:prstGeom prst="straightConnector1">
            <a:avLst/>
          </a:prstGeom>
          <a:noFill/>
          <a:ln w="38100" cap="flat" cmpd="sng">
            <a:solidFill>
              <a:srgbClr val="073763"/>
            </a:solidFill>
            <a:prstDash val="solid"/>
            <a:round/>
            <a:headEnd type="none" w="med" len="med"/>
            <a:tailEnd type="triangle" w="med" len="med"/>
          </a:ln>
        </p:spPr>
      </p:cxnSp>
      <p:cxnSp>
        <p:nvCxnSpPr>
          <p:cNvPr id="2616" name="Google Shape;2616;p257"/>
          <p:cNvCxnSpPr/>
          <p:nvPr/>
        </p:nvCxnSpPr>
        <p:spPr>
          <a:xfrm>
            <a:off x="1597075" y="2166450"/>
            <a:ext cx="5371800" cy="1422300"/>
          </a:xfrm>
          <a:prstGeom prst="straightConnector1">
            <a:avLst/>
          </a:prstGeom>
          <a:noFill/>
          <a:ln w="38100" cap="flat" cmpd="sng">
            <a:solidFill>
              <a:srgbClr val="073763"/>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9"/>
                                        </p:tgtEl>
                                        <p:attrNameLst>
                                          <p:attrName>style.visibility</p:attrName>
                                        </p:attrNameLst>
                                      </p:cBhvr>
                                      <p:to>
                                        <p:strVal val="visible"/>
                                      </p:to>
                                    </p:set>
                                    <p:animEffect transition="in" filter="fade">
                                      <p:cBhvr>
                                        <p:cTn id="7" dur="1000"/>
                                        <p:tgtEl>
                                          <p:spTgt spid="2609"/>
                                        </p:tgtEl>
                                      </p:cBhvr>
                                    </p:animEffect>
                                  </p:childTnLst>
                                </p:cTn>
                              </p:par>
                              <p:par>
                                <p:cTn id="8" presetID="10" presetClass="entr" presetSubtype="0" fill="hold" nodeType="withEffect">
                                  <p:stCondLst>
                                    <p:cond delay="0"/>
                                  </p:stCondLst>
                                  <p:childTnLst>
                                    <p:set>
                                      <p:cBhvr>
                                        <p:cTn id="9" dur="1" fill="hold">
                                          <p:stCondLst>
                                            <p:cond delay="0"/>
                                          </p:stCondLst>
                                        </p:cTn>
                                        <p:tgtEl>
                                          <p:spTgt spid="2608"/>
                                        </p:tgtEl>
                                        <p:attrNameLst>
                                          <p:attrName>style.visibility</p:attrName>
                                        </p:attrNameLst>
                                      </p:cBhvr>
                                      <p:to>
                                        <p:strVal val="visible"/>
                                      </p:to>
                                    </p:set>
                                    <p:animEffect transition="in" filter="fade">
                                      <p:cBhvr>
                                        <p:cTn id="10" dur="1000"/>
                                        <p:tgtEl>
                                          <p:spTgt spid="260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616"/>
                                        </p:tgtEl>
                                        <p:attrNameLst>
                                          <p:attrName>style.visibility</p:attrName>
                                        </p:attrNameLst>
                                      </p:cBhvr>
                                      <p:to>
                                        <p:strVal val="visible"/>
                                      </p:to>
                                    </p:set>
                                    <p:anim calcmode="lin" valueType="num">
                                      <p:cBhvr additive="base">
                                        <p:cTn id="15" dur="1000"/>
                                        <p:tgtEl>
                                          <p:spTgt spid="2616"/>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610"/>
                                        </p:tgtEl>
                                        <p:attrNameLst>
                                          <p:attrName>style.visibility</p:attrName>
                                        </p:attrNameLst>
                                      </p:cBhvr>
                                      <p:to>
                                        <p:strVal val="visible"/>
                                      </p:to>
                                    </p:set>
                                    <p:animEffect transition="in" filter="fade">
                                      <p:cBhvr>
                                        <p:cTn id="18" dur="1000"/>
                                        <p:tgtEl>
                                          <p:spTgt spid="26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1000"/>
                                        <p:tgtEl>
                                          <p:spTgt spid="2616"/>
                                        </p:tgtEl>
                                        <p:attrNameLst>
                                          <p:attrName>ppt_x</p:attrName>
                                        </p:attrNameLst>
                                      </p:cBhvr>
                                      <p:tavLst>
                                        <p:tav tm="0">
                                          <p:val>
                                            <p:strVal val="#ppt_x"/>
                                          </p:val>
                                        </p:tav>
                                        <p:tav tm="100000">
                                          <p:val>
                                            <p:strVal val="#ppt_x+1"/>
                                          </p:val>
                                        </p:tav>
                                      </p:tavLst>
                                    </p:anim>
                                    <p:set>
                                      <p:cBhvr>
                                        <p:cTn id="23" dur="1" fill="hold">
                                          <p:stCondLst>
                                            <p:cond delay="1000"/>
                                          </p:stCondLst>
                                        </p:cTn>
                                        <p:tgtEl>
                                          <p:spTgt spid="2616"/>
                                        </p:tgtEl>
                                        <p:attrNameLst>
                                          <p:attrName>style.visibility</p:attrName>
                                        </p:attrNameLst>
                                      </p:cBhvr>
                                      <p:to>
                                        <p:strVal val="hidden"/>
                                      </p:to>
                                    </p:set>
                                  </p:childTnLst>
                                </p:cTn>
                              </p:par>
                              <p:par>
                                <p:cTn id="24" presetID="2" presetClass="entr" presetSubtype="8" fill="hold" nodeType="withEffect">
                                  <p:stCondLst>
                                    <p:cond delay="0"/>
                                  </p:stCondLst>
                                  <p:childTnLst>
                                    <p:set>
                                      <p:cBhvr>
                                        <p:cTn id="25" dur="1" fill="hold">
                                          <p:stCondLst>
                                            <p:cond delay="0"/>
                                          </p:stCondLst>
                                        </p:cTn>
                                        <p:tgtEl>
                                          <p:spTgt spid="2614"/>
                                        </p:tgtEl>
                                        <p:attrNameLst>
                                          <p:attrName>style.visibility</p:attrName>
                                        </p:attrNameLst>
                                      </p:cBhvr>
                                      <p:to>
                                        <p:strVal val="visible"/>
                                      </p:to>
                                    </p:set>
                                    <p:anim calcmode="lin" valueType="num">
                                      <p:cBhvr additive="base">
                                        <p:cTn id="26" dur="1000"/>
                                        <p:tgtEl>
                                          <p:spTgt spid="2614"/>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0"/>
                                  </p:stCondLst>
                                  <p:childTnLst>
                                    <p:set>
                                      <p:cBhvr>
                                        <p:cTn id="28" dur="1" fill="hold">
                                          <p:stCondLst>
                                            <p:cond delay="0"/>
                                          </p:stCondLst>
                                        </p:cTn>
                                        <p:tgtEl>
                                          <p:spTgt spid="2615"/>
                                        </p:tgtEl>
                                        <p:attrNameLst>
                                          <p:attrName>style.visibility</p:attrName>
                                        </p:attrNameLst>
                                      </p:cBhvr>
                                      <p:to>
                                        <p:strVal val="visible"/>
                                      </p:to>
                                    </p:set>
                                    <p:anim calcmode="lin" valueType="num">
                                      <p:cBhvr additive="base">
                                        <p:cTn id="29" dur="1000"/>
                                        <p:tgtEl>
                                          <p:spTgt spid="2615"/>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2611"/>
                                        </p:tgtEl>
                                        <p:attrNameLst>
                                          <p:attrName>style.visibility</p:attrName>
                                        </p:attrNameLst>
                                      </p:cBhvr>
                                      <p:to>
                                        <p:strVal val="visible"/>
                                      </p:to>
                                    </p:set>
                                    <p:animEffect transition="in" filter="fade">
                                      <p:cBhvr>
                                        <p:cTn id="32" dur="1000"/>
                                        <p:tgtEl>
                                          <p:spTgt spid="2611"/>
                                        </p:tgtEl>
                                      </p:cBhvr>
                                    </p:animEffect>
                                  </p:childTnLst>
                                </p:cTn>
                              </p:par>
                              <p:par>
                                <p:cTn id="33" presetID="10" presetClass="entr" presetSubtype="0" fill="hold" nodeType="withEffect">
                                  <p:stCondLst>
                                    <p:cond delay="0"/>
                                  </p:stCondLst>
                                  <p:childTnLst>
                                    <p:set>
                                      <p:cBhvr>
                                        <p:cTn id="34" dur="1" fill="hold">
                                          <p:stCondLst>
                                            <p:cond delay="0"/>
                                          </p:stCondLst>
                                        </p:cTn>
                                        <p:tgtEl>
                                          <p:spTgt spid="2612"/>
                                        </p:tgtEl>
                                        <p:attrNameLst>
                                          <p:attrName>style.visibility</p:attrName>
                                        </p:attrNameLst>
                                      </p:cBhvr>
                                      <p:to>
                                        <p:strVal val="visible"/>
                                      </p:to>
                                    </p:set>
                                    <p:animEffect transition="in" filter="fade">
                                      <p:cBhvr>
                                        <p:cTn id="35" dur="1000"/>
                                        <p:tgtEl>
                                          <p:spTgt spid="2612"/>
                                        </p:tgtEl>
                                      </p:cBhvr>
                                    </p:animEffect>
                                  </p:childTnLst>
                                </p:cTn>
                              </p:par>
                              <p:par>
                                <p:cTn id="36" presetID="10" presetClass="entr" presetSubtype="0" fill="hold" nodeType="withEffect">
                                  <p:stCondLst>
                                    <p:cond delay="0"/>
                                  </p:stCondLst>
                                  <p:childTnLst>
                                    <p:set>
                                      <p:cBhvr>
                                        <p:cTn id="37" dur="1" fill="hold">
                                          <p:stCondLst>
                                            <p:cond delay="0"/>
                                          </p:stCondLst>
                                        </p:cTn>
                                        <p:tgtEl>
                                          <p:spTgt spid="2613"/>
                                        </p:tgtEl>
                                        <p:attrNameLst>
                                          <p:attrName>style.visibility</p:attrName>
                                        </p:attrNameLst>
                                      </p:cBhvr>
                                      <p:to>
                                        <p:strVal val="visible"/>
                                      </p:to>
                                    </p:set>
                                    <p:animEffect transition="in" filter="fade">
                                      <p:cBhvr>
                                        <p:cTn id="38" dur="1000"/>
                                        <p:tgtEl>
                                          <p:spTgt spid="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258"/>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Electronic Health Records (EHR) </a:t>
            </a:r>
            <a:endParaRPr/>
          </a:p>
        </p:txBody>
      </p:sp>
      <p:sp>
        <p:nvSpPr>
          <p:cNvPr id="2622" name="Google Shape;2622;p258"/>
          <p:cNvSpPr txBox="1">
            <a:spLocks noGrp="1"/>
          </p:cNvSpPr>
          <p:nvPr>
            <p:ph type="subTitle" idx="1"/>
          </p:nvPr>
        </p:nvSpPr>
        <p:spPr>
          <a:xfrm>
            <a:off x="5559000" y="2247150"/>
            <a:ext cx="3261300" cy="23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is EHR?</a:t>
            </a:r>
            <a:endParaRPr b="1"/>
          </a:p>
          <a:p>
            <a:pPr marL="457200" lvl="0" indent="-317500" algn="l" rtl="0">
              <a:spcBef>
                <a:spcPts val="0"/>
              </a:spcBef>
              <a:spcAft>
                <a:spcPts val="0"/>
              </a:spcAft>
              <a:buSzPts val="1400"/>
              <a:buChar char="●"/>
            </a:pPr>
            <a:r>
              <a:rPr lang="en"/>
              <a:t>EHR is a digital version of a patient's’ paper chart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Duke &amp; EHR</a:t>
            </a:r>
            <a:endParaRPr b="1"/>
          </a:p>
          <a:p>
            <a:pPr marL="457200" lvl="0" indent="-317500" algn="l" rtl="0">
              <a:spcBef>
                <a:spcPts val="0"/>
              </a:spcBef>
              <a:spcAft>
                <a:spcPts val="0"/>
              </a:spcAft>
              <a:buSzPts val="1400"/>
              <a:buChar char="●"/>
            </a:pPr>
            <a:r>
              <a:rPr lang="en"/>
              <a:t>Create an application</a:t>
            </a:r>
            <a:endParaRPr/>
          </a:p>
        </p:txBody>
      </p:sp>
      <p:sp>
        <p:nvSpPr>
          <p:cNvPr id="2623" name="Google Shape;2623;p258"/>
          <p:cNvSpPr/>
          <p:nvPr/>
        </p:nvSpPr>
        <p:spPr>
          <a:xfrm>
            <a:off x="4598650" y="4080271"/>
            <a:ext cx="196923" cy="196923"/>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4" name="Google Shape;2624;p258"/>
          <p:cNvGrpSpPr/>
          <p:nvPr/>
        </p:nvGrpSpPr>
        <p:grpSpPr>
          <a:xfrm>
            <a:off x="299764" y="1085526"/>
            <a:ext cx="4793039" cy="3309837"/>
            <a:chOff x="-95261" y="1071651"/>
            <a:chExt cx="4793039" cy="3309837"/>
          </a:xfrm>
        </p:grpSpPr>
        <p:grpSp>
          <p:nvGrpSpPr>
            <p:cNvPr id="2625" name="Google Shape;2625;p258"/>
            <p:cNvGrpSpPr/>
            <p:nvPr/>
          </p:nvGrpSpPr>
          <p:grpSpPr>
            <a:xfrm>
              <a:off x="-95261" y="1071651"/>
              <a:ext cx="4288333" cy="2717183"/>
              <a:chOff x="4680577" y="38125"/>
              <a:chExt cx="1614462" cy="1022959"/>
            </a:xfrm>
          </p:grpSpPr>
          <p:sp>
            <p:nvSpPr>
              <p:cNvPr id="2626" name="Google Shape;2626;p258"/>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58"/>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58"/>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58"/>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58"/>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1" name="Google Shape;2631;p258"/>
            <p:cNvGrpSpPr/>
            <p:nvPr/>
          </p:nvGrpSpPr>
          <p:grpSpPr>
            <a:xfrm>
              <a:off x="155813" y="1503597"/>
              <a:ext cx="4541965" cy="2877890"/>
              <a:chOff x="4680577" y="38125"/>
              <a:chExt cx="1614462" cy="1022959"/>
            </a:xfrm>
          </p:grpSpPr>
          <p:sp>
            <p:nvSpPr>
              <p:cNvPr id="2632" name="Google Shape;2632;p258"/>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58"/>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58"/>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58"/>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58"/>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7" name="Google Shape;2637;p258"/>
            <p:cNvGrpSpPr/>
            <p:nvPr/>
          </p:nvGrpSpPr>
          <p:grpSpPr>
            <a:xfrm>
              <a:off x="563298" y="1779751"/>
              <a:ext cx="3682332" cy="2483561"/>
              <a:chOff x="658548" y="1779751"/>
              <a:chExt cx="3682332" cy="2483561"/>
            </a:xfrm>
          </p:grpSpPr>
          <p:sp>
            <p:nvSpPr>
              <p:cNvPr id="2638" name="Google Shape;2638;p258"/>
              <p:cNvSpPr/>
              <p:nvPr/>
            </p:nvSpPr>
            <p:spPr>
              <a:xfrm>
                <a:off x="1491354" y="3299872"/>
                <a:ext cx="373362" cy="933189"/>
              </a:xfrm>
              <a:custGeom>
                <a:avLst/>
                <a:gdLst/>
                <a:ahLst/>
                <a:cxnLst/>
                <a:rect l="l" t="t" r="r" b="b"/>
                <a:pathLst>
                  <a:path w="5210" h="13022" extrusionOk="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58"/>
              <p:cNvSpPr/>
              <p:nvPr/>
            </p:nvSpPr>
            <p:spPr>
              <a:xfrm>
                <a:off x="1507765" y="3324453"/>
                <a:ext cx="338462" cy="888113"/>
              </a:xfrm>
              <a:custGeom>
                <a:avLst/>
                <a:gdLst/>
                <a:ahLst/>
                <a:cxnLst/>
                <a:rect l="l" t="t" r="r" b="b"/>
                <a:pathLst>
                  <a:path w="4723" h="12393" extrusionOk="0">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58"/>
              <p:cNvSpPr/>
              <p:nvPr/>
            </p:nvSpPr>
            <p:spPr>
              <a:xfrm>
                <a:off x="1813338" y="4138691"/>
                <a:ext cx="170342" cy="124621"/>
              </a:xfrm>
              <a:custGeom>
                <a:avLst/>
                <a:gdLst/>
                <a:ahLst/>
                <a:cxnLst/>
                <a:rect l="l" t="t" r="r" b="b"/>
                <a:pathLst>
                  <a:path w="2377" h="1739" extrusionOk="0">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58"/>
              <p:cNvSpPr/>
              <p:nvPr/>
            </p:nvSpPr>
            <p:spPr>
              <a:xfrm>
                <a:off x="1706702" y="3256731"/>
                <a:ext cx="685093" cy="847122"/>
              </a:xfrm>
              <a:custGeom>
                <a:avLst/>
                <a:gdLst/>
                <a:ahLst/>
                <a:cxnLst/>
                <a:rect l="l" t="t" r="r" b="b"/>
                <a:pathLst>
                  <a:path w="9560" h="11821" extrusionOk="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58"/>
              <p:cNvSpPr/>
              <p:nvPr/>
            </p:nvSpPr>
            <p:spPr>
              <a:xfrm>
                <a:off x="1729276" y="3275507"/>
                <a:ext cx="644031" cy="803767"/>
              </a:xfrm>
              <a:custGeom>
                <a:avLst/>
                <a:gdLst/>
                <a:ahLst/>
                <a:cxnLst/>
                <a:rect l="l" t="t" r="r" b="b"/>
                <a:pathLst>
                  <a:path w="8987" h="11216" extrusionOk="0">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58"/>
              <p:cNvSpPr/>
              <p:nvPr/>
            </p:nvSpPr>
            <p:spPr>
              <a:xfrm>
                <a:off x="2055775" y="4011489"/>
                <a:ext cx="196570" cy="174642"/>
              </a:xfrm>
              <a:custGeom>
                <a:avLst/>
                <a:gdLst/>
                <a:ahLst/>
                <a:cxnLst/>
                <a:rect l="l" t="t" r="r" b="b"/>
                <a:pathLst>
                  <a:path w="2743" h="2437" extrusionOk="0">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58"/>
              <p:cNvSpPr/>
              <p:nvPr/>
            </p:nvSpPr>
            <p:spPr>
              <a:xfrm>
                <a:off x="1597989" y="2888310"/>
                <a:ext cx="1064546" cy="1180711"/>
              </a:xfrm>
              <a:custGeom>
                <a:avLst/>
                <a:gdLst/>
                <a:ahLst/>
                <a:cxnLst/>
                <a:rect l="l" t="t" r="r" b="b"/>
                <a:pathLst>
                  <a:path w="14855" h="16476" extrusionOk="0">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58"/>
              <p:cNvSpPr/>
              <p:nvPr/>
            </p:nvSpPr>
            <p:spPr>
              <a:xfrm>
                <a:off x="1624648" y="2907301"/>
                <a:ext cx="1019399" cy="1141225"/>
              </a:xfrm>
              <a:custGeom>
                <a:avLst/>
                <a:gdLst/>
                <a:ahLst/>
                <a:cxnLst/>
                <a:rect l="l" t="t" r="r" b="b"/>
                <a:pathLst>
                  <a:path w="14225" h="15925" extrusionOk="0">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58"/>
              <p:cNvSpPr/>
              <p:nvPr/>
            </p:nvSpPr>
            <p:spPr>
              <a:xfrm>
                <a:off x="1649300" y="3245480"/>
                <a:ext cx="153859" cy="150850"/>
              </a:xfrm>
              <a:custGeom>
                <a:avLst/>
                <a:gdLst/>
                <a:ahLst/>
                <a:cxnLst/>
                <a:rect l="l" t="t" r="r" b="b"/>
                <a:pathLst>
                  <a:path w="2147" h="2105" extrusionOk="0">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58"/>
              <p:cNvSpPr/>
              <p:nvPr/>
            </p:nvSpPr>
            <p:spPr>
              <a:xfrm>
                <a:off x="1686207" y="3279305"/>
                <a:ext cx="82125" cy="82125"/>
              </a:xfrm>
              <a:custGeom>
                <a:avLst/>
                <a:gdLst/>
                <a:ahLst/>
                <a:cxnLst/>
                <a:rect l="l" t="t" r="r" b="b"/>
                <a:pathLst>
                  <a:path w="1146" h="1146" extrusionOk="0">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58"/>
              <p:cNvSpPr/>
              <p:nvPr/>
            </p:nvSpPr>
            <p:spPr>
              <a:xfrm>
                <a:off x="2375323" y="3949787"/>
                <a:ext cx="262285" cy="217711"/>
              </a:xfrm>
              <a:custGeom>
                <a:avLst/>
                <a:gdLst/>
                <a:ahLst/>
                <a:cxnLst/>
                <a:rect l="l" t="t" r="r" b="b"/>
                <a:pathLst>
                  <a:path w="3660" h="3038" extrusionOk="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58"/>
              <p:cNvSpPr/>
              <p:nvPr/>
            </p:nvSpPr>
            <p:spPr>
              <a:xfrm>
                <a:off x="2406066" y="3973292"/>
                <a:ext cx="205815" cy="172348"/>
              </a:xfrm>
              <a:custGeom>
                <a:avLst/>
                <a:gdLst/>
                <a:ahLst/>
                <a:cxnLst/>
                <a:rect l="l" t="t" r="r" b="b"/>
                <a:pathLst>
                  <a:path w="2872" h="2405" extrusionOk="0">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58"/>
              <p:cNvSpPr/>
              <p:nvPr/>
            </p:nvSpPr>
            <p:spPr>
              <a:xfrm>
                <a:off x="2469632" y="4023026"/>
                <a:ext cx="86783" cy="72881"/>
              </a:xfrm>
              <a:custGeom>
                <a:avLst/>
                <a:gdLst/>
                <a:ahLst/>
                <a:cxnLst/>
                <a:rect l="l" t="t" r="r" b="b"/>
                <a:pathLst>
                  <a:path w="1211" h="1017" extrusionOk="0">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58"/>
              <p:cNvSpPr/>
              <p:nvPr/>
            </p:nvSpPr>
            <p:spPr>
              <a:xfrm>
                <a:off x="1813338" y="4198171"/>
                <a:ext cx="168264" cy="65141"/>
              </a:xfrm>
              <a:custGeom>
                <a:avLst/>
                <a:gdLst/>
                <a:ahLst/>
                <a:cxnLst/>
                <a:rect l="l" t="t" r="r" b="b"/>
                <a:pathLst>
                  <a:path w="2348" h="909" extrusionOk="0">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58"/>
              <p:cNvSpPr/>
              <p:nvPr/>
            </p:nvSpPr>
            <p:spPr>
              <a:xfrm>
                <a:off x="2098415" y="4052552"/>
                <a:ext cx="153931" cy="132862"/>
              </a:xfrm>
              <a:custGeom>
                <a:avLst/>
                <a:gdLst/>
                <a:ahLst/>
                <a:cxnLst/>
                <a:rect l="l" t="t" r="r" b="b"/>
                <a:pathLst>
                  <a:path w="2148" h="1854" extrusionOk="0">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58"/>
              <p:cNvSpPr/>
              <p:nvPr/>
            </p:nvSpPr>
            <p:spPr>
              <a:xfrm>
                <a:off x="2432725" y="2243628"/>
                <a:ext cx="816379" cy="1015243"/>
              </a:xfrm>
              <a:custGeom>
                <a:avLst/>
                <a:gdLst/>
                <a:ahLst/>
                <a:cxnLst/>
                <a:rect l="l" t="t" r="r" b="b"/>
                <a:pathLst>
                  <a:path w="11392" h="14167" extrusionOk="0">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58"/>
              <p:cNvSpPr/>
              <p:nvPr/>
            </p:nvSpPr>
            <p:spPr>
              <a:xfrm>
                <a:off x="2451214" y="2237465"/>
                <a:ext cx="797890" cy="1011158"/>
              </a:xfrm>
              <a:custGeom>
                <a:avLst/>
                <a:gdLst/>
                <a:ahLst/>
                <a:cxnLst/>
                <a:rect l="l" t="t" r="r" b="b"/>
                <a:pathLst>
                  <a:path w="11134" h="14110" extrusionOk="0">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58"/>
              <p:cNvSpPr/>
              <p:nvPr/>
            </p:nvSpPr>
            <p:spPr>
              <a:xfrm>
                <a:off x="2488121" y="2321526"/>
                <a:ext cx="685094" cy="873781"/>
              </a:xfrm>
              <a:custGeom>
                <a:avLst/>
                <a:gdLst/>
                <a:ahLst/>
                <a:cxnLst/>
                <a:rect l="l" t="t" r="r" b="b"/>
                <a:pathLst>
                  <a:path w="9560" h="12193" extrusionOk="0">
                    <a:moveTo>
                      <a:pt x="2748" y="1"/>
                    </a:moveTo>
                    <a:lnTo>
                      <a:pt x="0" y="10418"/>
                    </a:lnTo>
                    <a:lnTo>
                      <a:pt x="6812" y="12192"/>
                    </a:lnTo>
                    <a:lnTo>
                      <a:pt x="9559" y="1804"/>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58"/>
              <p:cNvSpPr/>
              <p:nvPr/>
            </p:nvSpPr>
            <p:spPr>
              <a:xfrm>
                <a:off x="2498369" y="2315363"/>
                <a:ext cx="685093" cy="873781"/>
              </a:xfrm>
              <a:custGeom>
                <a:avLst/>
                <a:gdLst/>
                <a:ahLst/>
                <a:cxnLst/>
                <a:rect l="l" t="t" r="r" b="b"/>
                <a:pathLst>
                  <a:path w="9560" h="12193" extrusionOk="0">
                    <a:moveTo>
                      <a:pt x="2748" y="1"/>
                    </a:moveTo>
                    <a:lnTo>
                      <a:pt x="1" y="10418"/>
                    </a:lnTo>
                    <a:lnTo>
                      <a:pt x="6812" y="12193"/>
                    </a:lnTo>
                    <a:lnTo>
                      <a:pt x="9559" y="1804"/>
                    </a:lnTo>
                    <a:lnTo>
                      <a:pt x="27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58"/>
              <p:cNvSpPr/>
              <p:nvPr/>
            </p:nvSpPr>
            <p:spPr>
              <a:xfrm>
                <a:off x="2806020" y="2329767"/>
                <a:ext cx="330292" cy="104627"/>
              </a:xfrm>
              <a:custGeom>
                <a:avLst/>
                <a:gdLst/>
                <a:ahLst/>
                <a:cxnLst/>
                <a:rect l="l" t="t" r="r" b="b"/>
                <a:pathLst>
                  <a:path w="4609" h="1460" extrusionOk="0">
                    <a:moveTo>
                      <a:pt x="58" y="0"/>
                    </a:moveTo>
                    <a:lnTo>
                      <a:pt x="0" y="286"/>
                    </a:lnTo>
                    <a:lnTo>
                      <a:pt x="4522" y="1460"/>
                    </a:lnTo>
                    <a:lnTo>
                      <a:pt x="4608" y="1145"/>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58"/>
              <p:cNvSpPr/>
              <p:nvPr/>
            </p:nvSpPr>
            <p:spPr>
              <a:xfrm>
                <a:off x="2793694" y="2372837"/>
                <a:ext cx="264650" cy="88217"/>
              </a:xfrm>
              <a:custGeom>
                <a:avLst/>
                <a:gdLst/>
                <a:ahLst/>
                <a:cxnLst/>
                <a:rect l="l" t="t" r="r" b="b"/>
                <a:pathLst>
                  <a:path w="3693" h="1231" extrusionOk="0">
                    <a:moveTo>
                      <a:pt x="87" y="0"/>
                    </a:moveTo>
                    <a:lnTo>
                      <a:pt x="1" y="315"/>
                    </a:lnTo>
                    <a:lnTo>
                      <a:pt x="3607" y="1231"/>
                    </a:lnTo>
                    <a:lnTo>
                      <a:pt x="3693"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58"/>
              <p:cNvSpPr/>
              <p:nvPr/>
            </p:nvSpPr>
            <p:spPr>
              <a:xfrm>
                <a:off x="2734213" y="2481478"/>
                <a:ext cx="221580" cy="80119"/>
              </a:xfrm>
              <a:custGeom>
                <a:avLst/>
                <a:gdLst/>
                <a:ahLst/>
                <a:cxnLst/>
                <a:rect l="l" t="t" r="r" b="b"/>
                <a:pathLst>
                  <a:path w="3092" h="1118" extrusionOk="0">
                    <a:moveTo>
                      <a:pt x="87" y="1"/>
                    </a:moveTo>
                    <a:lnTo>
                      <a:pt x="1" y="316"/>
                    </a:lnTo>
                    <a:lnTo>
                      <a:pt x="3006" y="1117"/>
                    </a:lnTo>
                    <a:lnTo>
                      <a:pt x="3092" y="8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58"/>
              <p:cNvSpPr/>
              <p:nvPr/>
            </p:nvSpPr>
            <p:spPr>
              <a:xfrm>
                <a:off x="2771120" y="2460982"/>
                <a:ext cx="330292" cy="104699"/>
              </a:xfrm>
              <a:custGeom>
                <a:avLst/>
                <a:gdLst/>
                <a:ahLst/>
                <a:cxnLst/>
                <a:rect l="l" t="t" r="r" b="b"/>
                <a:pathLst>
                  <a:path w="4609" h="1461" extrusionOk="0">
                    <a:moveTo>
                      <a:pt x="87" y="1"/>
                    </a:moveTo>
                    <a:lnTo>
                      <a:pt x="1" y="287"/>
                    </a:lnTo>
                    <a:lnTo>
                      <a:pt x="4523" y="1460"/>
                    </a:lnTo>
                    <a:lnTo>
                      <a:pt x="4609" y="1146"/>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58"/>
              <p:cNvSpPr/>
              <p:nvPr/>
            </p:nvSpPr>
            <p:spPr>
              <a:xfrm>
                <a:off x="2711639" y="2567617"/>
                <a:ext cx="262643" cy="90366"/>
              </a:xfrm>
              <a:custGeom>
                <a:avLst/>
                <a:gdLst/>
                <a:ahLst/>
                <a:cxnLst/>
                <a:rect l="l" t="t" r="r" b="b"/>
                <a:pathLst>
                  <a:path w="3665" h="1261" extrusionOk="0">
                    <a:moveTo>
                      <a:pt x="58" y="1"/>
                    </a:moveTo>
                    <a:lnTo>
                      <a:pt x="1" y="316"/>
                    </a:lnTo>
                    <a:lnTo>
                      <a:pt x="3578" y="1260"/>
                    </a:lnTo>
                    <a:lnTo>
                      <a:pt x="3664" y="9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58"/>
              <p:cNvSpPr/>
              <p:nvPr/>
            </p:nvSpPr>
            <p:spPr>
              <a:xfrm>
                <a:off x="2699385" y="2612765"/>
                <a:ext cx="221580" cy="78040"/>
              </a:xfrm>
              <a:custGeom>
                <a:avLst/>
                <a:gdLst/>
                <a:ahLst/>
                <a:cxnLst/>
                <a:rect l="l" t="t" r="r" b="b"/>
                <a:pathLst>
                  <a:path w="3092" h="1089" extrusionOk="0">
                    <a:moveTo>
                      <a:pt x="86" y="1"/>
                    </a:moveTo>
                    <a:lnTo>
                      <a:pt x="0" y="315"/>
                    </a:lnTo>
                    <a:lnTo>
                      <a:pt x="3005" y="1088"/>
                    </a:lnTo>
                    <a:lnTo>
                      <a:pt x="3091"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58"/>
              <p:cNvSpPr/>
              <p:nvPr/>
            </p:nvSpPr>
            <p:spPr>
              <a:xfrm>
                <a:off x="2689137" y="2655835"/>
                <a:ext cx="328214" cy="106705"/>
              </a:xfrm>
              <a:custGeom>
                <a:avLst/>
                <a:gdLst/>
                <a:ahLst/>
                <a:cxnLst/>
                <a:rect l="l" t="t" r="r" b="b"/>
                <a:pathLst>
                  <a:path w="4580" h="1489" extrusionOk="0">
                    <a:moveTo>
                      <a:pt x="57" y="1"/>
                    </a:moveTo>
                    <a:lnTo>
                      <a:pt x="0" y="287"/>
                    </a:lnTo>
                    <a:lnTo>
                      <a:pt x="4493" y="1489"/>
                    </a:lnTo>
                    <a:lnTo>
                      <a:pt x="4579" y="1174"/>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58"/>
              <p:cNvSpPr/>
              <p:nvPr/>
            </p:nvSpPr>
            <p:spPr>
              <a:xfrm>
                <a:off x="2676811" y="2698904"/>
                <a:ext cx="262571" cy="90295"/>
              </a:xfrm>
              <a:custGeom>
                <a:avLst/>
                <a:gdLst/>
                <a:ahLst/>
                <a:cxnLst/>
                <a:rect l="l" t="t" r="r" b="b"/>
                <a:pathLst>
                  <a:path w="3664" h="1260" extrusionOk="0">
                    <a:moveTo>
                      <a:pt x="86" y="1"/>
                    </a:moveTo>
                    <a:lnTo>
                      <a:pt x="0" y="315"/>
                    </a:lnTo>
                    <a:lnTo>
                      <a:pt x="3578" y="1260"/>
                    </a:lnTo>
                    <a:lnTo>
                      <a:pt x="3664" y="945"/>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58"/>
              <p:cNvSpPr/>
              <p:nvPr/>
            </p:nvSpPr>
            <p:spPr>
              <a:xfrm>
                <a:off x="2713718" y="2680487"/>
                <a:ext cx="223659" cy="75891"/>
              </a:xfrm>
              <a:custGeom>
                <a:avLst/>
                <a:gdLst/>
                <a:ahLst/>
                <a:cxnLst/>
                <a:rect l="l" t="t" r="r" b="b"/>
                <a:pathLst>
                  <a:path w="3121" h="1059" extrusionOk="0">
                    <a:moveTo>
                      <a:pt x="86" y="0"/>
                    </a:moveTo>
                    <a:lnTo>
                      <a:pt x="1" y="286"/>
                    </a:lnTo>
                    <a:lnTo>
                      <a:pt x="3034" y="1059"/>
                    </a:lnTo>
                    <a:lnTo>
                      <a:pt x="3120" y="773"/>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58"/>
              <p:cNvSpPr/>
              <p:nvPr/>
            </p:nvSpPr>
            <p:spPr>
              <a:xfrm>
                <a:off x="2703470" y="2721478"/>
                <a:ext cx="330292" cy="106705"/>
              </a:xfrm>
              <a:custGeom>
                <a:avLst/>
                <a:gdLst/>
                <a:ahLst/>
                <a:cxnLst/>
                <a:rect l="l" t="t" r="r" b="b"/>
                <a:pathLst>
                  <a:path w="4609" h="1489" extrusionOk="0">
                    <a:moveTo>
                      <a:pt x="86" y="0"/>
                    </a:moveTo>
                    <a:lnTo>
                      <a:pt x="0" y="315"/>
                    </a:lnTo>
                    <a:lnTo>
                      <a:pt x="4522" y="1489"/>
                    </a:lnTo>
                    <a:lnTo>
                      <a:pt x="4608" y="1174"/>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58"/>
              <p:cNvSpPr/>
              <p:nvPr/>
            </p:nvSpPr>
            <p:spPr>
              <a:xfrm>
                <a:off x="2641911" y="2830191"/>
                <a:ext cx="262643" cy="90295"/>
              </a:xfrm>
              <a:custGeom>
                <a:avLst/>
                <a:gdLst/>
                <a:ahLst/>
                <a:cxnLst/>
                <a:rect l="l" t="t" r="r" b="b"/>
                <a:pathLst>
                  <a:path w="3665" h="1260" extrusionOk="0">
                    <a:moveTo>
                      <a:pt x="87" y="0"/>
                    </a:moveTo>
                    <a:lnTo>
                      <a:pt x="1" y="315"/>
                    </a:lnTo>
                    <a:lnTo>
                      <a:pt x="3578" y="1259"/>
                    </a:lnTo>
                    <a:lnTo>
                      <a:pt x="3664"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58"/>
              <p:cNvSpPr/>
              <p:nvPr/>
            </p:nvSpPr>
            <p:spPr>
              <a:xfrm>
                <a:off x="2629656" y="2873261"/>
                <a:ext cx="221580" cy="80047"/>
              </a:xfrm>
              <a:custGeom>
                <a:avLst/>
                <a:gdLst/>
                <a:ahLst/>
                <a:cxnLst/>
                <a:rect l="l" t="t" r="r" b="b"/>
                <a:pathLst>
                  <a:path w="3092" h="1117" extrusionOk="0">
                    <a:moveTo>
                      <a:pt x="86" y="0"/>
                    </a:moveTo>
                    <a:lnTo>
                      <a:pt x="0" y="315"/>
                    </a:lnTo>
                    <a:lnTo>
                      <a:pt x="3005" y="1116"/>
                    </a:lnTo>
                    <a:lnTo>
                      <a:pt x="3091" y="8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58"/>
              <p:cNvSpPr/>
              <p:nvPr/>
            </p:nvSpPr>
            <p:spPr>
              <a:xfrm>
                <a:off x="2619408" y="2916331"/>
                <a:ext cx="328214" cy="106705"/>
              </a:xfrm>
              <a:custGeom>
                <a:avLst/>
                <a:gdLst/>
                <a:ahLst/>
                <a:cxnLst/>
                <a:rect l="l" t="t" r="r" b="b"/>
                <a:pathLst>
                  <a:path w="4580" h="1489" extrusionOk="0">
                    <a:moveTo>
                      <a:pt x="86" y="0"/>
                    </a:moveTo>
                    <a:lnTo>
                      <a:pt x="0" y="315"/>
                    </a:lnTo>
                    <a:lnTo>
                      <a:pt x="4522" y="1488"/>
                    </a:lnTo>
                    <a:lnTo>
                      <a:pt x="4579" y="12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58"/>
              <p:cNvSpPr/>
              <p:nvPr/>
            </p:nvSpPr>
            <p:spPr>
              <a:xfrm>
                <a:off x="2607082" y="2959400"/>
                <a:ext cx="264650" cy="90295"/>
              </a:xfrm>
              <a:custGeom>
                <a:avLst/>
                <a:gdLst/>
                <a:ahLst/>
                <a:cxnLst/>
                <a:rect l="l" t="t" r="r" b="b"/>
                <a:pathLst>
                  <a:path w="3693" h="1260" extrusionOk="0">
                    <a:moveTo>
                      <a:pt x="86" y="0"/>
                    </a:moveTo>
                    <a:lnTo>
                      <a:pt x="0" y="315"/>
                    </a:lnTo>
                    <a:lnTo>
                      <a:pt x="3606" y="1259"/>
                    </a:lnTo>
                    <a:lnTo>
                      <a:pt x="3692" y="945"/>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58"/>
              <p:cNvSpPr/>
              <p:nvPr/>
            </p:nvSpPr>
            <p:spPr>
              <a:xfrm>
                <a:off x="2646067" y="2940911"/>
                <a:ext cx="223587" cy="78040"/>
              </a:xfrm>
              <a:custGeom>
                <a:avLst/>
                <a:gdLst/>
                <a:ahLst/>
                <a:cxnLst/>
                <a:rect l="l" t="t" r="r" b="b"/>
                <a:pathLst>
                  <a:path w="3120" h="1089" extrusionOk="0">
                    <a:moveTo>
                      <a:pt x="86" y="1"/>
                    </a:moveTo>
                    <a:lnTo>
                      <a:pt x="0" y="315"/>
                    </a:lnTo>
                    <a:lnTo>
                      <a:pt x="3034" y="1088"/>
                    </a:lnTo>
                    <a:lnTo>
                      <a:pt x="3120"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58"/>
              <p:cNvSpPr/>
              <p:nvPr/>
            </p:nvSpPr>
            <p:spPr>
              <a:xfrm>
                <a:off x="2771120" y="2218976"/>
                <a:ext cx="356951" cy="172348"/>
              </a:xfrm>
              <a:custGeom>
                <a:avLst/>
                <a:gdLst/>
                <a:ahLst/>
                <a:cxnLst/>
                <a:rect l="l" t="t" r="r" b="b"/>
                <a:pathLst>
                  <a:path w="4981" h="2405" extrusionOk="0">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58"/>
              <p:cNvSpPr/>
              <p:nvPr/>
            </p:nvSpPr>
            <p:spPr>
              <a:xfrm>
                <a:off x="2756787" y="2262045"/>
                <a:ext cx="387336" cy="135729"/>
              </a:xfrm>
              <a:custGeom>
                <a:avLst/>
                <a:gdLst/>
                <a:ahLst/>
                <a:cxnLst/>
                <a:rect l="l" t="t" r="r" b="b"/>
                <a:pathLst>
                  <a:path w="5405" h="1894" extrusionOk="0">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58"/>
              <p:cNvSpPr/>
              <p:nvPr/>
            </p:nvSpPr>
            <p:spPr>
              <a:xfrm>
                <a:off x="2918818" y="2156844"/>
                <a:ext cx="127201" cy="125338"/>
              </a:xfrm>
              <a:custGeom>
                <a:avLst/>
                <a:gdLst/>
                <a:ahLst/>
                <a:cxnLst/>
                <a:rect l="l" t="t" r="r" b="b"/>
                <a:pathLst>
                  <a:path w="1775" h="1749" extrusionOk="0">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58"/>
              <p:cNvSpPr/>
              <p:nvPr/>
            </p:nvSpPr>
            <p:spPr>
              <a:xfrm>
                <a:off x="2660400" y="2237465"/>
                <a:ext cx="18489" cy="10319"/>
              </a:xfrm>
              <a:custGeom>
                <a:avLst/>
                <a:gdLst/>
                <a:ahLst/>
                <a:cxnLst/>
                <a:rect l="l" t="t" r="r" b="b"/>
                <a:pathLst>
                  <a:path w="258" h="144" extrusionOk="0">
                    <a:moveTo>
                      <a:pt x="258" y="0"/>
                    </a:moveTo>
                    <a:lnTo>
                      <a:pt x="0" y="86"/>
                    </a:lnTo>
                    <a:lnTo>
                      <a:pt x="229" y="143"/>
                    </a:lnTo>
                    <a:lnTo>
                      <a:pt x="2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58"/>
              <p:cNvSpPr/>
              <p:nvPr/>
            </p:nvSpPr>
            <p:spPr>
              <a:xfrm>
                <a:off x="2799857" y="2241550"/>
                <a:ext cx="317967" cy="106705"/>
              </a:xfrm>
              <a:custGeom>
                <a:avLst/>
                <a:gdLst/>
                <a:ahLst/>
                <a:cxnLst/>
                <a:rect l="l" t="t" r="r" b="b"/>
                <a:pathLst>
                  <a:path w="4437" h="1489" extrusionOk="0">
                    <a:moveTo>
                      <a:pt x="287" y="0"/>
                    </a:moveTo>
                    <a:lnTo>
                      <a:pt x="1" y="315"/>
                    </a:lnTo>
                    <a:lnTo>
                      <a:pt x="4437" y="1489"/>
                    </a:lnTo>
                    <a:lnTo>
                      <a:pt x="4379" y="1288"/>
                    </a:lnTo>
                    <a:lnTo>
                      <a:pt x="4351" y="1088"/>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58"/>
              <p:cNvSpPr/>
              <p:nvPr/>
            </p:nvSpPr>
            <p:spPr>
              <a:xfrm>
                <a:off x="2882970" y="2915145"/>
                <a:ext cx="853214" cy="73016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58"/>
              <p:cNvSpPr/>
              <p:nvPr/>
            </p:nvSpPr>
            <p:spPr>
              <a:xfrm>
                <a:off x="3185407" y="3063957"/>
                <a:ext cx="371355" cy="328644"/>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58"/>
              <p:cNvSpPr/>
              <p:nvPr/>
            </p:nvSpPr>
            <p:spPr>
              <a:xfrm>
                <a:off x="3089019" y="3369601"/>
                <a:ext cx="110862" cy="100542"/>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58"/>
              <p:cNvSpPr/>
              <p:nvPr/>
            </p:nvSpPr>
            <p:spPr>
              <a:xfrm>
                <a:off x="3132089" y="3363438"/>
                <a:ext cx="71877" cy="71806"/>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58"/>
              <p:cNvSpPr/>
              <p:nvPr/>
            </p:nvSpPr>
            <p:spPr>
              <a:xfrm>
                <a:off x="2877827" y="3449577"/>
                <a:ext cx="225665" cy="201013"/>
              </a:xfrm>
              <a:custGeom>
                <a:avLst/>
                <a:gdLst/>
                <a:ahLst/>
                <a:cxnLst/>
                <a:rect l="l" t="t" r="r" b="b"/>
                <a:pathLst>
                  <a:path w="3149" h="2805" extrusionOk="0">
                    <a:moveTo>
                      <a:pt x="2976" y="0"/>
                    </a:moveTo>
                    <a:lnTo>
                      <a:pt x="200" y="2290"/>
                    </a:lnTo>
                    <a:lnTo>
                      <a:pt x="0" y="2805"/>
                    </a:lnTo>
                    <a:lnTo>
                      <a:pt x="3148" y="201"/>
                    </a:lnTo>
                    <a:lnTo>
                      <a:pt x="2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58"/>
              <p:cNvSpPr/>
              <p:nvPr/>
            </p:nvSpPr>
            <p:spPr>
              <a:xfrm>
                <a:off x="3232633" y="3291631"/>
                <a:ext cx="57473" cy="63636"/>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58"/>
              <p:cNvSpPr/>
              <p:nvPr/>
            </p:nvSpPr>
            <p:spPr>
              <a:xfrm>
                <a:off x="1249346" y="2247713"/>
                <a:ext cx="949671" cy="578388"/>
              </a:xfrm>
              <a:custGeom>
                <a:avLst/>
                <a:gdLst/>
                <a:ahLst/>
                <a:cxnLst/>
                <a:rect l="l" t="t" r="r" b="b"/>
                <a:pathLst>
                  <a:path w="13252" h="8071" extrusionOk="0">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58"/>
              <p:cNvSpPr/>
              <p:nvPr/>
            </p:nvSpPr>
            <p:spPr>
              <a:xfrm>
                <a:off x="1427788" y="2342021"/>
                <a:ext cx="393857" cy="286507"/>
              </a:xfrm>
              <a:custGeom>
                <a:avLst/>
                <a:gdLst/>
                <a:ahLst/>
                <a:cxnLst/>
                <a:rect l="l" t="t" r="r" b="b"/>
                <a:pathLst>
                  <a:path w="5496" h="3998" extrusionOk="0">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58"/>
              <p:cNvSpPr/>
              <p:nvPr/>
            </p:nvSpPr>
            <p:spPr>
              <a:xfrm>
                <a:off x="1276005" y="2290782"/>
                <a:ext cx="194922" cy="129279"/>
              </a:xfrm>
              <a:custGeom>
                <a:avLst/>
                <a:gdLst/>
                <a:ahLst/>
                <a:cxnLst/>
                <a:rect l="l" t="t" r="r" b="b"/>
                <a:pathLst>
                  <a:path w="2720" h="1804" extrusionOk="0">
                    <a:moveTo>
                      <a:pt x="229" y="0"/>
                    </a:moveTo>
                    <a:lnTo>
                      <a:pt x="0" y="430"/>
                    </a:lnTo>
                    <a:lnTo>
                      <a:pt x="2490" y="1803"/>
                    </a:lnTo>
                    <a:lnTo>
                      <a:pt x="2719" y="13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58"/>
              <p:cNvSpPr/>
              <p:nvPr/>
            </p:nvSpPr>
            <p:spPr>
              <a:xfrm>
                <a:off x="1394966" y="2323604"/>
                <a:ext cx="100542" cy="141533"/>
              </a:xfrm>
              <a:custGeom>
                <a:avLst/>
                <a:gdLst/>
                <a:ahLst/>
                <a:cxnLst/>
                <a:rect l="l" t="t" r="r" b="b"/>
                <a:pathLst>
                  <a:path w="1403" h="1975" extrusionOk="0">
                    <a:moveTo>
                      <a:pt x="945" y="0"/>
                    </a:moveTo>
                    <a:lnTo>
                      <a:pt x="0" y="1746"/>
                    </a:lnTo>
                    <a:lnTo>
                      <a:pt x="458" y="1975"/>
                    </a:lnTo>
                    <a:lnTo>
                      <a:pt x="1403" y="258"/>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58"/>
              <p:cNvSpPr/>
              <p:nvPr/>
            </p:nvSpPr>
            <p:spPr>
              <a:xfrm>
                <a:off x="1230857" y="2229223"/>
                <a:ext cx="104699" cy="151853"/>
              </a:xfrm>
              <a:custGeom>
                <a:avLst/>
                <a:gdLst/>
                <a:ahLst/>
                <a:cxnLst/>
                <a:rect l="l" t="t" r="r" b="b"/>
                <a:pathLst>
                  <a:path w="1461" h="2119" extrusionOk="0">
                    <a:moveTo>
                      <a:pt x="1060" y="1"/>
                    </a:moveTo>
                    <a:lnTo>
                      <a:pt x="1" y="1890"/>
                    </a:lnTo>
                    <a:lnTo>
                      <a:pt x="402" y="2119"/>
                    </a:lnTo>
                    <a:lnTo>
                      <a:pt x="1460" y="230"/>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58"/>
              <p:cNvSpPr/>
              <p:nvPr/>
            </p:nvSpPr>
            <p:spPr>
              <a:xfrm>
                <a:off x="1817422" y="2590191"/>
                <a:ext cx="119031" cy="86210"/>
              </a:xfrm>
              <a:custGeom>
                <a:avLst/>
                <a:gdLst/>
                <a:ahLst/>
                <a:cxnLst/>
                <a:rect l="l" t="t" r="r" b="b"/>
                <a:pathLst>
                  <a:path w="1661" h="1203" extrusionOk="0">
                    <a:moveTo>
                      <a:pt x="230" y="1"/>
                    </a:moveTo>
                    <a:lnTo>
                      <a:pt x="1" y="401"/>
                    </a:lnTo>
                    <a:lnTo>
                      <a:pt x="1432" y="1203"/>
                    </a:lnTo>
                    <a:lnTo>
                      <a:pt x="1661" y="773"/>
                    </a:lnTo>
                    <a:lnTo>
                      <a:pt x="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58"/>
              <p:cNvSpPr/>
              <p:nvPr/>
            </p:nvSpPr>
            <p:spPr>
              <a:xfrm>
                <a:off x="1813338" y="2579943"/>
                <a:ext cx="67793" cy="71877"/>
              </a:xfrm>
              <a:custGeom>
                <a:avLst/>
                <a:gdLst/>
                <a:ahLst/>
                <a:cxnLst/>
                <a:rect l="l" t="t" r="r" b="b"/>
                <a:pathLst>
                  <a:path w="946" h="1003" extrusionOk="0">
                    <a:moveTo>
                      <a:pt x="344" y="1"/>
                    </a:moveTo>
                    <a:lnTo>
                      <a:pt x="1" y="659"/>
                    </a:lnTo>
                    <a:lnTo>
                      <a:pt x="602" y="1002"/>
                    </a:lnTo>
                    <a:lnTo>
                      <a:pt x="945" y="344"/>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58"/>
              <p:cNvSpPr/>
              <p:nvPr/>
            </p:nvSpPr>
            <p:spPr>
              <a:xfrm>
                <a:off x="1924129" y="2653757"/>
                <a:ext cx="256408" cy="156009"/>
              </a:xfrm>
              <a:custGeom>
                <a:avLst/>
                <a:gdLst/>
                <a:ahLst/>
                <a:cxnLst/>
                <a:rect l="l" t="t" r="r" b="b"/>
                <a:pathLst>
                  <a:path w="3578" h="2177" extrusionOk="0">
                    <a:moveTo>
                      <a:pt x="115" y="1"/>
                    </a:moveTo>
                    <a:lnTo>
                      <a:pt x="0" y="230"/>
                    </a:lnTo>
                    <a:lnTo>
                      <a:pt x="3578" y="2176"/>
                    </a:lnTo>
                    <a:lnTo>
                      <a:pt x="3291" y="171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58"/>
              <p:cNvSpPr/>
              <p:nvPr/>
            </p:nvSpPr>
            <p:spPr>
              <a:xfrm>
                <a:off x="1716950" y="2524548"/>
                <a:ext cx="51382" cy="67793"/>
              </a:xfrm>
              <a:custGeom>
                <a:avLst/>
                <a:gdLst/>
                <a:ahLst/>
                <a:cxnLst/>
                <a:rect l="l" t="t" r="r" b="b"/>
                <a:pathLst>
                  <a:path w="717" h="946" extrusionOk="0">
                    <a:moveTo>
                      <a:pt x="401" y="1"/>
                    </a:moveTo>
                    <a:lnTo>
                      <a:pt x="1"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58"/>
              <p:cNvSpPr/>
              <p:nvPr/>
            </p:nvSpPr>
            <p:spPr>
              <a:xfrm>
                <a:off x="1663633" y="2495882"/>
                <a:ext cx="51310" cy="65715"/>
              </a:xfrm>
              <a:custGeom>
                <a:avLst/>
                <a:gdLst/>
                <a:ahLst/>
                <a:cxnLst/>
                <a:rect l="l" t="t" r="r" b="b"/>
                <a:pathLst>
                  <a:path w="716" h="917" extrusionOk="0">
                    <a:moveTo>
                      <a:pt x="401" y="0"/>
                    </a:moveTo>
                    <a:lnTo>
                      <a:pt x="0" y="773"/>
                    </a:lnTo>
                    <a:lnTo>
                      <a:pt x="287" y="916"/>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58"/>
              <p:cNvSpPr/>
              <p:nvPr/>
            </p:nvSpPr>
            <p:spPr>
              <a:xfrm>
                <a:off x="1610315" y="2465067"/>
                <a:ext cx="51310" cy="67793"/>
              </a:xfrm>
              <a:custGeom>
                <a:avLst/>
                <a:gdLst/>
                <a:ahLst/>
                <a:cxnLst/>
                <a:rect l="l" t="t" r="r" b="b"/>
                <a:pathLst>
                  <a:path w="716" h="946" extrusionOk="0">
                    <a:moveTo>
                      <a:pt x="401" y="1"/>
                    </a:moveTo>
                    <a:lnTo>
                      <a:pt x="0"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58"/>
              <p:cNvSpPr/>
              <p:nvPr/>
            </p:nvSpPr>
            <p:spPr>
              <a:xfrm>
                <a:off x="1556997" y="2436402"/>
                <a:ext cx="51310" cy="67721"/>
              </a:xfrm>
              <a:custGeom>
                <a:avLst/>
                <a:gdLst/>
                <a:ahLst/>
                <a:cxnLst/>
                <a:rect l="l" t="t" r="r" b="b"/>
                <a:pathLst>
                  <a:path w="716" h="945" extrusionOk="0">
                    <a:moveTo>
                      <a:pt x="401" y="0"/>
                    </a:moveTo>
                    <a:lnTo>
                      <a:pt x="0" y="773"/>
                    </a:lnTo>
                    <a:lnTo>
                      <a:pt x="286" y="945"/>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58"/>
              <p:cNvSpPr/>
              <p:nvPr/>
            </p:nvSpPr>
            <p:spPr>
              <a:xfrm>
                <a:off x="1503680" y="2407665"/>
                <a:ext cx="51310" cy="65715"/>
              </a:xfrm>
              <a:custGeom>
                <a:avLst/>
                <a:gdLst/>
                <a:ahLst/>
                <a:cxnLst/>
                <a:rect l="l" t="t" r="r" b="b"/>
                <a:pathLst>
                  <a:path w="716" h="917" extrusionOk="0">
                    <a:moveTo>
                      <a:pt x="401" y="1"/>
                    </a:moveTo>
                    <a:lnTo>
                      <a:pt x="0" y="773"/>
                    </a:lnTo>
                    <a:lnTo>
                      <a:pt x="286" y="916"/>
                    </a:lnTo>
                    <a:lnTo>
                      <a:pt x="716" y="172"/>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58"/>
              <p:cNvSpPr/>
              <p:nvPr/>
            </p:nvSpPr>
            <p:spPr>
              <a:xfrm>
                <a:off x="1723113" y="1779751"/>
                <a:ext cx="746580" cy="892270"/>
              </a:xfrm>
              <a:custGeom>
                <a:avLst/>
                <a:gdLst/>
                <a:ahLst/>
                <a:cxnLst/>
                <a:rect l="l" t="t" r="r" b="b"/>
                <a:pathLst>
                  <a:path w="10418" h="12451" extrusionOk="0">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58"/>
              <p:cNvSpPr/>
              <p:nvPr/>
            </p:nvSpPr>
            <p:spPr>
              <a:xfrm>
                <a:off x="1737446" y="1813863"/>
                <a:ext cx="685093" cy="793232"/>
              </a:xfrm>
              <a:custGeom>
                <a:avLst/>
                <a:gdLst/>
                <a:ahLst/>
                <a:cxnLst/>
                <a:rect l="l" t="t" r="r" b="b"/>
                <a:pathLst>
                  <a:path w="9560" h="11069" extrusionOk="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58"/>
              <p:cNvSpPr/>
              <p:nvPr/>
            </p:nvSpPr>
            <p:spPr>
              <a:xfrm>
                <a:off x="2227624" y="2483556"/>
                <a:ext cx="36978" cy="54249"/>
              </a:xfrm>
              <a:custGeom>
                <a:avLst/>
                <a:gdLst/>
                <a:ahLst/>
                <a:cxnLst/>
                <a:rect l="l" t="t" r="r" b="b"/>
                <a:pathLst>
                  <a:path w="516" h="757" extrusionOk="0">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58"/>
              <p:cNvSpPr/>
              <p:nvPr/>
            </p:nvSpPr>
            <p:spPr>
              <a:xfrm>
                <a:off x="1965121" y="2005706"/>
                <a:ext cx="229750" cy="406111"/>
              </a:xfrm>
              <a:custGeom>
                <a:avLst/>
                <a:gdLst/>
                <a:ahLst/>
                <a:cxnLst/>
                <a:rect l="l" t="t" r="r" b="b"/>
                <a:pathLst>
                  <a:path w="3206" h="5667" extrusionOk="0">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58"/>
              <p:cNvSpPr/>
              <p:nvPr/>
            </p:nvSpPr>
            <p:spPr>
              <a:xfrm>
                <a:off x="1897471" y="1881800"/>
                <a:ext cx="34900" cy="54249"/>
              </a:xfrm>
              <a:custGeom>
                <a:avLst/>
                <a:gdLst/>
                <a:ahLst/>
                <a:cxnLst/>
                <a:rect l="l" t="t" r="r" b="b"/>
                <a:pathLst>
                  <a:path w="487" h="757" extrusionOk="0">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58"/>
              <p:cNvSpPr/>
              <p:nvPr/>
            </p:nvSpPr>
            <p:spPr>
              <a:xfrm>
                <a:off x="2068245" y="2483126"/>
                <a:ext cx="141032" cy="111579"/>
              </a:xfrm>
              <a:custGeom>
                <a:avLst/>
                <a:gdLst/>
                <a:ahLst/>
                <a:cxnLst/>
                <a:rect l="l" t="t" r="r" b="b"/>
                <a:pathLst>
                  <a:path w="1968" h="1557" extrusionOk="0">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58"/>
              <p:cNvSpPr/>
              <p:nvPr/>
            </p:nvSpPr>
            <p:spPr>
              <a:xfrm>
                <a:off x="2079997" y="2492658"/>
                <a:ext cx="110432" cy="91728"/>
              </a:xfrm>
              <a:custGeom>
                <a:avLst/>
                <a:gdLst/>
                <a:ahLst/>
                <a:cxnLst/>
                <a:rect l="l" t="t" r="r" b="b"/>
                <a:pathLst>
                  <a:path w="1541" h="1280" extrusionOk="0">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58"/>
              <p:cNvSpPr/>
              <p:nvPr/>
            </p:nvSpPr>
            <p:spPr>
              <a:xfrm>
                <a:off x="2110741" y="2512293"/>
                <a:ext cx="55467" cy="53389"/>
              </a:xfrm>
              <a:custGeom>
                <a:avLst/>
                <a:gdLst/>
                <a:ahLst/>
                <a:cxnLst/>
                <a:rect l="l" t="t" r="r" b="b"/>
                <a:pathLst>
                  <a:path w="774" h="745" extrusionOk="0">
                    <a:moveTo>
                      <a:pt x="115" y="0"/>
                    </a:moveTo>
                    <a:lnTo>
                      <a:pt x="0" y="143"/>
                    </a:lnTo>
                    <a:lnTo>
                      <a:pt x="630" y="744"/>
                    </a:lnTo>
                    <a:lnTo>
                      <a:pt x="773" y="601"/>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58"/>
              <p:cNvSpPr/>
              <p:nvPr/>
            </p:nvSpPr>
            <p:spPr>
              <a:xfrm>
                <a:off x="1997943" y="2344315"/>
                <a:ext cx="132361" cy="112510"/>
              </a:xfrm>
              <a:custGeom>
                <a:avLst/>
                <a:gdLst/>
                <a:ahLst/>
                <a:cxnLst/>
                <a:rect l="l" t="t" r="r" b="b"/>
                <a:pathLst>
                  <a:path w="1847" h="1570" extrusionOk="0">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58"/>
              <p:cNvSpPr/>
              <p:nvPr/>
            </p:nvSpPr>
            <p:spPr>
              <a:xfrm>
                <a:off x="2004464" y="2355422"/>
                <a:ext cx="112510" cy="91155"/>
              </a:xfrm>
              <a:custGeom>
                <a:avLst/>
                <a:gdLst/>
                <a:ahLst/>
                <a:cxnLst/>
                <a:rect l="l" t="t" r="r" b="b"/>
                <a:pathLst>
                  <a:path w="1570" h="1272" extrusionOk="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58"/>
              <p:cNvSpPr/>
              <p:nvPr/>
            </p:nvSpPr>
            <p:spPr>
              <a:xfrm>
                <a:off x="2051290" y="2369755"/>
                <a:ext cx="14404" cy="61630"/>
              </a:xfrm>
              <a:custGeom>
                <a:avLst/>
                <a:gdLst/>
                <a:ahLst/>
                <a:cxnLst/>
                <a:rect l="l" t="t" r="r" b="b"/>
                <a:pathLst>
                  <a:path w="201" h="860" extrusionOk="0">
                    <a:moveTo>
                      <a:pt x="1" y="1"/>
                    </a:moveTo>
                    <a:lnTo>
                      <a:pt x="1" y="859"/>
                    </a:lnTo>
                    <a:lnTo>
                      <a:pt x="201" y="859"/>
                    </a:lnTo>
                    <a:lnTo>
                      <a:pt x="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58"/>
              <p:cNvSpPr/>
              <p:nvPr/>
            </p:nvSpPr>
            <p:spPr>
              <a:xfrm>
                <a:off x="1924129" y="2206435"/>
                <a:ext cx="125123" cy="112080"/>
              </a:xfrm>
              <a:custGeom>
                <a:avLst/>
                <a:gdLst/>
                <a:ahLst/>
                <a:cxnLst/>
                <a:rect l="l" t="t" r="r" b="b"/>
                <a:pathLst>
                  <a:path w="1746" h="1564" extrusionOk="0">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58"/>
              <p:cNvSpPr/>
              <p:nvPr/>
            </p:nvSpPr>
            <p:spPr>
              <a:xfrm>
                <a:off x="1932586" y="2215966"/>
                <a:ext cx="104412" cy="92158"/>
              </a:xfrm>
              <a:custGeom>
                <a:avLst/>
                <a:gdLst/>
                <a:ahLst/>
                <a:cxnLst/>
                <a:rect l="l" t="t" r="r" b="b"/>
                <a:pathLst>
                  <a:path w="1457" h="1286" extrusionOk="0">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58"/>
              <p:cNvSpPr/>
              <p:nvPr/>
            </p:nvSpPr>
            <p:spPr>
              <a:xfrm>
                <a:off x="1956951" y="2237465"/>
                <a:ext cx="57473" cy="49304"/>
              </a:xfrm>
              <a:custGeom>
                <a:avLst/>
                <a:gdLst/>
                <a:ahLst/>
                <a:cxnLst/>
                <a:rect l="l" t="t" r="r" b="b"/>
                <a:pathLst>
                  <a:path w="802" h="688" extrusionOk="0">
                    <a:moveTo>
                      <a:pt x="687" y="0"/>
                    </a:moveTo>
                    <a:lnTo>
                      <a:pt x="0" y="544"/>
                    </a:lnTo>
                    <a:lnTo>
                      <a:pt x="115" y="687"/>
                    </a:lnTo>
                    <a:lnTo>
                      <a:pt x="801" y="172"/>
                    </a:lnTo>
                    <a:lnTo>
                      <a:pt x="6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58"/>
              <p:cNvSpPr/>
              <p:nvPr/>
            </p:nvSpPr>
            <p:spPr>
              <a:xfrm>
                <a:off x="1849958" y="2068841"/>
                <a:ext cx="133722" cy="112582"/>
              </a:xfrm>
              <a:custGeom>
                <a:avLst/>
                <a:gdLst/>
                <a:ahLst/>
                <a:cxnLst/>
                <a:rect l="l" t="t" r="r" b="b"/>
                <a:pathLst>
                  <a:path w="1866" h="1571" extrusionOk="0">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58"/>
              <p:cNvSpPr/>
              <p:nvPr/>
            </p:nvSpPr>
            <p:spPr>
              <a:xfrm>
                <a:off x="1858486" y="2079017"/>
                <a:ext cx="99396" cy="90940"/>
              </a:xfrm>
              <a:custGeom>
                <a:avLst/>
                <a:gdLst/>
                <a:ahLst/>
                <a:cxnLst/>
                <a:rect l="l" t="t" r="r" b="b"/>
                <a:pathLst>
                  <a:path w="1387" h="1269" extrusionOk="0">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58"/>
              <p:cNvSpPr/>
              <p:nvPr/>
            </p:nvSpPr>
            <p:spPr>
              <a:xfrm>
                <a:off x="1876903" y="2110262"/>
                <a:ext cx="63708" cy="28808"/>
              </a:xfrm>
              <a:custGeom>
                <a:avLst/>
                <a:gdLst/>
                <a:ahLst/>
                <a:cxnLst/>
                <a:rect l="l" t="t" r="r" b="b"/>
                <a:pathLst>
                  <a:path w="889" h="402" extrusionOk="0">
                    <a:moveTo>
                      <a:pt x="831" y="1"/>
                    </a:moveTo>
                    <a:lnTo>
                      <a:pt x="1" y="201"/>
                    </a:lnTo>
                    <a:lnTo>
                      <a:pt x="58" y="402"/>
                    </a:lnTo>
                    <a:lnTo>
                      <a:pt x="888" y="201"/>
                    </a:lnTo>
                    <a:lnTo>
                      <a:pt x="8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58"/>
              <p:cNvSpPr/>
              <p:nvPr/>
            </p:nvSpPr>
            <p:spPr>
              <a:xfrm>
                <a:off x="1776431" y="1929814"/>
                <a:ext cx="112868" cy="112868"/>
              </a:xfrm>
              <a:custGeom>
                <a:avLst/>
                <a:gdLst/>
                <a:ahLst/>
                <a:cxnLst/>
                <a:rect l="l" t="t" r="r" b="b"/>
                <a:pathLst>
                  <a:path w="1575" h="1575" extrusionOk="0">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58"/>
              <p:cNvSpPr/>
              <p:nvPr/>
            </p:nvSpPr>
            <p:spPr>
              <a:xfrm>
                <a:off x="1772346" y="1941567"/>
                <a:ext cx="109644" cy="90438"/>
              </a:xfrm>
              <a:custGeom>
                <a:avLst/>
                <a:gdLst/>
                <a:ahLst/>
                <a:cxnLst/>
                <a:rect l="l" t="t" r="r" b="b"/>
                <a:pathLst>
                  <a:path w="1530" h="1262" extrusionOk="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58"/>
              <p:cNvSpPr/>
              <p:nvPr/>
            </p:nvSpPr>
            <p:spPr>
              <a:xfrm>
                <a:off x="1815416" y="1956473"/>
                <a:ext cx="34900" cy="63636"/>
              </a:xfrm>
              <a:custGeom>
                <a:avLst/>
                <a:gdLst/>
                <a:ahLst/>
                <a:cxnLst/>
                <a:rect l="l" t="t" r="r" b="b"/>
                <a:pathLst>
                  <a:path w="487" h="888" extrusionOk="0">
                    <a:moveTo>
                      <a:pt x="287" y="0"/>
                    </a:moveTo>
                    <a:lnTo>
                      <a:pt x="0" y="802"/>
                    </a:lnTo>
                    <a:lnTo>
                      <a:pt x="201" y="888"/>
                    </a:lnTo>
                    <a:lnTo>
                      <a:pt x="487" y="58"/>
                    </a:lnTo>
                    <a:lnTo>
                      <a:pt x="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58"/>
              <p:cNvSpPr/>
              <p:nvPr/>
            </p:nvSpPr>
            <p:spPr>
              <a:xfrm>
                <a:off x="1958958" y="1824971"/>
                <a:ext cx="128563" cy="112510"/>
              </a:xfrm>
              <a:custGeom>
                <a:avLst/>
                <a:gdLst/>
                <a:ahLst/>
                <a:cxnLst/>
                <a:rect l="l" t="t" r="r" b="b"/>
                <a:pathLst>
                  <a:path w="1794" h="1570" extrusionOk="0">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58"/>
              <p:cNvSpPr/>
              <p:nvPr/>
            </p:nvSpPr>
            <p:spPr>
              <a:xfrm>
                <a:off x="1971284" y="1836365"/>
                <a:ext cx="104627" cy="91728"/>
              </a:xfrm>
              <a:custGeom>
                <a:avLst/>
                <a:gdLst/>
                <a:ahLst/>
                <a:cxnLst/>
                <a:rect l="l" t="t" r="r" b="b"/>
                <a:pathLst>
                  <a:path w="1460" h="1280" extrusionOk="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58"/>
              <p:cNvSpPr/>
              <p:nvPr/>
            </p:nvSpPr>
            <p:spPr>
              <a:xfrm>
                <a:off x="2034849" y="1963998"/>
                <a:ext cx="127201" cy="112152"/>
              </a:xfrm>
              <a:custGeom>
                <a:avLst/>
                <a:gdLst/>
                <a:ahLst/>
                <a:cxnLst/>
                <a:rect l="l" t="t" r="r" b="b"/>
                <a:pathLst>
                  <a:path w="1775" h="1565" extrusionOk="0">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58"/>
              <p:cNvSpPr/>
              <p:nvPr/>
            </p:nvSpPr>
            <p:spPr>
              <a:xfrm>
                <a:off x="2047176" y="1974317"/>
                <a:ext cx="102621" cy="91513"/>
              </a:xfrm>
              <a:custGeom>
                <a:avLst/>
                <a:gdLst/>
                <a:ahLst/>
                <a:cxnLst/>
                <a:rect l="l" t="t" r="r" b="b"/>
                <a:pathLst>
                  <a:path w="1432" h="1277" extrusionOk="0">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58"/>
              <p:cNvSpPr/>
              <p:nvPr/>
            </p:nvSpPr>
            <p:spPr>
              <a:xfrm>
                <a:off x="2069750" y="1997464"/>
                <a:ext cx="59552" cy="45219"/>
              </a:xfrm>
              <a:custGeom>
                <a:avLst/>
                <a:gdLst/>
                <a:ahLst/>
                <a:cxnLst/>
                <a:rect l="l" t="t" r="r" b="b"/>
                <a:pathLst>
                  <a:path w="831" h="631" extrusionOk="0">
                    <a:moveTo>
                      <a:pt x="86" y="1"/>
                    </a:moveTo>
                    <a:lnTo>
                      <a:pt x="0" y="173"/>
                    </a:lnTo>
                    <a:lnTo>
                      <a:pt x="716" y="630"/>
                    </a:lnTo>
                    <a:lnTo>
                      <a:pt x="830" y="459"/>
                    </a:lnTo>
                    <a:lnTo>
                      <a:pt x="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58"/>
              <p:cNvSpPr/>
              <p:nvPr/>
            </p:nvSpPr>
            <p:spPr>
              <a:xfrm>
                <a:off x="2100493" y="2102093"/>
                <a:ext cx="148700" cy="113083"/>
              </a:xfrm>
              <a:custGeom>
                <a:avLst/>
                <a:gdLst/>
                <a:ahLst/>
                <a:cxnLst/>
                <a:rect l="l" t="t" r="r" b="b"/>
                <a:pathLst>
                  <a:path w="2075" h="1578" extrusionOk="0">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58"/>
              <p:cNvSpPr/>
              <p:nvPr/>
            </p:nvSpPr>
            <p:spPr>
              <a:xfrm>
                <a:off x="2113894" y="2112054"/>
                <a:ext cx="107637" cy="92158"/>
              </a:xfrm>
              <a:custGeom>
                <a:avLst/>
                <a:gdLst/>
                <a:ahLst/>
                <a:cxnLst/>
                <a:rect l="l" t="t" r="r" b="b"/>
                <a:pathLst>
                  <a:path w="1502" h="1286" extrusionOk="0">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58"/>
              <p:cNvSpPr/>
              <p:nvPr/>
            </p:nvSpPr>
            <p:spPr>
              <a:xfrm>
                <a:off x="2143563" y="2141078"/>
                <a:ext cx="63636" cy="34900"/>
              </a:xfrm>
              <a:custGeom>
                <a:avLst/>
                <a:gdLst/>
                <a:ahLst/>
                <a:cxnLst/>
                <a:rect l="l" t="t" r="r" b="b"/>
                <a:pathLst>
                  <a:path w="888" h="487" extrusionOk="0">
                    <a:moveTo>
                      <a:pt x="830" y="0"/>
                    </a:moveTo>
                    <a:lnTo>
                      <a:pt x="0" y="286"/>
                    </a:lnTo>
                    <a:lnTo>
                      <a:pt x="86" y="487"/>
                    </a:lnTo>
                    <a:lnTo>
                      <a:pt x="888" y="172"/>
                    </a:lnTo>
                    <a:lnTo>
                      <a:pt x="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58"/>
              <p:cNvSpPr/>
              <p:nvPr/>
            </p:nvSpPr>
            <p:spPr>
              <a:xfrm>
                <a:off x="2186633" y="2239256"/>
                <a:ext cx="127201" cy="112868"/>
              </a:xfrm>
              <a:custGeom>
                <a:avLst/>
                <a:gdLst/>
                <a:ahLst/>
                <a:cxnLst/>
                <a:rect l="l" t="t" r="r" b="b"/>
                <a:pathLst>
                  <a:path w="1775" h="1575" extrusionOk="0">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58"/>
              <p:cNvSpPr/>
              <p:nvPr/>
            </p:nvSpPr>
            <p:spPr>
              <a:xfrm>
                <a:off x="2197167" y="2250794"/>
                <a:ext cx="110504" cy="91585"/>
              </a:xfrm>
              <a:custGeom>
                <a:avLst/>
                <a:gdLst/>
                <a:ahLst/>
                <a:cxnLst/>
                <a:rect l="l" t="t" r="r" b="b"/>
                <a:pathLst>
                  <a:path w="1542" h="1278" extrusionOk="0">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58"/>
              <p:cNvSpPr/>
              <p:nvPr/>
            </p:nvSpPr>
            <p:spPr>
              <a:xfrm>
                <a:off x="2223539" y="2270286"/>
                <a:ext cx="55467" cy="51310"/>
              </a:xfrm>
              <a:custGeom>
                <a:avLst/>
                <a:gdLst/>
                <a:ahLst/>
                <a:cxnLst/>
                <a:rect l="l" t="t" r="r" b="b"/>
                <a:pathLst>
                  <a:path w="774" h="716" extrusionOk="0">
                    <a:moveTo>
                      <a:pt x="630" y="0"/>
                    </a:moveTo>
                    <a:lnTo>
                      <a:pt x="1" y="573"/>
                    </a:lnTo>
                    <a:lnTo>
                      <a:pt x="144" y="716"/>
                    </a:lnTo>
                    <a:lnTo>
                      <a:pt x="773" y="115"/>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58"/>
              <p:cNvSpPr/>
              <p:nvPr/>
            </p:nvSpPr>
            <p:spPr>
              <a:xfrm>
                <a:off x="2252276" y="2378498"/>
                <a:ext cx="134224" cy="111722"/>
              </a:xfrm>
              <a:custGeom>
                <a:avLst/>
                <a:gdLst/>
                <a:ahLst/>
                <a:cxnLst/>
                <a:rect l="l" t="t" r="r" b="b"/>
                <a:pathLst>
                  <a:path w="1873" h="1559" extrusionOk="0">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58"/>
              <p:cNvSpPr/>
              <p:nvPr/>
            </p:nvSpPr>
            <p:spPr>
              <a:xfrm>
                <a:off x="2259801" y="2387169"/>
                <a:ext cx="134726" cy="94380"/>
              </a:xfrm>
              <a:custGeom>
                <a:avLst/>
                <a:gdLst/>
                <a:ahLst/>
                <a:cxnLst/>
                <a:rect l="l" t="t" r="r" b="b"/>
                <a:pathLst>
                  <a:path w="1880" h="1317" extrusionOk="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58"/>
              <p:cNvSpPr/>
              <p:nvPr/>
            </p:nvSpPr>
            <p:spPr>
              <a:xfrm>
                <a:off x="2295346" y="2419991"/>
                <a:ext cx="63636" cy="28808"/>
              </a:xfrm>
              <a:custGeom>
                <a:avLst/>
                <a:gdLst/>
                <a:ahLst/>
                <a:cxnLst/>
                <a:rect l="l" t="t" r="r" b="b"/>
                <a:pathLst>
                  <a:path w="888" h="402" extrusionOk="0">
                    <a:moveTo>
                      <a:pt x="29" y="0"/>
                    </a:moveTo>
                    <a:lnTo>
                      <a:pt x="0" y="201"/>
                    </a:lnTo>
                    <a:lnTo>
                      <a:pt x="830" y="401"/>
                    </a:lnTo>
                    <a:lnTo>
                      <a:pt x="887" y="201"/>
                    </a:lnTo>
                    <a:lnTo>
                      <a:pt x="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58"/>
              <p:cNvSpPr/>
              <p:nvPr/>
            </p:nvSpPr>
            <p:spPr>
              <a:xfrm>
                <a:off x="2260446" y="2536874"/>
                <a:ext cx="72" cy="72"/>
              </a:xfrm>
              <a:custGeom>
                <a:avLst/>
                <a:gdLst/>
                <a:ahLst/>
                <a:cxnLst/>
                <a:rect l="l" t="t" r="r" b="b"/>
                <a:pathLst>
                  <a:path w="1" h="1" extrusionOk="0">
                    <a:moveTo>
                      <a:pt x="1" y="1"/>
                    </a:moveTo>
                    <a:close/>
                  </a:path>
                </a:pathLst>
              </a:custGeom>
              <a:solidFill>
                <a:srgbClr val="59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58"/>
              <p:cNvSpPr/>
              <p:nvPr/>
            </p:nvSpPr>
            <p:spPr>
              <a:xfrm rot="-5604720">
                <a:off x="991451" y="2753866"/>
                <a:ext cx="153858" cy="143611"/>
              </a:xfrm>
              <a:custGeom>
                <a:avLst/>
                <a:gdLst/>
                <a:ahLst/>
                <a:cxnLst/>
                <a:rect l="l" t="t" r="r" b="b"/>
                <a:pathLst>
                  <a:path w="2147" h="2004" extrusionOk="0">
                    <a:moveTo>
                      <a:pt x="487" y="0"/>
                    </a:moveTo>
                    <a:lnTo>
                      <a:pt x="0" y="544"/>
                    </a:lnTo>
                    <a:lnTo>
                      <a:pt x="1631" y="2004"/>
                    </a:lnTo>
                    <a:lnTo>
                      <a:pt x="2147" y="1431"/>
                    </a:lnTo>
                    <a:lnTo>
                      <a:pt x="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58"/>
              <p:cNvSpPr/>
              <p:nvPr/>
            </p:nvSpPr>
            <p:spPr>
              <a:xfrm rot="-5604720">
                <a:off x="1036686" y="2566449"/>
                <a:ext cx="326134" cy="342545"/>
              </a:xfrm>
              <a:custGeom>
                <a:avLst/>
                <a:gdLst/>
                <a:ahLst/>
                <a:cxnLst/>
                <a:rect l="l" t="t" r="r" b="b"/>
                <a:pathLst>
                  <a:path w="4551" h="4780" extrusionOk="0">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58"/>
              <p:cNvSpPr/>
              <p:nvPr/>
            </p:nvSpPr>
            <p:spPr>
              <a:xfrm rot="-5604720">
                <a:off x="1039735" y="2599119"/>
                <a:ext cx="219501" cy="209253"/>
              </a:xfrm>
              <a:custGeom>
                <a:avLst/>
                <a:gdLst/>
                <a:ahLst/>
                <a:cxnLst/>
                <a:rect l="l" t="t" r="r" b="b"/>
                <a:pathLst>
                  <a:path w="3063" h="2920" extrusionOk="0">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58"/>
              <p:cNvSpPr/>
              <p:nvPr/>
            </p:nvSpPr>
            <p:spPr>
              <a:xfrm rot="-5604720">
                <a:off x="984205" y="2560906"/>
                <a:ext cx="233905" cy="215416"/>
              </a:xfrm>
              <a:custGeom>
                <a:avLst/>
                <a:gdLst/>
                <a:ahLst/>
                <a:cxnLst/>
                <a:rect l="l" t="t" r="r" b="b"/>
                <a:pathLst>
                  <a:path w="3264" h="3006" extrusionOk="0">
                    <a:moveTo>
                      <a:pt x="401" y="0"/>
                    </a:moveTo>
                    <a:lnTo>
                      <a:pt x="1" y="458"/>
                    </a:lnTo>
                    <a:lnTo>
                      <a:pt x="2863" y="3005"/>
                    </a:lnTo>
                    <a:lnTo>
                      <a:pt x="3263" y="2547"/>
                    </a:lnTo>
                    <a:lnTo>
                      <a:pt x="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58"/>
              <p:cNvSpPr/>
              <p:nvPr/>
            </p:nvSpPr>
            <p:spPr>
              <a:xfrm rot="-5604720">
                <a:off x="961350" y="2829837"/>
                <a:ext cx="112868" cy="121037"/>
              </a:xfrm>
              <a:custGeom>
                <a:avLst/>
                <a:gdLst/>
                <a:ahLst/>
                <a:cxnLst/>
                <a:rect l="l" t="t" r="r" b="b"/>
                <a:pathLst>
                  <a:path w="1575" h="1689" extrusionOk="0">
                    <a:moveTo>
                      <a:pt x="1231" y="0"/>
                    </a:moveTo>
                    <a:lnTo>
                      <a:pt x="1" y="1374"/>
                    </a:lnTo>
                    <a:lnTo>
                      <a:pt x="373" y="1689"/>
                    </a:lnTo>
                    <a:lnTo>
                      <a:pt x="1575" y="344"/>
                    </a:lnTo>
                    <a:lnTo>
                      <a:pt x="1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58"/>
              <p:cNvSpPr/>
              <p:nvPr/>
            </p:nvSpPr>
            <p:spPr>
              <a:xfrm rot="-5604720">
                <a:off x="650742" y="2900504"/>
                <a:ext cx="424598" cy="384395"/>
              </a:xfrm>
              <a:custGeom>
                <a:avLst/>
                <a:gdLst/>
                <a:ahLst/>
                <a:cxnLst/>
                <a:rect l="l" t="t" r="r" b="b"/>
                <a:pathLst>
                  <a:path w="5925" h="5364" extrusionOk="0">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58"/>
              <p:cNvSpPr/>
              <p:nvPr/>
            </p:nvSpPr>
            <p:spPr>
              <a:xfrm rot="-2700000">
                <a:off x="3214673" y="3514046"/>
                <a:ext cx="1187077" cy="319540"/>
              </a:xfrm>
              <a:custGeom>
                <a:avLst/>
                <a:gdLst/>
                <a:ahLst/>
                <a:cxnLst/>
                <a:rect l="l" t="t" r="r" b="b"/>
                <a:pathLst>
                  <a:path w="16565" h="4459" extrusionOk="0">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58"/>
              <p:cNvSpPr/>
              <p:nvPr/>
            </p:nvSpPr>
            <p:spPr>
              <a:xfrm rot="-2700000">
                <a:off x="3226904" y="3693318"/>
                <a:ext cx="744565" cy="308002"/>
              </a:xfrm>
              <a:custGeom>
                <a:avLst/>
                <a:gdLst/>
                <a:ahLst/>
                <a:cxnLst/>
                <a:rect l="l" t="t" r="r" b="b"/>
                <a:pathLst>
                  <a:path w="10390" h="4298" extrusionOk="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58"/>
              <p:cNvSpPr/>
              <p:nvPr/>
            </p:nvSpPr>
            <p:spPr>
              <a:xfrm rot="-2700000">
                <a:off x="3387895" y="3863071"/>
                <a:ext cx="190764" cy="107994"/>
              </a:xfrm>
              <a:custGeom>
                <a:avLst/>
                <a:gdLst/>
                <a:ahLst/>
                <a:cxnLst/>
                <a:rect l="l" t="t" r="r" b="b"/>
                <a:pathLst>
                  <a:path w="2662" h="1507" extrusionOk="0">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58"/>
              <p:cNvSpPr/>
              <p:nvPr/>
            </p:nvSpPr>
            <p:spPr>
              <a:xfrm rot="-2700000">
                <a:off x="3439889" y="3906143"/>
                <a:ext cx="28808" cy="59551"/>
              </a:xfrm>
              <a:custGeom>
                <a:avLst/>
                <a:gdLst/>
                <a:ahLst/>
                <a:cxnLst/>
                <a:rect l="l" t="t" r="r" b="b"/>
                <a:pathLst>
                  <a:path w="402" h="831" extrusionOk="0">
                    <a:moveTo>
                      <a:pt x="144" y="0"/>
                    </a:moveTo>
                    <a:lnTo>
                      <a:pt x="1" y="773"/>
                    </a:lnTo>
                    <a:lnTo>
                      <a:pt x="258" y="830"/>
                    </a:lnTo>
                    <a:lnTo>
                      <a:pt x="401" y="57"/>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58"/>
              <p:cNvSpPr/>
              <p:nvPr/>
            </p:nvSpPr>
            <p:spPr>
              <a:xfrm rot="-2700000">
                <a:off x="3469620" y="3887571"/>
                <a:ext cx="28736" cy="57473"/>
              </a:xfrm>
              <a:custGeom>
                <a:avLst/>
                <a:gdLst/>
                <a:ahLst/>
                <a:cxnLst/>
                <a:rect l="l" t="t" r="r" b="b"/>
                <a:pathLst>
                  <a:path w="401" h="802" extrusionOk="0">
                    <a:moveTo>
                      <a:pt x="143" y="1"/>
                    </a:moveTo>
                    <a:lnTo>
                      <a:pt x="0" y="773"/>
                    </a:lnTo>
                    <a:lnTo>
                      <a:pt x="258" y="802"/>
                    </a:lnTo>
                    <a:lnTo>
                      <a:pt x="401" y="29"/>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58"/>
              <p:cNvSpPr/>
              <p:nvPr/>
            </p:nvSpPr>
            <p:spPr>
              <a:xfrm rot="-2700000">
                <a:off x="3497860" y="3868441"/>
                <a:ext cx="28808" cy="59551"/>
              </a:xfrm>
              <a:custGeom>
                <a:avLst/>
                <a:gdLst/>
                <a:ahLst/>
                <a:cxnLst/>
                <a:rect l="l" t="t" r="r" b="b"/>
                <a:pathLst>
                  <a:path w="402" h="831" extrusionOk="0">
                    <a:moveTo>
                      <a:pt x="144" y="0"/>
                    </a:moveTo>
                    <a:lnTo>
                      <a:pt x="1" y="773"/>
                    </a:lnTo>
                    <a:lnTo>
                      <a:pt x="259" y="830"/>
                    </a:lnTo>
                    <a:lnTo>
                      <a:pt x="402" y="58"/>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58"/>
              <p:cNvSpPr/>
              <p:nvPr/>
            </p:nvSpPr>
            <p:spPr>
              <a:xfrm>
                <a:off x="2672726" y="3317215"/>
                <a:ext cx="114875" cy="116022"/>
              </a:xfrm>
              <a:custGeom>
                <a:avLst/>
                <a:gdLst/>
                <a:ahLst/>
                <a:cxnLst/>
                <a:rect l="l" t="t" r="r" b="b"/>
                <a:pathLst>
                  <a:path w="1603" h="1619" extrusionOk="0">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58"/>
              <p:cNvSpPr/>
              <p:nvPr/>
            </p:nvSpPr>
            <p:spPr>
              <a:xfrm>
                <a:off x="2611239" y="3371607"/>
                <a:ext cx="131286" cy="113800"/>
              </a:xfrm>
              <a:custGeom>
                <a:avLst/>
                <a:gdLst/>
                <a:ahLst/>
                <a:cxnLst/>
                <a:rect l="l" t="t" r="r" b="b"/>
                <a:pathLst>
                  <a:path w="1832" h="1588" extrusionOk="0">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58"/>
              <p:cNvSpPr/>
              <p:nvPr/>
            </p:nvSpPr>
            <p:spPr>
              <a:xfrm>
                <a:off x="1864649" y="3619777"/>
                <a:ext cx="131286" cy="114947"/>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58"/>
              <p:cNvSpPr/>
              <p:nvPr/>
            </p:nvSpPr>
            <p:spPr>
              <a:xfrm>
                <a:off x="1784314" y="3569971"/>
                <a:ext cx="141892" cy="117598"/>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58"/>
              <p:cNvSpPr/>
              <p:nvPr/>
            </p:nvSpPr>
            <p:spPr>
              <a:xfrm>
                <a:off x="3237506" y="354073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58"/>
              <p:cNvSpPr/>
              <p:nvPr/>
            </p:nvSpPr>
            <p:spPr>
              <a:xfrm>
                <a:off x="1354906" y="3218391"/>
                <a:ext cx="144687" cy="120321"/>
              </a:xfrm>
              <a:custGeom>
                <a:avLst/>
                <a:gdLst/>
                <a:ahLst/>
                <a:cxnLst/>
                <a:rect l="l" t="t" r="r" b="b"/>
                <a:pathLst>
                  <a:path w="2019" h="1679" extrusionOk="0">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58"/>
              <p:cNvSpPr/>
              <p:nvPr/>
            </p:nvSpPr>
            <p:spPr>
              <a:xfrm>
                <a:off x="1392888" y="3242399"/>
                <a:ext cx="69799" cy="73884"/>
              </a:xfrm>
              <a:custGeom>
                <a:avLst/>
                <a:gdLst/>
                <a:ahLst/>
                <a:cxnLst/>
                <a:rect l="l" t="t" r="r" b="b"/>
                <a:pathLst>
                  <a:path w="974" h="1031" extrusionOk="0">
                    <a:moveTo>
                      <a:pt x="201" y="1"/>
                    </a:moveTo>
                    <a:lnTo>
                      <a:pt x="1" y="172"/>
                    </a:lnTo>
                    <a:lnTo>
                      <a:pt x="773" y="1031"/>
                    </a:lnTo>
                    <a:lnTo>
                      <a:pt x="974" y="859"/>
                    </a:lnTo>
                    <a:lnTo>
                      <a:pt x="201" y="1"/>
                    </a:lnTo>
                    <a:close/>
                  </a:path>
                </a:pathLst>
              </a:custGeom>
              <a:solidFill>
                <a:srgbClr val="88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58"/>
              <p:cNvSpPr/>
              <p:nvPr/>
            </p:nvSpPr>
            <p:spPr>
              <a:xfrm>
                <a:off x="1663633" y="3833119"/>
                <a:ext cx="201085" cy="201013"/>
              </a:xfrm>
              <a:custGeom>
                <a:avLst/>
                <a:gdLst/>
                <a:ahLst/>
                <a:cxnLst/>
                <a:rect l="l" t="t" r="r" b="b"/>
                <a:pathLst>
                  <a:path w="2806" h="2805" extrusionOk="0">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58"/>
              <p:cNvSpPr/>
              <p:nvPr/>
            </p:nvSpPr>
            <p:spPr>
              <a:xfrm>
                <a:off x="1815416" y="3004477"/>
                <a:ext cx="201013" cy="201085"/>
              </a:xfrm>
              <a:custGeom>
                <a:avLst/>
                <a:gdLst/>
                <a:ahLst/>
                <a:cxnLst/>
                <a:rect l="l" t="t" r="r" b="b"/>
                <a:pathLst>
                  <a:path w="2805" h="2806" extrusionOk="0">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58"/>
              <p:cNvSpPr/>
              <p:nvPr/>
            </p:nvSpPr>
            <p:spPr>
              <a:xfrm>
                <a:off x="2783446" y="3990993"/>
                <a:ext cx="92373" cy="92373"/>
              </a:xfrm>
              <a:custGeom>
                <a:avLst/>
                <a:gdLst/>
                <a:ahLst/>
                <a:cxnLst/>
                <a:rect l="l" t="t" r="r" b="b"/>
                <a:pathLst>
                  <a:path w="1289" h="1289" extrusionOk="0">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58"/>
              <p:cNvSpPr/>
              <p:nvPr/>
            </p:nvSpPr>
            <p:spPr>
              <a:xfrm>
                <a:off x="2481958" y="3264972"/>
                <a:ext cx="92373" cy="94380"/>
              </a:xfrm>
              <a:custGeom>
                <a:avLst/>
                <a:gdLst/>
                <a:ahLst/>
                <a:cxnLst/>
                <a:rect l="l" t="t" r="r" b="b"/>
                <a:pathLst>
                  <a:path w="1289" h="1317" extrusionOk="0">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58"/>
              <p:cNvSpPr/>
              <p:nvPr/>
            </p:nvSpPr>
            <p:spPr>
              <a:xfrm>
                <a:off x="2229702" y="2866596"/>
                <a:ext cx="156941" cy="125696"/>
              </a:xfrm>
              <a:custGeom>
                <a:avLst/>
                <a:gdLst/>
                <a:ahLst/>
                <a:cxnLst/>
                <a:rect l="l" t="t" r="r" b="b"/>
                <a:pathLst>
                  <a:path w="2190" h="1754" extrusionOk="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58"/>
              <p:cNvSpPr/>
              <p:nvPr/>
            </p:nvSpPr>
            <p:spPr>
              <a:xfrm>
                <a:off x="2705548" y="3746980"/>
                <a:ext cx="156798" cy="127201"/>
              </a:xfrm>
              <a:custGeom>
                <a:avLst/>
                <a:gdLst/>
                <a:ahLst/>
                <a:cxnLst/>
                <a:rect l="l" t="t" r="r" b="b"/>
                <a:pathLst>
                  <a:path w="2188" h="1775" extrusionOk="0">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58"/>
              <p:cNvSpPr/>
              <p:nvPr/>
            </p:nvSpPr>
            <p:spPr>
              <a:xfrm>
                <a:off x="3166989" y="2911888"/>
                <a:ext cx="219574" cy="174713"/>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58"/>
              <p:cNvSpPr/>
              <p:nvPr/>
            </p:nvSpPr>
            <p:spPr>
              <a:xfrm>
                <a:off x="1749772" y="2741974"/>
                <a:ext cx="100542" cy="84490"/>
              </a:xfrm>
              <a:custGeom>
                <a:avLst/>
                <a:gdLst/>
                <a:ahLst/>
                <a:cxnLst/>
                <a:rect l="l" t="t" r="r" b="b"/>
                <a:pathLst>
                  <a:path w="1403" h="1179" extrusionOk="0">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58"/>
              <p:cNvSpPr/>
              <p:nvPr/>
            </p:nvSpPr>
            <p:spPr>
              <a:xfrm>
                <a:off x="2266609" y="3162422"/>
                <a:ext cx="100542" cy="84418"/>
              </a:xfrm>
              <a:custGeom>
                <a:avLst/>
                <a:gdLst/>
                <a:ahLst/>
                <a:cxnLst/>
                <a:rect l="l" t="t" r="r" b="b"/>
                <a:pathLst>
                  <a:path w="1403" h="1178" extrusionOk="0">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58"/>
              <p:cNvSpPr/>
              <p:nvPr/>
            </p:nvSpPr>
            <p:spPr>
              <a:xfrm>
                <a:off x="2010953" y="1846691"/>
                <a:ext cx="27345" cy="70589"/>
              </a:xfrm>
              <a:custGeom>
                <a:avLst/>
                <a:gdLst/>
                <a:ahLst/>
                <a:cxnLst/>
                <a:rect l="l" t="t" r="r" b="b"/>
                <a:pathLst>
                  <a:path w="344" h="888" extrusionOk="0">
                    <a:moveTo>
                      <a:pt x="200" y="0"/>
                    </a:moveTo>
                    <a:lnTo>
                      <a:pt x="0" y="29"/>
                    </a:lnTo>
                    <a:lnTo>
                      <a:pt x="143" y="887"/>
                    </a:lnTo>
                    <a:lnTo>
                      <a:pt x="344" y="859"/>
                    </a:lnTo>
                    <a:lnTo>
                      <a:pt x="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58"/>
              <p:cNvSpPr/>
              <p:nvPr/>
            </p:nvSpPr>
            <p:spPr>
              <a:xfrm>
                <a:off x="3463343" y="246788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58"/>
              <p:cNvSpPr/>
              <p:nvPr/>
            </p:nvSpPr>
            <p:spPr>
              <a:xfrm rot="-1932883">
                <a:off x="2270689" y="1827413"/>
                <a:ext cx="219572" cy="174712"/>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58"/>
              <p:cNvSpPr/>
              <p:nvPr/>
            </p:nvSpPr>
            <p:spPr>
              <a:xfrm>
                <a:off x="945331" y="354073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58"/>
              <p:cNvSpPr/>
              <p:nvPr/>
            </p:nvSpPr>
            <p:spPr>
              <a:xfrm rot="3627148">
                <a:off x="863088" y="2319661"/>
                <a:ext cx="131286" cy="114947"/>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58"/>
              <p:cNvSpPr/>
              <p:nvPr/>
            </p:nvSpPr>
            <p:spPr>
              <a:xfrm rot="3627148">
                <a:off x="862957" y="2229154"/>
                <a:ext cx="141892" cy="117598"/>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58"/>
              <p:cNvSpPr/>
              <p:nvPr/>
            </p:nvSpPr>
            <p:spPr>
              <a:xfrm rot="-3582283">
                <a:off x="2786936" y="1904504"/>
                <a:ext cx="131283" cy="114945"/>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58"/>
              <p:cNvSpPr/>
              <p:nvPr/>
            </p:nvSpPr>
            <p:spPr>
              <a:xfrm rot="-3582283">
                <a:off x="2701924" y="1943509"/>
                <a:ext cx="141889" cy="117596"/>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58"/>
              <p:cNvSpPr/>
              <p:nvPr/>
            </p:nvSpPr>
            <p:spPr>
              <a:xfrm rot="-4390579">
                <a:off x="3423910" y="2098571"/>
                <a:ext cx="736444" cy="63023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58"/>
              <p:cNvSpPr/>
              <p:nvPr/>
            </p:nvSpPr>
            <p:spPr>
              <a:xfrm rot="-4390579">
                <a:off x="3604311" y="2208060"/>
                <a:ext cx="320532" cy="283667"/>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58"/>
              <p:cNvSpPr/>
              <p:nvPr/>
            </p:nvSpPr>
            <p:spPr>
              <a:xfrm rot="-4390579">
                <a:off x="3818410" y="2541610"/>
                <a:ext cx="95690" cy="86782"/>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58"/>
              <p:cNvSpPr/>
              <p:nvPr/>
            </p:nvSpPr>
            <p:spPr>
              <a:xfrm rot="-4390579">
                <a:off x="3824161" y="2529403"/>
                <a:ext cx="62040" cy="61979"/>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58"/>
              <p:cNvSpPr/>
              <p:nvPr/>
            </p:nvSpPr>
            <p:spPr>
              <a:xfrm rot="-4390579">
                <a:off x="3790994" y="2436850"/>
                <a:ext cx="49608" cy="5492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5"/>
        <p:cNvGrpSpPr/>
        <p:nvPr/>
      </p:nvGrpSpPr>
      <p:grpSpPr>
        <a:xfrm>
          <a:off x="0" y="0"/>
          <a:ext cx="0" cy="0"/>
          <a:chOff x="0" y="0"/>
          <a:chExt cx="0" cy="0"/>
        </a:xfrm>
      </p:grpSpPr>
      <p:sp>
        <p:nvSpPr>
          <p:cNvPr id="2776" name="Google Shape;2776;p259"/>
          <p:cNvSpPr txBox="1">
            <a:spLocks noGrp="1"/>
          </p:cNvSpPr>
          <p:nvPr>
            <p:ph type="title"/>
          </p:nvPr>
        </p:nvSpPr>
        <p:spPr>
          <a:xfrm>
            <a:off x="2452050" y="600263"/>
            <a:ext cx="42399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grpSp>
        <p:nvGrpSpPr>
          <p:cNvPr id="2777" name="Google Shape;2777;p259"/>
          <p:cNvGrpSpPr/>
          <p:nvPr/>
        </p:nvGrpSpPr>
        <p:grpSpPr>
          <a:xfrm>
            <a:off x="1248700" y="1601675"/>
            <a:ext cx="3105300" cy="3362400"/>
            <a:chOff x="1247775" y="1009650"/>
            <a:chExt cx="3105300" cy="3362400"/>
          </a:xfrm>
        </p:grpSpPr>
        <p:sp>
          <p:nvSpPr>
            <p:cNvPr id="2778" name="Google Shape;2778;p259"/>
            <p:cNvSpPr/>
            <p:nvPr/>
          </p:nvSpPr>
          <p:spPr>
            <a:xfrm>
              <a:off x="1247775" y="1009650"/>
              <a:ext cx="3105300" cy="3362400"/>
            </a:xfrm>
            <a:prstGeom prst="roundRect">
              <a:avLst>
                <a:gd name="adj" fmla="val 4601"/>
              </a:avLst>
            </a:prstGeom>
            <a:solidFill>
              <a:srgbClr val="90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59"/>
            <p:cNvSpPr/>
            <p:nvPr/>
          </p:nvSpPr>
          <p:spPr>
            <a:xfrm>
              <a:off x="1304925" y="1228725"/>
              <a:ext cx="2979600" cy="3076500"/>
            </a:xfrm>
            <a:prstGeom prst="roundRect">
              <a:avLst>
                <a:gd name="adj" fmla="val 479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59"/>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59"/>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59"/>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3" name="Google Shape;2783;p259"/>
          <p:cNvGrpSpPr/>
          <p:nvPr/>
        </p:nvGrpSpPr>
        <p:grpSpPr>
          <a:xfrm>
            <a:off x="4790000" y="1601675"/>
            <a:ext cx="3105300" cy="3362400"/>
            <a:chOff x="1247775" y="1009650"/>
            <a:chExt cx="3105300" cy="3362400"/>
          </a:xfrm>
        </p:grpSpPr>
        <p:sp>
          <p:nvSpPr>
            <p:cNvPr id="2784" name="Google Shape;2784;p259"/>
            <p:cNvSpPr/>
            <p:nvPr/>
          </p:nvSpPr>
          <p:spPr>
            <a:xfrm>
              <a:off x="1247775" y="1009650"/>
              <a:ext cx="3105300" cy="3362400"/>
            </a:xfrm>
            <a:prstGeom prst="roundRect">
              <a:avLst>
                <a:gd name="adj" fmla="val 4601"/>
              </a:avLst>
            </a:prstGeom>
            <a:solidFill>
              <a:srgbClr val="90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59"/>
            <p:cNvSpPr/>
            <p:nvPr/>
          </p:nvSpPr>
          <p:spPr>
            <a:xfrm>
              <a:off x="1304925" y="1228725"/>
              <a:ext cx="2979600" cy="3076500"/>
            </a:xfrm>
            <a:prstGeom prst="roundRect">
              <a:avLst>
                <a:gd name="adj" fmla="val 479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59"/>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59"/>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59"/>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9" name="Google Shape;2789;p259"/>
          <p:cNvSpPr/>
          <p:nvPr/>
        </p:nvSpPr>
        <p:spPr>
          <a:xfrm>
            <a:off x="2482288" y="2131213"/>
            <a:ext cx="638100" cy="638100"/>
          </a:xfrm>
          <a:prstGeom prst="ellipse">
            <a:avLst/>
          </a:prstGeom>
          <a:solidFill>
            <a:srgbClr val="2F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59"/>
          <p:cNvSpPr/>
          <p:nvPr/>
        </p:nvSpPr>
        <p:spPr>
          <a:xfrm>
            <a:off x="6023588" y="2063438"/>
            <a:ext cx="638100" cy="638100"/>
          </a:xfrm>
          <a:prstGeom prst="ellipse">
            <a:avLst/>
          </a:prstGeom>
          <a:solidFill>
            <a:srgbClr val="2F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59"/>
          <p:cNvSpPr txBox="1"/>
          <p:nvPr/>
        </p:nvSpPr>
        <p:spPr>
          <a:xfrm>
            <a:off x="5060907" y="2769325"/>
            <a:ext cx="25635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2F4A8A"/>
                </a:solidFill>
                <a:latin typeface="Alata"/>
                <a:ea typeface="Alata"/>
                <a:cs typeface="Alata"/>
                <a:sym typeface="Alata"/>
              </a:rPr>
              <a:t>Practicality</a:t>
            </a:r>
            <a:endParaRPr sz="2800">
              <a:solidFill>
                <a:srgbClr val="2F4A8A"/>
              </a:solidFill>
              <a:latin typeface="Alata"/>
              <a:ea typeface="Alata"/>
              <a:cs typeface="Alata"/>
              <a:sym typeface="Alata"/>
            </a:endParaRPr>
          </a:p>
        </p:txBody>
      </p:sp>
      <p:grpSp>
        <p:nvGrpSpPr>
          <p:cNvPr id="2792" name="Google Shape;2792;p259"/>
          <p:cNvGrpSpPr/>
          <p:nvPr/>
        </p:nvGrpSpPr>
        <p:grpSpPr>
          <a:xfrm>
            <a:off x="2589804" y="2238188"/>
            <a:ext cx="423079" cy="424159"/>
            <a:chOff x="-1591550" y="3597475"/>
            <a:chExt cx="293825" cy="294575"/>
          </a:xfrm>
        </p:grpSpPr>
        <p:sp>
          <p:nvSpPr>
            <p:cNvPr id="2793" name="Google Shape;2793;p259"/>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59"/>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59"/>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259"/>
          <p:cNvGrpSpPr/>
          <p:nvPr/>
        </p:nvGrpSpPr>
        <p:grpSpPr>
          <a:xfrm>
            <a:off x="6172204" y="2293035"/>
            <a:ext cx="340890" cy="178912"/>
            <a:chOff x="2084325" y="363300"/>
            <a:chExt cx="484150" cy="254100"/>
          </a:xfrm>
        </p:grpSpPr>
        <p:sp>
          <p:nvSpPr>
            <p:cNvPr id="2797" name="Google Shape;2797;p259"/>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98" name="Google Shape;2798;p259"/>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99" name="Google Shape;2799;p259"/>
          <p:cNvSpPr txBox="1"/>
          <p:nvPr/>
        </p:nvSpPr>
        <p:spPr>
          <a:xfrm>
            <a:off x="5060901" y="3352125"/>
            <a:ext cx="2563500" cy="87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a:solidFill>
                  <a:srgbClr val="666666"/>
                </a:solidFill>
                <a:latin typeface="Montserrat"/>
                <a:ea typeface="Montserrat"/>
                <a:cs typeface="Montserrat"/>
                <a:sym typeface="Montserrat"/>
              </a:rPr>
              <a:t>Not realistic for the medical school to sift through medical notes of all students to check if they have reached all the specialties </a:t>
            </a:r>
            <a:endParaRPr sz="1300">
              <a:solidFill>
                <a:srgbClr val="666666"/>
              </a:solidFill>
              <a:latin typeface="Montserrat"/>
              <a:ea typeface="Montserrat"/>
              <a:cs typeface="Montserrat"/>
              <a:sym typeface="Montserrat"/>
            </a:endParaRPr>
          </a:p>
        </p:txBody>
      </p:sp>
      <p:sp>
        <p:nvSpPr>
          <p:cNvPr id="2800" name="Google Shape;2800;p259"/>
          <p:cNvSpPr txBox="1"/>
          <p:nvPr/>
        </p:nvSpPr>
        <p:spPr>
          <a:xfrm>
            <a:off x="1519588" y="3352125"/>
            <a:ext cx="2563500" cy="87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666666"/>
                </a:solidFill>
                <a:latin typeface="Montserrat"/>
                <a:ea typeface="Montserrat"/>
                <a:cs typeface="Montserrat"/>
                <a:sym typeface="Montserrat"/>
              </a:rPr>
              <a:t>Students self-reporting their own requirements leaves room for mistakes and dishonesty</a:t>
            </a:r>
            <a:endParaRPr>
              <a:solidFill>
                <a:srgbClr val="666666"/>
              </a:solidFill>
              <a:latin typeface="Montserrat"/>
              <a:ea typeface="Montserrat"/>
              <a:cs typeface="Montserrat"/>
              <a:sym typeface="Montserrat"/>
            </a:endParaRPr>
          </a:p>
        </p:txBody>
      </p:sp>
      <p:sp>
        <p:nvSpPr>
          <p:cNvPr id="2801" name="Google Shape;2801;p259"/>
          <p:cNvSpPr txBox="1"/>
          <p:nvPr/>
        </p:nvSpPr>
        <p:spPr>
          <a:xfrm>
            <a:off x="1519600" y="2769325"/>
            <a:ext cx="25635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2F4A8A"/>
                </a:solidFill>
                <a:latin typeface="Alata"/>
                <a:ea typeface="Alata"/>
                <a:cs typeface="Alata"/>
                <a:sym typeface="Alata"/>
              </a:rPr>
              <a:t>Accuracy</a:t>
            </a:r>
            <a:endParaRPr sz="2800">
              <a:solidFill>
                <a:srgbClr val="2F4A8A"/>
              </a:solidFill>
              <a:latin typeface="Alata"/>
              <a:ea typeface="Alata"/>
              <a:cs typeface="Alata"/>
              <a:sym typeface="Alat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5"/>
        <p:cNvGrpSpPr/>
        <p:nvPr/>
      </p:nvGrpSpPr>
      <p:grpSpPr>
        <a:xfrm>
          <a:off x="0" y="0"/>
          <a:ext cx="0" cy="0"/>
          <a:chOff x="0" y="0"/>
          <a:chExt cx="0" cy="0"/>
        </a:xfrm>
      </p:grpSpPr>
      <p:grpSp>
        <p:nvGrpSpPr>
          <p:cNvPr id="2806" name="Google Shape;2806;p260"/>
          <p:cNvGrpSpPr/>
          <p:nvPr/>
        </p:nvGrpSpPr>
        <p:grpSpPr>
          <a:xfrm flipH="1">
            <a:off x="2171357" y="473187"/>
            <a:ext cx="5042987" cy="3878528"/>
            <a:chOff x="2362200" y="890550"/>
            <a:chExt cx="4371900" cy="3362400"/>
          </a:xfrm>
        </p:grpSpPr>
        <p:sp>
          <p:nvSpPr>
            <p:cNvPr id="2807" name="Google Shape;2807;p260"/>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60"/>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6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6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6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2" name="Google Shape;2812;p260"/>
          <p:cNvGrpSpPr/>
          <p:nvPr/>
        </p:nvGrpSpPr>
        <p:grpSpPr>
          <a:xfrm flipH="1">
            <a:off x="1929659" y="791790"/>
            <a:ext cx="5042987" cy="3878528"/>
            <a:chOff x="2362200" y="890550"/>
            <a:chExt cx="4371900" cy="3362400"/>
          </a:xfrm>
        </p:grpSpPr>
        <p:sp>
          <p:nvSpPr>
            <p:cNvPr id="2813" name="Google Shape;2813;p260"/>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60"/>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6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6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6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8" name="Google Shape;2818;p260"/>
          <p:cNvSpPr txBox="1">
            <a:spLocks noGrp="1"/>
          </p:cNvSpPr>
          <p:nvPr>
            <p:ph type="subTitle" idx="1"/>
          </p:nvPr>
        </p:nvSpPr>
        <p:spPr>
          <a:xfrm>
            <a:off x="2436350" y="2269950"/>
            <a:ext cx="4029600" cy="1804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666666"/>
                </a:solidFill>
              </a:rPr>
              <a:t>Create a </a:t>
            </a:r>
            <a:r>
              <a:rPr lang="en" sz="1400" b="1">
                <a:solidFill>
                  <a:srgbClr val="666666"/>
                </a:solidFill>
              </a:rPr>
              <a:t>program</a:t>
            </a:r>
            <a:r>
              <a:rPr lang="en" sz="1400">
                <a:solidFill>
                  <a:srgbClr val="666666"/>
                </a:solidFill>
              </a:rPr>
              <a:t> that takes in a particular student’s clinical notes from </a:t>
            </a:r>
            <a:r>
              <a:rPr lang="en" sz="1400" b="1">
                <a:solidFill>
                  <a:srgbClr val="666666"/>
                </a:solidFill>
              </a:rPr>
              <a:t>EHR</a:t>
            </a:r>
            <a:r>
              <a:rPr lang="en" sz="1400">
                <a:solidFill>
                  <a:srgbClr val="666666"/>
                </a:solidFill>
              </a:rPr>
              <a:t> (Electronic Health Records) and returns a summary of which specialty requirements that student </a:t>
            </a:r>
            <a:r>
              <a:rPr lang="en" sz="1400" b="1">
                <a:solidFill>
                  <a:srgbClr val="666666"/>
                </a:solidFill>
              </a:rPr>
              <a:t>has met</a:t>
            </a:r>
            <a:r>
              <a:rPr lang="en" sz="1400">
                <a:solidFill>
                  <a:srgbClr val="666666"/>
                </a:solidFill>
              </a:rPr>
              <a:t> and which specialty requirements they </a:t>
            </a:r>
            <a:r>
              <a:rPr lang="en" sz="1400" b="1">
                <a:solidFill>
                  <a:srgbClr val="666666"/>
                </a:solidFill>
              </a:rPr>
              <a:t>still need</a:t>
            </a:r>
            <a:endParaRPr sz="1400" b="1">
              <a:solidFill>
                <a:srgbClr val="666666"/>
              </a:solidFill>
            </a:endParaRPr>
          </a:p>
          <a:p>
            <a:pPr marL="0" lvl="0" indent="0" algn="ctr" rtl="0">
              <a:spcBef>
                <a:spcPts val="1200"/>
              </a:spcBef>
              <a:spcAft>
                <a:spcPts val="1200"/>
              </a:spcAft>
              <a:buNone/>
            </a:pPr>
            <a:endParaRPr sz="1400">
              <a:solidFill>
                <a:srgbClr val="666666"/>
              </a:solidFill>
            </a:endParaRPr>
          </a:p>
        </p:txBody>
      </p:sp>
      <p:sp>
        <p:nvSpPr>
          <p:cNvPr id="2819" name="Google Shape;2819;p260"/>
          <p:cNvSpPr txBox="1">
            <a:spLocks noGrp="1"/>
          </p:cNvSpPr>
          <p:nvPr>
            <p:ph type="title" idx="4294967295"/>
          </p:nvPr>
        </p:nvSpPr>
        <p:spPr>
          <a:xfrm>
            <a:off x="2452050" y="1280513"/>
            <a:ext cx="4239900" cy="8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Goal</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261"/>
          <p:cNvSpPr txBox="1">
            <a:spLocks noGrp="1"/>
          </p:cNvSpPr>
          <p:nvPr>
            <p:ph type="title"/>
          </p:nvPr>
        </p:nvSpPr>
        <p:spPr>
          <a:xfrm>
            <a:off x="2452050" y="600263"/>
            <a:ext cx="42399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 Extraction</a:t>
            </a:r>
            <a:endParaRPr/>
          </a:p>
        </p:txBody>
      </p:sp>
      <p:graphicFrame>
        <p:nvGraphicFramePr>
          <p:cNvPr id="2825" name="Google Shape;2825;p261"/>
          <p:cNvGraphicFramePr/>
          <p:nvPr/>
        </p:nvGraphicFramePr>
        <p:xfrm>
          <a:off x="1489813" y="1566500"/>
          <a:ext cx="5283750" cy="3238725"/>
        </p:xfrm>
        <a:graphic>
          <a:graphicData uri="http://schemas.openxmlformats.org/drawingml/2006/table">
            <a:tbl>
              <a:tblPr>
                <a:noFill/>
                <a:tableStyleId>{B27D44A1-B3F3-4FAE-8AE7-918BC36CD555}</a:tableStyleId>
              </a:tblPr>
              <a:tblGrid>
                <a:gridCol w="880625">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80625">
                  <a:extLst>
                    <a:ext uri="{9D8B030D-6E8A-4147-A177-3AD203B41FA5}">
                      <a16:colId xmlns:a16="http://schemas.microsoft.com/office/drawing/2014/main" val="20002"/>
                    </a:ext>
                  </a:extLst>
                </a:gridCol>
                <a:gridCol w="880625">
                  <a:extLst>
                    <a:ext uri="{9D8B030D-6E8A-4147-A177-3AD203B41FA5}">
                      <a16:colId xmlns:a16="http://schemas.microsoft.com/office/drawing/2014/main" val="20003"/>
                    </a:ext>
                  </a:extLst>
                </a:gridCol>
                <a:gridCol w="880625">
                  <a:extLst>
                    <a:ext uri="{9D8B030D-6E8A-4147-A177-3AD203B41FA5}">
                      <a16:colId xmlns:a16="http://schemas.microsoft.com/office/drawing/2014/main" val="20004"/>
                    </a:ext>
                  </a:extLst>
                </a:gridCol>
                <a:gridCol w="880625">
                  <a:extLst>
                    <a:ext uri="{9D8B030D-6E8A-4147-A177-3AD203B41FA5}">
                      <a16:colId xmlns:a16="http://schemas.microsoft.com/office/drawing/2014/main" val="20005"/>
                    </a:ext>
                  </a:extLst>
                </a:gridCol>
              </a:tblGrid>
              <a:tr h="1093775">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Subjective</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Objective</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800">
                          <a:solidFill>
                            <a:schemeClr val="lt1"/>
                          </a:solidFill>
                          <a:latin typeface="Montserrat Medium"/>
                          <a:ea typeface="Montserrat Medium"/>
                          <a:cs typeface="Montserrat Medium"/>
                          <a:sym typeface="Montserrat Medium"/>
                        </a:rPr>
                        <a:t>Assessment</a:t>
                      </a:r>
                      <a:endParaRPr sz="8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Plan</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ctr" rtl="0">
                        <a:spcBef>
                          <a:spcPts val="0"/>
                        </a:spcBef>
                        <a:spcAft>
                          <a:spcPts val="0"/>
                        </a:spcAft>
                        <a:buNone/>
                      </a:pPr>
                      <a:r>
                        <a:rPr lang="en" sz="1000">
                          <a:solidFill>
                            <a:schemeClr val="lt1"/>
                          </a:solidFill>
                          <a:latin typeface="Montserrat Medium"/>
                          <a:ea typeface="Montserrat Medium"/>
                          <a:cs typeface="Montserrat Medium"/>
                          <a:sym typeface="Montserrat Medium"/>
                        </a:rPr>
                        <a:t>Diagnosis</a:t>
                      </a:r>
                      <a:endParaRPr sz="10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1072475">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#1</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1072475">
                <a:tc>
                  <a:txBody>
                    <a:bodyPr/>
                    <a:lstStyle/>
                    <a:p>
                      <a:pPr marL="0" lvl="0" indent="0" algn="l" rtl="0">
                        <a:spcBef>
                          <a:spcPts val="0"/>
                        </a:spcBef>
                        <a:spcAft>
                          <a:spcPts val="0"/>
                        </a:spcAft>
                        <a:buNone/>
                      </a:pPr>
                      <a:r>
                        <a:rPr lang="en" sz="900">
                          <a:solidFill>
                            <a:schemeClr val="lt1"/>
                          </a:solidFill>
                          <a:latin typeface="Montserrat Medium"/>
                          <a:ea typeface="Montserrat Medium"/>
                          <a:cs typeface="Montserrat Medium"/>
                          <a:sym typeface="Montserrat Medium"/>
                        </a:rPr>
                        <a:t>Note #2</a:t>
                      </a:r>
                      <a:endParaRPr sz="900">
                        <a:solidFill>
                          <a:schemeClr val="lt1"/>
                        </a:solidFill>
                        <a:latin typeface="Montserrat Medium"/>
                        <a:ea typeface="Montserrat Medium"/>
                        <a:cs typeface="Montserrat Medium"/>
                        <a:sym typeface="Montserrat Medium"/>
                      </a:endParaRPr>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sp>
        <p:nvSpPr>
          <p:cNvPr id="2826" name="Google Shape;2826;p261"/>
          <p:cNvSpPr/>
          <p:nvPr/>
        </p:nvSpPr>
        <p:spPr>
          <a:xfrm>
            <a:off x="3612550" y="3045175"/>
            <a:ext cx="2475000" cy="1175100"/>
          </a:xfrm>
          <a:prstGeom prst="rect">
            <a:avLst/>
          </a:prstGeom>
          <a:solidFill>
            <a:srgbClr val="435D74"/>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Data:</a:t>
            </a:r>
            <a:endParaRPr>
              <a:solidFill>
                <a:schemeClr val="lt1"/>
              </a:solidFill>
              <a:latin typeface="Montserrat"/>
              <a:ea typeface="Montserrat"/>
              <a:cs typeface="Montserrat"/>
              <a:sym typeface="Montserrat"/>
            </a:endParaRPr>
          </a:p>
          <a:p>
            <a:pPr marL="0" lvl="0" indent="0" algn="ctr" rtl="0">
              <a:spcBef>
                <a:spcPts val="0"/>
              </a:spcBef>
              <a:spcAft>
                <a:spcPts val="0"/>
              </a:spcAft>
              <a:buNone/>
            </a:pPr>
            <a:r>
              <a:rPr lang="en">
                <a:solidFill>
                  <a:schemeClr val="lt1"/>
                </a:solidFill>
                <a:latin typeface="Montserrat"/>
                <a:ea typeface="Montserrat"/>
                <a:cs typeface="Montserrat"/>
                <a:sym typeface="Montserrat"/>
              </a:rPr>
              <a:t>unit of observation is a single encounter</a:t>
            </a:r>
            <a:endParaRPr>
              <a:solidFill>
                <a:schemeClr val="lt1"/>
              </a:solidFill>
              <a:latin typeface="Montserrat"/>
              <a:ea typeface="Montserrat"/>
              <a:cs typeface="Montserrat"/>
              <a:sym typeface="Montserrat"/>
            </a:endParaRPr>
          </a:p>
          <a:p>
            <a:pPr marL="0" lvl="0" indent="0" algn="ctr" rtl="0">
              <a:spcBef>
                <a:spcPts val="0"/>
              </a:spcBef>
              <a:spcAft>
                <a:spcPts val="0"/>
              </a:spcAft>
              <a:buNone/>
            </a:pPr>
            <a:r>
              <a:rPr lang="en">
                <a:solidFill>
                  <a:schemeClr val="lt1"/>
                </a:solidFill>
                <a:latin typeface="Montserrat"/>
                <a:ea typeface="Montserrat"/>
                <a:cs typeface="Montserrat"/>
                <a:sym typeface="Montserrat"/>
              </a:rPr>
              <a:t> (one EHR)</a:t>
            </a:r>
            <a:endParaRPr>
              <a:solidFill>
                <a:schemeClr val="lt1"/>
              </a:solidFill>
              <a:latin typeface="Montserrat"/>
              <a:ea typeface="Montserrat"/>
              <a:cs typeface="Montserrat"/>
              <a:sym typeface="Montserrat"/>
            </a:endParaRPr>
          </a:p>
        </p:txBody>
      </p:sp>
      <p:grpSp>
        <p:nvGrpSpPr>
          <p:cNvPr id="2827" name="Google Shape;2827;p261"/>
          <p:cNvGrpSpPr/>
          <p:nvPr/>
        </p:nvGrpSpPr>
        <p:grpSpPr>
          <a:xfrm>
            <a:off x="3265878" y="1448980"/>
            <a:ext cx="2612228" cy="3394573"/>
            <a:chOff x="634325" y="1178175"/>
            <a:chExt cx="2176675" cy="2828575"/>
          </a:xfrm>
        </p:grpSpPr>
        <p:pic>
          <p:nvPicPr>
            <p:cNvPr id="2828" name="Google Shape;2828;p261"/>
            <p:cNvPicPr preferRelativeResize="0"/>
            <p:nvPr/>
          </p:nvPicPr>
          <p:blipFill>
            <a:blip r:embed="rId3">
              <a:alphaModFix/>
            </a:blip>
            <a:stretch>
              <a:fillRect/>
            </a:stretch>
          </p:blipFill>
          <p:spPr>
            <a:xfrm>
              <a:off x="634325" y="1178175"/>
              <a:ext cx="2176675" cy="2828575"/>
            </a:xfrm>
            <a:prstGeom prst="rect">
              <a:avLst/>
            </a:prstGeom>
            <a:noFill/>
            <a:ln>
              <a:noFill/>
            </a:ln>
          </p:spPr>
        </p:pic>
        <p:sp>
          <p:nvSpPr>
            <p:cNvPr id="2829" name="Google Shape;2829;p261"/>
            <p:cNvSpPr txBox="1"/>
            <p:nvPr/>
          </p:nvSpPr>
          <p:spPr>
            <a:xfrm>
              <a:off x="634325" y="1442500"/>
              <a:ext cx="1572300" cy="3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5D74"/>
                  </a:solidFill>
                  <a:latin typeface="Montserrat SemiBold"/>
                  <a:ea typeface="Montserrat SemiBold"/>
                  <a:cs typeface="Montserrat SemiBold"/>
                  <a:sym typeface="Montserrat SemiBold"/>
                </a:rPr>
                <a:t>Physical Exam</a:t>
              </a:r>
              <a:endParaRPr>
                <a:solidFill>
                  <a:srgbClr val="435D74"/>
                </a:solidFill>
                <a:latin typeface="Montserrat SemiBold"/>
                <a:ea typeface="Montserrat SemiBold"/>
                <a:cs typeface="Montserrat SemiBold"/>
                <a:sym typeface="Montserrat SemiBold"/>
              </a:endParaRPr>
            </a:p>
          </p:txBody>
        </p:sp>
        <p:sp>
          <p:nvSpPr>
            <p:cNvPr id="2830" name="Google Shape;2830;p261"/>
            <p:cNvSpPr txBox="1"/>
            <p:nvPr/>
          </p:nvSpPr>
          <p:spPr>
            <a:xfrm>
              <a:off x="671400" y="1867275"/>
              <a:ext cx="1572300" cy="3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5D74"/>
                  </a:solidFill>
                  <a:latin typeface="Montserrat SemiBold"/>
                  <a:ea typeface="Montserrat SemiBold"/>
                  <a:cs typeface="Montserrat SemiBold"/>
                  <a:sym typeface="Montserrat SemiBold"/>
                </a:rPr>
                <a:t>Subjective</a:t>
              </a:r>
              <a:endParaRPr>
                <a:solidFill>
                  <a:srgbClr val="435D74"/>
                </a:solidFill>
                <a:latin typeface="Montserrat SemiBold"/>
                <a:ea typeface="Montserrat SemiBold"/>
                <a:cs typeface="Montserrat SemiBold"/>
                <a:sym typeface="Montserrat SemiBold"/>
              </a:endParaRPr>
            </a:p>
          </p:txBody>
        </p:sp>
        <p:sp>
          <p:nvSpPr>
            <p:cNvPr id="2831" name="Google Shape;2831;p261"/>
            <p:cNvSpPr txBox="1"/>
            <p:nvPr/>
          </p:nvSpPr>
          <p:spPr>
            <a:xfrm>
              <a:off x="671400" y="2667675"/>
              <a:ext cx="1572300" cy="3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5D74"/>
                  </a:solidFill>
                  <a:latin typeface="Montserrat SemiBold"/>
                  <a:ea typeface="Montserrat SemiBold"/>
                  <a:cs typeface="Montserrat SemiBold"/>
                  <a:sym typeface="Montserrat SemiBold"/>
                </a:rPr>
                <a:t>Assessment</a:t>
              </a:r>
              <a:endParaRPr>
                <a:solidFill>
                  <a:srgbClr val="435D74"/>
                </a:solidFill>
                <a:latin typeface="Montserrat SemiBold"/>
                <a:ea typeface="Montserrat SemiBold"/>
                <a:cs typeface="Montserrat SemiBold"/>
                <a:sym typeface="Montserrat SemiBold"/>
              </a:endParaRPr>
            </a:p>
          </p:txBody>
        </p:sp>
        <p:sp>
          <p:nvSpPr>
            <p:cNvPr id="2832" name="Google Shape;2832;p261"/>
            <p:cNvSpPr txBox="1"/>
            <p:nvPr/>
          </p:nvSpPr>
          <p:spPr>
            <a:xfrm>
              <a:off x="671400" y="3067875"/>
              <a:ext cx="1572300" cy="3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5D74"/>
                  </a:solidFill>
                  <a:latin typeface="Montserrat SemiBold"/>
                  <a:ea typeface="Montserrat SemiBold"/>
                  <a:cs typeface="Montserrat SemiBold"/>
                  <a:sym typeface="Montserrat SemiBold"/>
                </a:rPr>
                <a:t>Plan</a:t>
              </a:r>
              <a:endParaRPr>
                <a:solidFill>
                  <a:srgbClr val="435D74"/>
                </a:solidFill>
                <a:latin typeface="Montserrat SemiBold"/>
                <a:ea typeface="Montserrat SemiBold"/>
                <a:cs typeface="Montserrat SemiBold"/>
                <a:sym typeface="Montserrat SemiBold"/>
              </a:endParaRPr>
            </a:p>
          </p:txBody>
        </p:sp>
        <p:sp>
          <p:nvSpPr>
            <p:cNvPr id="2833" name="Google Shape;2833;p261"/>
            <p:cNvSpPr txBox="1"/>
            <p:nvPr/>
          </p:nvSpPr>
          <p:spPr>
            <a:xfrm>
              <a:off x="671400" y="2267475"/>
              <a:ext cx="1572300" cy="3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5D74"/>
                  </a:solidFill>
                  <a:latin typeface="Montserrat SemiBold"/>
                  <a:ea typeface="Montserrat SemiBold"/>
                  <a:cs typeface="Montserrat SemiBold"/>
                  <a:sym typeface="Montserrat SemiBold"/>
                </a:rPr>
                <a:t>Objective</a:t>
              </a:r>
              <a:endParaRPr>
                <a:solidFill>
                  <a:srgbClr val="435D74"/>
                </a:solidFill>
                <a:latin typeface="Montserrat SemiBold"/>
                <a:ea typeface="Montserrat SemiBold"/>
                <a:cs typeface="Montserrat SemiBold"/>
                <a:sym typeface="Montserrat SemiBold"/>
              </a:endParaRPr>
            </a:p>
          </p:txBody>
        </p:sp>
        <p:sp>
          <p:nvSpPr>
            <p:cNvPr id="2834" name="Google Shape;2834;p261"/>
            <p:cNvSpPr txBox="1"/>
            <p:nvPr/>
          </p:nvSpPr>
          <p:spPr>
            <a:xfrm>
              <a:off x="1150400" y="3518600"/>
              <a:ext cx="1572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435D74"/>
                  </a:solidFill>
                  <a:latin typeface="Montserrat SemiBold"/>
                  <a:ea typeface="Montserrat SemiBold"/>
                  <a:cs typeface="Montserrat SemiBold"/>
                  <a:sym typeface="Montserrat SemiBold"/>
                </a:rPr>
                <a:t>Diagnosis:</a:t>
              </a:r>
              <a:r>
                <a:rPr lang="en" sz="1200">
                  <a:solidFill>
                    <a:srgbClr val="435D74"/>
                  </a:solidFill>
                  <a:latin typeface="Montserrat SemiBold"/>
                  <a:ea typeface="Montserrat SemiBold"/>
                  <a:cs typeface="Montserrat SemiBold"/>
                  <a:sym typeface="Montserrat SemiBold"/>
                </a:rPr>
                <a:t> ____</a:t>
              </a:r>
              <a:endParaRPr sz="1200">
                <a:solidFill>
                  <a:srgbClr val="435D74"/>
                </a:solidFill>
                <a:latin typeface="Montserrat SemiBold"/>
                <a:ea typeface="Montserrat SemiBold"/>
                <a:cs typeface="Montserrat SemiBold"/>
                <a:sym typeface="Montserrat SemiBol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827"/>
                                        </p:tgtEl>
                                      </p:cBhvr>
                                    </p:animEffect>
                                    <p:set>
                                      <p:cBhvr>
                                        <p:cTn id="7" dur="1" fill="hold">
                                          <p:stCondLst>
                                            <p:cond delay="1000"/>
                                          </p:stCondLst>
                                        </p:cTn>
                                        <p:tgtEl>
                                          <p:spTgt spid="282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825"/>
                                        </p:tgtEl>
                                        <p:attrNameLst>
                                          <p:attrName>style.visibility</p:attrName>
                                        </p:attrNameLst>
                                      </p:cBhvr>
                                      <p:to>
                                        <p:strVal val="visible"/>
                                      </p:to>
                                    </p:set>
                                    <p:animEffect transition="in" filter="fade">
                                      <p:cBhvr>
                                        <p:cTn id="10" dur="1000"/>
                                        <p:tgtEl>
                                          <p:spTgt spid="2825"/>
                                        </p:tgtEl>
                                      </p:cBhvr>
                                    </p:animEffect>
                                  </p:childTnLst>
                                </p:cTn>
                              </p:par>
                              <p:par>
                                <p:cTn id="11" presetID="10" presetClass="entr" presetSubtype="0" fill="hold" nodeType="withEffect">
                                  <p:stCondLst>
                                    <p:cond delay="0"/>
                                  </p:stCondLst>
                                  <p:childTnLst>
                                    <p:set>
                                      <p:cBhvr>
                                        <p:cTn id="12" dur="1" fill="hold">
                                          <p:stCondLst>
                                            <p:cond delay="0"/>
                                          </p:stCondLst>
                                        </p:cTn>
                                        <p:tgtEl>
                                          <p:spTgt spid="2826"/>
                                        </p:tgtEl>
                                        <p:attrNameLst>
                                          <p:attrName>style.visibility</p:attrName>
                                        </p:attrNameLst>
                                      </p:cBhvr>
                                      <p:to>
                                        <p:strVal val="visible"/>
                                      </p:to>
                                    </p:set>
                                    <p:animEffect transition="in" filter="fade">
                                      <p:cBhvr>
                                        <p:cTn id="13" dur="1000"/>
                                        <p:tgtEl>
                                          <p:spTgt spid="2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8"/>
        <p:cNvGrpSpPr/>
        <p:nvPr/>
      </p:nvGrpSpPr>
      <p:grpSpPr>
        <a:xfrm>
          <a:off x="0" y="0"/>
          <a:ext cx="0" cy="0"/>
          <a:chOff x="0" y="0"/>
          <a:chExt cx="0" cy="0"/>
        </a:xfrm>
      </p:grpSpPr>
      <p:sp>
        <p:nvSpPr>
          <p:cNvPr id="2839" name="Google Shape;2839;p262"/>
          <p:cNvSpPr txBox="1">
            <a:spLocks noGrp="1"/>
          </p:cNvSpPr>
          <p:nvPr>
            <p:ph type="title"/>
          </p:nvPr>
        </p:nvSpPr>
        <p:spPr>
          <a:xfrm>
            <a:off x="2254225" y="468438"/>
            <a:ext cx="42399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Pipeline</a:t>
            </a:r>
            <a:endParaRPr/>
          </a:p>
        </p:txBody>
      </p:sp>
      <p:grpSp>
        <p:nvGrpSpPr>
          <p:cNvPr id="2840" name="Google Shape;2840;p262"/>
          <p:cNvGrpSpPr/>
          <p:nvPr/>
        </p:nvGrpSpPr>
        <p:grpSpPr>
          <a:xfrm>
            <a:off x="399268" y="1272550"/>
            <a:ext cx="7148107" cy="3553455"/>
            <a:chOff x="1392543" y="1309550"/>
            <a:chExt cx="7148107" cy="3553455"/>
          </a:xfrm>
        </p:grpSpPr>
        <p:grpSp>
          <p:nvGrpSpPr>
            <p:cNvPr id="2841" name="Google Shape;2841;p262"/>
            <p:cNvGrpSpPr/>
            <p:nvPr/>
          </p:nvGrpSpPr>
          <p:grpSpPr>
            <a:xfrm>
              <a:off x="1392543" y="1343800"/>
              <a:ext cx="6358896" cy="3519205"/>
              <a:chOff x="1392555" y="1351150"/>
              <a:chExt cx="6358896" cy="3519205"/>
            </a:xfrm>
          </p:grpSpPr>
          <p:grpSp>
            <p:nvGrpSpPr>
              <p:cNvPr id="2842" name="Google Shape;2842;p262"/>
              <p:cNvGrpSpPr/>
              <p:nvPr/>
            </p:nvGrpSpPr>
            <p:grpSpPr>
              <a:xfrm>
                <a:off x="3300864" y="1451618"/>
                <a:ext cx="2104087" cy="2011598"/>
                <a:chOff x="2282427" y="1363407"/>
                <a:chExt cx="1623900" cy="1552518"/>
              </a:xfrm>
            </p:grpSpPr>
            <p:sp>
              <p:nvSpPr>
                <p:cNvPr id="2843" name="Google Shape;2843;p262"/>
                <p:cNvSpPr/>
                <p:nvPr/>
              </p:nvSpPr>
              <p:spPr>
                <a:xfrm>
                  <a:off x="2282427" y="2447925"/>
                  <a:ext cx="1623900" cy="468000"/>
                </a:xfrm>
                <a:prstGeom prst="chevron">
                  <a:avLst>
                    <a:gd name="adj" fmla="val 50000"/>
                  </a:avLst>
                </a:prstGeom>
                <a:solidFill>
                  <a:srgbClr val="4869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4" name="Google Shape;2844;p262"/>
                <p:cNvCxnSpPr/>
                <p:nvPr/>
              </p:nvCxnSpPr>
              <p:spPr>
                <a:xfrm>
                  <a:off x="2291733" y="1363407"/>
                  <a:ext cx="0" cy="1086000"/>
                </a:xfrm>
                <a:prstGeom prst="straightConnector1">
                  <a:avLst/>
                </a:prstGeom>
                <a:noFill/>
                <a:ln w="19050" cap="flat" cmpd="sng">
                  <a:solidFill>
                    <a:srgbClr val="4869B1"/>
                  </a:solidFill>
                  <a:prstDash val="solid"/>
                  <a:round/>
                  <a:headEnd type="none" w="med" len="med"/>
                  <a:tailEnd type="none" w="med" len="med"/>
                </a:ln>
              </p:spPr>
            </p:cxnSp>
          </p:grpSp>
          <p:grpSp>
            <p:nvGrpSpPr>
              <p:cNvPr id="2845" name="Google Shape;2845;p262"/>
              <p:cNvGrpSpPr/>
              <p:nvPr/>
            </p:nvGrpSpPr>
            <p:grpSpPr>
              <a:xfrm>
                <a:off x="1392555" y="2856828"/>
                <a:ext cx="2104087" cy="2013527"/>
                <a:chOff x="809625" y="2447925"/>
                <a:chExt cx="1623900" cy="1554007"/>
              </a:xfrm>
            </p:grpSpPr>
            <p:sp>
              <p:nvSpPr>
                <p:cNvPr id="2846" name="Google Shape;2846;p262"/>
                <p:cNvSpPr/>
                <p:nvPr/>
              </p:nvSpPr>
              <p:spPr>
                <a:xfrm>
                  <a:off x="809625" y="2447925"/>
                  <a:ext cx="1623900" cy="468000"/>
                </a:xfrm>
                <a:prstGeom prst="homePlate">
                  <a:avLst>
                    <a:gd name="adj" fmla="val 50000"/>
                  </a:avLst>
                </a:prstGeom>
                <a:solidFill>
                  <a:srgbClr val="2F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7" name="Google Shape;2847;p262"/>
                <p:cNvCxnSpPr/>
                <p:nvPr/>
              </p:nvCxnSpPr>
              <p:spPr>
                <a:xfrm>
                  <a:off x="818826" y="2915932"/>
                  <a:ext cx="0" cy="1086000"/>
                </a:xfrm>
                <a:prstGeom prst="straightConnector1">
                  <a:avLst/>
                </a:prstGeom>
                <a:noFill/>
                <a:ln w="19050" cap="flat" cmpd="sng">
                  <a:solidFill>
                    <a:srgbClr val="2F4A8A"/>
                  </a:solidFill>
                  <a:prstDash val="solid"/>
                  <a:round/>
                  <a:headEnd type="none" w="med" len="med"/>
                  <a:tailEnd type="none" w="med" len="med"/>
                </a:ln>
              </p:spPr>
            </p:cxnSp>
          </p:grpSp>
          <p:grpSp>
            <p:nvGrpSpPr>
              <p:cNvPr id="2848" name="Google Shape;2848;p262"/>
              <p:cNvGrpSpPr/>
              <p:nvPr/>
            </p:nvGrpSpPr>
            <p:grpSpPr>
              <a:xfrm>
                <a:off x="5209174" y="2856828"/>
                <a:ext cx="2104087" cy="2013527"/>
                <a:chOff x="3755228" y="2447925"/>
                <a:chExt cx="1623900" cy="1554007"/>
              </a:xfrm>
            </p:grpSpPr>
            <p:sp>
              <p:nvSpPr>
                <p:cNvPr id="2849" name="Google Shape;2849;p262"/>
                <p:cNvSpPr/>
                <p:nvPr/>
              </p:nvSpPr>
              <p:spPr>
                <a:xfrm>
                  <a:off x="3755228" y="2447925"/>
                  <a:ext cx="1623900" cy="468000"/>
                </a:xfrm>
                <a:prstGeom prst="chevron">
                  <a:avLst>
                    <a:gd name="adj" fmla="val 50000"/>
                  </a:avLst>
                </a:pr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0" name="Google Shape;2850;p262"/>
                <p:cNvCxnSpPr/>
                <p:nvPr/>
              </p:nvCxnSpPr>
              <p:spPr>
                <a:xfrm>
                  <a:off x="3769108" y="2915932"/>
                  <a:ext cx="0" cy="1086000"/>
                </a:xfrm>
                <a:prstGeom prst="straightConnector1">
                  <a:avLst/>
                </a:prstGeom>
                <a:noFill/>
                <a:ln w="19050" cap="flat" cmpd="sng">
                  <a:solidFill>
                    <a:srgbClr val="7EACEC"/>
                  </a:solidFill>
                  <a:prstDash val="solid"/>
                  <a:round/>
                  <a:headEnd type="none" w="med" len="med"/>
                  <a:tailEnd type="none" w="med" len="med"/>
                </a:ln>
              </p:spPr>
            </p:cxnSp>
          </p:grpSp>
          <p:sp>
            <p:nvSpPr>
              <p:cNvPr id="2851" name="Google Shape;2851;p262"/>
              <p:cNvSpPr txBox="1"/>
              <p:nvPr/>
            </p:nvSpPr>
            <p:spPr>
              <a:xfrm>
                <a:off x="3376014" y="1351150"/>
                <a:ext cx="20292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F4A8A"/>
                    </a:solidFill>
                    <a:latin typeface="Alata"/>
                    <a:ea typeface="Alata"/>
                    <a:cs typeface="Alata"/>
                    <a:sym typeface="Alata"/>
                  </a:rPr>
                  <a:t>Extraction</a:t>
                </a:r>
                <a:endParaRPr sz="1800">
                  <a:solidFill>
                    <a:srgbClr val="2F4A8A"/>
                  </a:solidFill>
                  <a:latin typeface="Alata"/>
                  <a:ea typeface="Alata"/>
                  <a:cs typeface="Alata"/>
                  <a:sym typeface="Alata"/>
                </a:endParaRPr>
              </a:p>
            </p:txBody>
          </p:sp>
          <p:sp>
            <p:nvSpPr>
              <p:cNvPr id="2852" name="Google Shape;2852;p262"/>
              <p:cNvSpPr txBox="1"/>
              <p:nvPr/>
            </p:nvSpPr>
            <p:spPr>
              <a:xfrm>
                <a:off x="3376030" y="1792204"/>
                <a:ext cx="2461200" cy="7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Extract important components (SOAP, physical exams and diagnoses) from the notes</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853" name="Google Shape;2853;p262"/>
              <p:cNvSpPr txBox="1"/>
              <p:nvPr/>
            </p:nvSpPr>
            <p:spPr>
              <a:xfrm>
                <a:off x="1467578" y="3726734"/>
                <a:ext cx="20292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F4A8A"/>
                    </a:solidFill>
                    <a:latin typeface="Alata"/>
                    <a:ea typeface="Alata"/>
                    <a:cs typeface="Alata"/>
                    <a:sym typeface="Alata"/>
                  </a:rPr>
                  <a:t>Labelling</a:t>
                </a:r>
                <a:endParaRPr sz="1800">
                  <a:solidFill>
                    <a:srgbClr val="2F4A8A"/>
                  </a:solidFill>
                  <a:latin typeface="Alata"/>
                  <a:ea typeface="Alata"/>
                  <a:cs typeface="Alata"/>
                  <a:sym typeface="Alata"/>
                </a:endParaRPr>
              </a:p>
            </p:txBody>
          </p:sp>
          <p:sp>
            <p:nvSpPr>
              <p:cNvPr id="2854" name="Google Shape;2854;p262"/>
              <p:cNvSpPr txBox="1"/>
              <p:nvPr/>
            </p:nvSpPr>
            <p:spPr>
              <a:xfrm>
                <a:off x="1467571" y="4167791"/>
                <a:ext cx="2461200" cy="7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Create a hierarchy for specialty labels</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855" name="Google Shape;2855;p262"/>
              <p:cNvSpPr txBox="1"/>
              <p:nvPr/>
            </p:nvSpPr>
            <p:spPr>
              <a:xfrm>
                <a:off x="5290239" y="3726734"/>
                <a:ext cx="20292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F4A8A"/>
                    </a:solidFill>
                    <a:latin typeface="Alata"/>
                    <a:ea typeface="Alata"/>
                    <a:cs typeface="Alata"/>
                    <a:sym typeface="Alata"/>
                  </a:rPr>
                  <a:t>Entity Detection</a:t>
                </a:r>
                <a:endParaRPr sz="1800">
                  <a:solidFill>
                    <a:srgbClr val="2F4A8A"/>
                  </a:solidFill>
                  <a:latin typeface="Alata"/>
                  <a:ea typeface="Alata"/>
                  <a:cs typeface="Alata"/>
                  <a:sym typeface="Alata"/>
                </a:endParaRPr>
              </a:p>
            </p:txBody>
          </p:sp>
          <p:sp>
            <p:nvSpPr>
              <p:cNvPr id="2856" name="Google Shape;2856;p262"/>
              <p:cNvSpPr txBox="1"/>
              <p:nvPr/>
            </p:nvSpPr>
            <p:spPr>
              <a:xfrm>
                <a:off x="5290251" y="4167791"/>
                <a:ext cx="2461200" cy="7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Extracting medical terminology and handle negation cases.</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grpSp>
        <p:grpSp>
          <p:nvGrpSpPr>
            <p:cNvPr id="2857" name="Google Shape;2857;p262"/>
            <p:cNvGrpSpPr/>
            <p:nvPr/>
          </p:nvGrpSpPr>
          <p:grpSpPr>
            <a:xfrm>
              <a:off x="2141620" y="2933831"/>
              <a:ext cx="457186" cy="455944"/>
              <a:chOff x="-32569575" y="3586425"/>
              <a:chExt cx="292225" cy="291450"/>
            </a:xfrm>
          </p:grpSpPr>
          <p:sp>
            <p:nvSpPr>
              <p:cNvPr id="2858" name="Google Shape;2858;p262"/>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62"/>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0" name="Google Shape;2860;p262"/>
            <p:cNvGrpSpPr/>
            <p:nvPr/>
          </p:nvGrpSpPr>
          <p:grpSpPr>
            <a:xfrm>
              <a:off x="4110299" y="2932757"/>
              <a:ext cx="457168" cy="457904"/>
              <a:chOff x="-31093575" y="3552550"/>
              <a:chExt cx="291450" cy="291900"/>
            </a:xfrm>
          </p:grpSpPr>
          <p:sp>
            <p:nvSpPr>
              <p:cNvPr id="2861" name="Google Shape;2861;p262"/>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62"/>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62"/>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62"/>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5" name="Google Shape;2865;p262"/>
            <p:cNvSpPr/>
            <p:nvPr/>
          </p:nvSpPr>
          <p:spPr>
            <a:xfrm>
              <a:off x="6045251" y="2932748"/>
              <a:ext cx="390700" cy="457908"/>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62"/>
            <p:cNvSpPr txBox="1"/>
            <p:nvPr/>
          </p:nvSpPr>
          <p:spPr>
            <a:xfrm>
              <a:off x="2598800" y="3678950"/>
              <a:ext cx="5745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a:latin typeface="Montserrat"/>
                  <a:ea typeface="Montserrat"/>
                  <a:cs typeface="Montserrat"/>
                  <a:sym typeface="Montserrat"/>
                </a:rPr>
                <a:t>✅</a:t>
              </a:r>
              <a:endParaRPr sz="2300">
                <a:latin typeface="Montserrat"/>
                <a:ea typeface="Montserrat"/>
                <a:cs typeface="Montserrat"/>
                <a:sym typeface="Montserrat"/>
              </a:endParaRPr>
            </a:p>
          </p:txBody>
        </p:sp>
        <p:sp>
          <p:nvSpPr>
            <p:cNvPr id="2867" name="Google Shape;2867;p262"/>
            <p:cNvSpPr txBox="1"/>
            <p:nvPr/>
          </p:nvSpPr>
          <p:spPr>
            <a:xfrm>
              <a:off x="4636225" y="1309550"/>
              <a:ext cx="5745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a:latin typeface="Montserrat"/>
                  <a:ea typeface="Montserrat"/>
                  <a:cs typeface="Montserrat"/>
                  <a:sym typeface="Montserrat"/>
                </a:rPr>
                <a:t>✅</a:t>
              </a:r>
              <a:endParaRPr sz="2300">
                <a:latin typeface="Montserrat"/>
                <a:ea typeface="Montserrat"/>
                <a:cs typeface="Montserrat"/>
                <a:sym typeface="Montserrat"/>
              </a:endParaRPr>
            </a:p>
          </p:txBody>
        </p:sp>
        <p:sp>
          <p:nvSpPr>
            <p:cNvPr id="2868" name="Google Shape;2868;p262"/>
            <p:cNvSpPr txBox="1"/>
            <p:nvPr/>
          </p:nvSpPr>
          <p:spPr>
            <a:xfrm>
              <a:off x="6805450" y="3717500"/>
              <a:ext cx="1735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rgbClr val="7EACEC"/>
                </a:solidFill>
                <a:latin typeface="Montserrat"/>
                <a:ea typeface="Montserrat"/>
                <a:cs typeface="Montserrat"/>
                <a:sym typeface="Montserrat"/>
              </a:endParaRPr>
            </a:p>
          </p:txBody>
        </p:sp>
      </p:grpSp>
      <p:grpSp>
        <p:nvGrpSpPr>
          <p:cNvPr id="2869" name="Google Shape;2869;p262"/>
          <p:cNvGrpSpPr/>
          <p:nvPr/>
        </p:nvGrpSpPr>
        <p:grpSpPr>
          <a:xfrm>
            <a:off x="6144981" y="1422888"/>
            <a:ext cx="3274829" cy="1978726"/>
            <a:chOff x="5228030" y="1352605"/>
            <a:chExt cx="2838791" cy="1591895"/>
          </a:xfrm>
        </p:grpSpPr>
        <p:grpSp>
          <p:nvGrpSpPr>
            <p:cNvPr id="2870" name="Google Shape;2870;p262"/>
            <p:cNvGrpSpPr/>
            <p:nvPr/>
          </p:nvGrpSpPr>
          <p:grpSpPr>
            <a:xfrm>
              <a:off x="5228030" y="1391982"/>
              <a:ext cx="1623900" cy="1552518"/>
              <a:chOff x="5228030" y="1363407"/>
              <a:chExt cx="1623900" cy="1552518"/>
            </a:xfrm>
          </p:grpSpPr>
          <p:sp>
            <p:nvSpPr>
              <p:cNvPr id="2871" name="Google Shape;2871;p262"/>
              <p:cNvSpPr/>
              <p:nvPr/>
            </p:nvSpPr>
            <p:spPr>
              <a:xfrm>
                <a:off x="5228030" y="2447925"/>
                <a:ext cx="1623900" cy="468000"/>
              </a:xfrm>
              <a:prstGeom prst="chevron">
                <a:avLst>
                  <a:gd name="adj" fmla="val 50000"/>
                </a:avLst>
              </a:prstGeom>
              <a:solidFill>
                <a:srgbClr val="90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2" name="Google Shape;2872;p262"/>
              <p:cNvCxnSpPr/>
              <p:nvPr/>
            </p:nvCxnSpPr>
            <p:spPr>
              <a:xfrm>
                <a:off x="5237303" y="1363407"/>
                <a:ext cx="0" cy="1086000"/>
              </a:xfrm>
              <a:prstGeom prst="straightConnector1">
                <a:avLst/>
              </a:prstGeom>
              <a:noFill/>
              <a:ln w="19050" cap="flat" cmpd="sng">
                <a:solidFill>
                  <a:srgbClr val="90D1CB"/>
                </a:solidFill>
                <a:prstDash val="solid"/>
                <a:round/>
                <a:headEnd type="none" w="med" len="med"/>
                <a:tailEnd type="none" w="med" len="med"/>
              </a:ln>
            </p:spPr>
          </p:cxnSp>
        </p:grpSp>
        <p:sp>
          <p:nvSpPr>
            <p:cNvPr id="2873" name="Google Shape;2873;p262"/>
            <p:cNvSpPr txBox="1"/>
            <p:nvPr/>
          </p:nvSpPr>
          <p:spPr>
            <a:xfrm>
              <a:off x="5257020" y="1352605"/>
              <a:ext cx="28098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F4A8A"/>
                  </a:solidFill>
                  <a:latin typeface="Alata"/>
                  <a:ea typeface="Alata"/>
                  <a:cs typeface="Alata"/>
                  <a:sym typeface="Alata"/>
                </a:rPr>
                <a:t>Classification </a:t>
              </a:r>
              <a:r>
                <a:rPr lang="en" sz="1800" b="1">
                  <a:solidFill>
                    <a:schemeClr val="accent1"/>
                  </a:solidFill>
                  <a:latin typeface="Alata"/>
                  <a:ea typeface="Alata"/>
                  <a:cs typeface="Alata"/>
                  <a:sym typeface="Alata"/>
                </a:rPr>
                <a:t>(Next Step)</a:t>
              </a:r>
              <a:endParaRPr sz="1800" b="1">
                <a:solidFill>
                  <a:schemeClr val="accent1"/>
                </a:solidFill>
                <a:latin typeface="Alata"/>
                <a:ea typeface="Alata"/>
                <a:cs typeface="Alata"/>
                <a:sym typeface="Alata"/>
              </a:endParaRPr>
            </a:p>
          </p:txBody>
        </p:sp>
        <p:sp>
          <p:nvSpPr>
            <p:cNvPr id="2874" name="Google Shape;2874;p262"/>
            <p:cNvSpPr txBox="1"/>
            <p:nvPr/>
          </p:nvSpPr>
          <p:spPr>
            <a:xfrm>
              <a:off x="5286008" y="1654850"/>
              <a:ext cx="18996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Montserrat"/>
                  <a:ea typeface="Montserrat"/>
                  <a:cs typeface="Montserrat"/>
                  <a:sym typeface="Montserrat"/>
                </a:rPr>
                <a:t>Use processed data to assign each note to a diagnosis code. </a:t>
              </a:r>
              <a:endParaRPr sz="1300">
                <a:solidFill>
                  <a:schemeClr val="dk2"/>
                </a:solidFill>
                <a:latin typeface="Montserrat"/>
                <a:ea typeface="Montserrat"/>
                <a:cs typeface="Montserrat"/>
                <a:sym typeface="Montserrat"/>
              </a:endParaRPr>
            </a:p>
          </p:txBody>
        </p:sp>
      </p:grpSp>
      <p:grpSp>
        <p:nvGrpSpPr>
          <p:cNvPr id="2875" name="Google Shape;2875;p262"/>
          <p:cNvGrpSpPr/>
          <p:nvPr/>
        </p:nvGrpSpPr>
        <p:grpSpPr>
          <a:xfrm>
            <a:off x="6871446" y="2887850"/>
            <a:ext cx="415369" cy="441362"/>
            <a:chOff x="-30735200" y="3552550"/>
            <a:chExt cx="292225" cy="290925"/>
          </a:xfrm>
        </p:grpSpPr>
        <p:sp>
          <p:nvSpPr>
            <p:cNvPr id="2876" name="Google Shape;2876;p262"/>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62"/>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8" name="Google Shape;2878;p262"/>
          <p:cNvSpPr txBox="1"/>
          <p:nvPr/>
        </p:nvSpPr>
        <p:spPr>
          <a:xfrm>
            <a:off x="6144975" y="3611325"/>
            <a:ext cx="5745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a:latin typeface="Montserrat"/>
                <a:ea typeface="Montserrat"/>
                <a:cs typeface="Montserrat"/>
                <a:sym typeface="Montserrat"/>
              </a:rPr>
              <a:t>✅</a:t>
            </a:r>
            <a:endParaRPr sz="2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2"/>
        <p:cNvGrpSpPr/>
        <p:nvPr/>
      </p:nvGrpSpPr>
      <p:grpSpPr>
        <a:xfrm>
          <a:off x="0" y="0"/>
          <a:ext cx="0" cy="0"/>
          <a:chOff x="0" y="0"/>
          <a:chExt cx="0" cy="0"/>
        </a:xfrm>
      </p:grpSpPr>
      <p:sp>
        <p:nvSpPr>
          <p:cNvPr id="2883" name="Google Shape;2883;p263"/>
          <p:cNvSpPr/>
          <p:nvPr/>
        </p:nvSpPr>
        <p:spPr>
          <a:xfrm>
            <a:off x="391550" y="1179513"/>
            <a:ext cx="8157300" cy="87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263"/>
          <p:cNvGrpSpPr/>
          <p:nvPr/>
        </p:nvGrpSpPr>
        <p:grpSpPr>
          <a:xfrm>
            <a:off x="4316400" y="2571756"/>
            <a:ext cx="4450217" cy="2391937"/>
            <a:chOff x="-9053" y="-1807283"/>
            <a:chExt cx="4541965" cy="3617022"/>
          </a:xfrm>
        </p:grpSpPr>
        <p:sp>
          <p:nvSpPr>
            <p:cNvPr id="2885" name="Google Shape;2885;p26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6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6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6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6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263"/>
          <p:cNvGrpSpPr/>
          <p:nvPr/>
        </p:nvGrpSpPr>
        <p:grpSpPr>
          <a:xfrm>
            <a:off x="314225" y="2571757"/>
            <a:ext cx="3710785" cy="2391937"/>
            <a:chOff x="-9053" y="-1807283"/>
            <a:chExt cx="4541965" cy="3617022"/>
          </a:xfrm>
        </p:grpSpPr>
        <p:sp>
          <p:nvSpPr>
            <p:cNvPr id="2891" name="Google Shape;2891;p26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6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6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6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6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6" name="Google Shape;2896;p263"/>
          <p:cNvSpPr txBox="1">
            <a:spLocks noGrp="1"/>
          </p:cNvSpPr>
          <p:nvPr>
            <p:ph type="title"/>
          </p:nvPr>
        </p:nvSpPr>
        <p:spPr>
          <a:xfrm>
            <a:off x="1003300" y="158775"/>
            <a:ext cx="73479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Hierarchy &amp; Specialty Mapping</a:t>
            </a:r>
            <a:endParaRPr/>
          </a:p>
        </p:txBody>
      </p:sp>
      <p:sp>
        <p:nvSpPr>
          <p:cNvPr id="2897" name="Google Shape;2897;p263"/>
          <p:cNvSpPr txBox="1">
            <a:spLocks noGrp="1"/>
          </p:cNvSpPr>
          <p:nvPr>
            <p:ph type="subTitle" idx="1"/>
          </p:nvPr>
        </p:nvSpPr>
        <p:spPr>
          <a:xfrm>
            <a:off x="210600" y="2229950"/>
            <a:ext cx="4361400" cy="6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there, this type of grouping was necessary:</a:t>
            </a:r>
            <a:endParaRPr sz="1100"/>
          </a:p>
        </p:txBody>
      </p:sp>
      <p:grpSp>
        <p:nvGrpSpPr>
          <p:cNvPr id="2898" name="Google Shape;2898;p263"/>
          <p:cNvGrpSpPr/>
          <p:nvPr/>
        </p:nvGrpSpPr>
        <p:grpSpPr>
          <a:xfrm>
            <a:off x="384554" y="2923346"/>
            <a:ext cx="2748119" cy="1928196"/>
            <a:chOff x="144325" y="1940600"/>
            <a:chExt cx="3521875" cy="2979750"/>
          </a:xfrm>
        </p:grpSpPr>
        <p:pic>
          <p:nvPicPr>
            <p:cNvPr id="2899" name="Google Shape;2899;p263"/>
            <p:cNvPicPr preferRelativeResize="0"/>
            <p:nvPr/>
          </p:nvPicPr>
          <p:blipFill rotWithShape="1">
            <a:blip r:embed="rId3">
              <a:alphaModFix/>
            </a:blip>
            <a:srcRect t="4039" r="28062"/>
            <a:stretch/>
          </p:blipFill>
          <p:spPr>
            <a:xfrm>
              <a:off x="144325" y="1940600"/>
              <a:ext cx="3521875" cy="2979750"/>
            </a:xfrm>
            <a:prstGeom prst="rect">
              <a:avLst/>
            </a:prstGeom>
            <a:noFill/>
            <a:ln>
              <a:noFill/>
            </a:ln>
          </p:spPr>
        </p:pic>
        <p:sp>
          <p:nvSpPr>
            <p:cNvPr id="2900" name="Google Shape;2900;p263"/>
            <p:cNvSpPr/>
            <p:nvPr/>
          </p:nvSpPr>
          <p:spPr>
            <a:xfrm>
              <a:off x="360150" y="1940600"/>
              <a:ext cx="2411100" cy="725700"/>
            </a:xfrm>
            <a:prstGeom prst="rect">
              <a:avLst/>
            </a:prstGeom>
            <a:noFill/>
            <a:ln w="76200" cap="flat" cmpd="sng">
              <a:solidFill>
                <a:srgbClr val="90D1C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63"/>
            <p:cNvSpPr/>
            <p:nvPr/>
          </p:nvSpPr>
          <p:spPr>
            <a:xfrm>
              <a:off x="431925" y="2706625"/>
              <a:ext cx="2992500" cy="346800"/>
            </a:xfrm>
            <a:prstGeom prst="rect">
              <a:avLst/>
            </a:prstGeom>
            <a:noFill/>
            <a:ln w="7620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63"/>
            <p:cNvSpPr/>
            <p:nvPr/>
          </p:nvSpPr>
          <p:spPr>
            <a:xfrm>
              <a:off x="303625" y="4135575"/>
              <a:ext cx="2992500" cy="744600"/>
            </a:xfrm>
            <a:prstGeom prst="rect">
              <a:avLst/>
            </a:prstGeom>
            <a:noFill/>
            <a:ln w="76200"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63"/>
            <p:cNvSpPr/>
            <p:nvPr/>
          </p:nvSpPr>
          <p:spPr>
            <a:xfrm>
              <a:off x="347775" y="3401950"/>
              <a:ext cx="3160800" cy="425400"/>
            </a:xfrm>
            <a:prstGeom prst="rect">
              <a:avLst/>
            </a:prstGeom>
            <a:noFill/>
            <a:ln w="7620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4" name="Google Shape;2904;p263"/>
          <p:cNvSpPr txBox="1">
            <a:spLocks noGrp="1"/>
          </p:cNvSpPr>
          <p:nvPr>
            <p:ph type="subTitle" idx="1"/>
          </p:nvPr>
        </p:nvSpPr>
        <p:spPr>
          <a:xfrm>
            <a:off x="4316400" y="2229938"/>
            <a:ext cx="3077400" cy="6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And then this type:</a:t>
            </a:r>
            <a:endParaRPr sz="1200"/>
          </a:p>
        </p:txBody>
      </p:sp>
      <p:sp>
        <p:nvSpPr>
          <p:cNvPr id="2905" name="Google Shape;2905;p263"/>
          <p:cNvSpPr txBox="1"/>
          <p:nvPr/>
        </p:nvSpPr>
        <p:spPr>
          <a:xfrm>
            <a:off x="4436850" y="2797275"/>
            <a:ext cx="4259400" cy="1875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ontserrat"/>
                <a:ea typeface="Montserrat"/>
                <a:cs typeface="Montserrat"/>
                <a:sym typeface="Montserrat"/>
              </a:rPr>
              <a:t>Example:</a:t>
            </a: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r>
              <a:rPr lang="en" sz="1300">
                <a:latin typeface="Montserrat"/>
                <a:ea typeface="Montserrat"/>
                <a:cs typeface="Montserrat"/>
                <a:sym typeface="Montserrat"/>
              </a:rPr>
              <a:t>The field OBGYN includes</a:t>
            </a:r>
            <a:endParaRPr sz="1300">
              <a:latin typeface="Montserrat"/>
              <a:ea typeface="Montserrat"/>
              <a:cs typeface="Montserrat"/>
              <a:sym typeface="Montserrat"/>
            </a:endParaRPr>
          </a:p>
          <a:p>
            <a:pPr marL="457200" lvl="0"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Gynecology</a:t>
            </a:r>
            <a:endParaRPr sz="1300">
              <a:latin typeface="Montserrat"/>
              <a:ea typeface="Montserrat"/>
              <a:cs typeface="Montserrat"/>
              <a:sym typeface="Montserrat"/>
            </a:endParaRPr>
          </a:p>
          <a:p>
            <a:pPr marL="457200" lvl="0"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Labor and Delivery</a:t>
            </a:r>
            <a:endParaRPr sz="1300">
              <a:latin typeface="Montserrat"/>
              <a:ea typeface="Montserrat"/>
              <a:cs typeface="Montserrat"/>
              <a:sym typeface="Montserrat"/>
            </a:endParaRPr>
          </a:p>
          <a:p>
            <a:pPr marL="457200" lvl="0"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Obstetrics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Reproductive Endocrinology and Infertility</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a:t>
            </a:r>
            <a:endParaRPr sz="1300">
              <a:latin typeface="Montserrat"/>
              <a:ea typeface="Montserrat"/>
              <a:cs typeface="Montserrat"/>
              <a:sym typeface="Montserrat"/>
            </a:endParaRPr>
          </a:p>
        </p:txBody>
      </p:sp>
      <p:sp>
        <p:nvSpPr>
          <p:cNvPr id="2906" name="Google Shape;2906;p263"/>
          <p:cNvSpPr txBox="1"/>
          <p:nvPr/>
        </p:nvSpPr>
        <p:spPr>
          <a:xfrm>
            <a:off x="635700" y="1250338"/>
            <a:ext cx="77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We created specialty assignments by condensing three fields from the raw data: ‘title’, ‘admission_service’, and ‘specialty’ (in order)</a:t>
            </a:r>
            <a:endParaRPr>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0"/>
        <p:cNvGrpSpPr/>
        <p:nvPr/>
      </p:nvGrpSpPr>
      <p:grpSpPr>
        <a:xfrm>
          <a:off x="0" y="0"/>
          <a:ext cx="0" cy="0"/>
          <a:chOff x="0" y="0"/>
          <a:chExt cx="0" cy="0"/>
        </a:xfrm>
      </p:grpSpPr>
      <p:grpSp>
        <p:nvGrpSpPr>
          <p:cNvPr id="2911" name="Google Shape;2911;p264"/>
          <p:cNvGrpSpPr/>
          <p:nvPr/>
        </p:nvGrpSpPr>
        <p:grpSpPr>
          <a:xfrm>
            <a:off x="121775" y="1117991"/>
            <a:ext cx="4239924" cy="3800767"/>
            <a:chOff x="-9053" y="-1807283"/>
            <a:chExt cx="4541965" cy="3617022"/>
          </a:xfrm>
        </p:grpSpPr>
        <p:sp>
          <p:nvSpPr>
            <p:cNvPr id="2912" name="Google Shape;2912;p264"/>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64"/>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64"/>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64"/>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64"/>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7" name="Google Shape;2917;p264"/>
          <p:cNvGrpSpPr/>
          <p:nvPr/>
        </p:nvGrpSpPr>
        <p:grpSpPr>
          <a:xfrm>
            <a:off x="335125" y="1480328"/>
            <a:ext cx="3840786" cy="3566146"/>
            <a:chOff x="-356510" y="52151"/>
            <a:chExt cx="4102089" cy="3062910"/>
          </a:xfrm>
        </p:grpSpPr>
        <p:sp>
          <p:nvSpPr>
            <p:cNvPr id="2918" name="Google Shape;2918;p264"/>
            <p:cNvSpPr/>
            <p:nvPr/>
          </p:nvSpPr>
          <p:spPr>
            <a:xfrm>
              <a:off x="0" y="1339742"/>
              <a:ext cx="1049100" cy="11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64"/>
            <p:cNvSpPr txBox="1"/>
            <p:nvPr/>
          </p:nvSpPr>
          <p:spPr>
            <a:xfrm>
              <a:off x="-356510" y="1107020"/>
              <a:ext cx="1021200" cy="663300"/>
            </a:xfrm>
            <a:prstGeom prst="rect">
              <a:avLst/>
            </a:prstGeom>
            <a:noFill/>
            <a:ln>
              <a:noFill/>
            </a:ln>
          </p:spPr>
          <p:txBody>
            <a:bodyPr spcFirstLastPara="1" wrap="square" lIns="53325" tIns="53325" rIns="53325" bIns="53325"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 sz="1200" b="1" i="0" u="none" strike="noStrike" cap="none">
                  <a:solidFill>
                    <a:srgbClr val="37474F"/>
                  </a:solidFill>
                  <a:latin typeface="Montserrat"/>
                  <a:ea typeface="Montserrat"/>
                  <a:cs typeface="Montserrat"/>
                  <a:sym typeface="Montserrat"/>
                </a:rPr>
                <a:t>A student note </a:t>
              </a:r>
              <a:r>
                <a:rPr lang="en" sz="1200" b="1">
                  <a:solidFill>
                    <a:srgbClr val="37474F"/>
                  </a:solidFill>
                  <a:latin typeface="Montserrat"/>
                  <a:ea typeface="Montserrat"/>
                  <a:cs typeface="Montserrat"/>
                  <a:sym typeface="Montserrat"/>
                </a:rPr>
                <a:t>of</a:t>
              </a:r>
              <a:r>
                <a:rPr lang="en" sz="1200" b="1" i="0" u="none" strike="noStrike" cap="none">
                  <a:solidFill>
                    <a:srgbClr val="37474F"/>
                  </a:solidFill>
                  <a:latin typeface="Montserrat"/>
                  <a:ea typeface="Montserrat"/>
                  <a:cs typeface="Montserrat"/>
                  <a:sym typeface="Montserrat"/>
                </a:rPr>
                <a:t> a patient encounter</a:t>
              </a:r>
              <a:endParaRPr sz="1200" b="1" i="0" u="none" strike="noStrike" cap="none">
                <a:solidFill>
                  <a:srgbClr val="37474F"/>
                </a:solidFill>
                <a:latin typeface="Montserrat"/>
                <a:ea typeface="Montserrat"/>
                <a:cs typeface="Montserrat"/>
                <a:sym typeface="Montserrat"/>
              </a:endParaRPr>
            </a:p>
          </p:txBody>
        </p:sp>
        <p:sp>
          <p:nvSpPr>
            <p:cNvPr id="2920" name="Google Shape;2920;p264"/>
            <p:cNvSpPr/>
            <p:nvPr/>
          </p:nvSpPr>
          <p:spPr>
            <a:xfrm>
              <a:off x="1099408" y="52151"/>
              <a:ext cx="2621100" cy="94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64"/>
            <p:cNvSpPr txBox="1"/>
            <p:nvPr/>
          </p:nvSpPr>
          <p:spPr>
            <a:xfrm>
              <a:off x="1124479" y="200349"/>
              <a:ext cx="2621100" cy="6096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n" sz="1100" i="0" u="none" strike="noStrike" cap="none">
                  <a:solidFill>
                    <a:srgbClr val="37474F"/>
                  </a:solidFill>
                  <a:latin typeface="Montserrat"/>
                  <a:ea typeface="Montserrat"/>
                  <a:cs typeface="Montserrat"/>
                  <a:sym typeface="Montserrat"/>
                </a:rPr>
                <a:t>History of Present Illness: XXX is a X-year old female established patient. Starting 3 weeks ago she began having problems with xxx. </a:t>
              </a:r>
              <a:endParaRPr sz="1100" i="0" u="none" strike="noStrike" cap="none">
                <a:solidFill>
                  <a:srgbClr val="37474F"/>
                </a:solidFill>
                <a:latin typeface="Montserrat"/>
                <a:ea typeface="Montserrat"/>
                <a:cs typeface="Montserrat"/>
                <a:sym typeface="Montserrat"/>
              </a:endParaRPr>
            </a:p>
          </p:txBody>
        </p:sp>
        <p:sp>
          <p:nvSpPr>
            <p:cNvPr id="2922" name="Google Shape;2922;p264"/>
            <p:cNvSpPr/>
            <p:nvPr/>
          </p:nvSpPr>
          <p:spPr>
            <a:xfrm>
              <a:off x="1098229" y="1118801"/>
              <a:ext cx="2621100" cy="82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64"/>
            <p:cNvSpPr txBox="1"/>
            <p:nvPr/>
          </p:nvSpPr>
          <p:spPr>
            <a:xfrm>
              <a:off x="1124462" y="929341"/>
              <a:ext cx="2621100" cy="8223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n" sz="1100" i="0" u="none" strike="noStrike" cap="none">
                  <a:solidFill>
                    <a:srgbClr val="37474F"/>
                  </a:solidFill>
                  <a:latin typeface="Montserrat"/>
                  <a:ea typeface="Montserrat"/>
                  <a:cs typeface="Montserrat"/>
                  <a:sym typeface="Montserrat"/>
                </a:rPr>
                <a:t>Vitals:    DD/MM/YYYY   Weight: </a:t>
              </a:r>
              <a:endParaRPr sz="1100" i="0" u="none" strike="noStrike" cap="none">
                <a:solidFill>
                  <a:srgbClr val="37474F"/>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1200"/>
                <a:buFont typeface="Arial"/>
                <a:buNone/>
              </a:pPr>
              <a:r>
                <a:rPr lang="en" sz="1100" i="0" u="none" strike="noStrike" cap="none">
                  <a:solidFill>
                    <a:srgbClr val="37474F"/>
                  </a:solidFill>
                  <a:latin typeface="Montserrat"/>
                  <a:ea typeface="Montserrat"/>
                  <a:cs typeface="Montserrat"/>
                  <a:sym typeface="Montserrat"/>
                </a:rPr>
                <a:t>xxx kg   Height:  xxx cm BP: xxx  Body mass index is xxx kg/m².   </a:t>
              </a:r>
              <a:endParaRPr sz="1100" i="0" u="none" strike="noStrike" cap="none">
                <a:solidFill>
                  <a:srgbClr val="37474F"/>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1200"/>
                <a:buFont typeface="Arial"/>
                <a:buNone/>
              </a:pPr>
              <a:r>
                <a:rPr lang="en" sz="1100">
                  <a:solidFill>
                    <a:srgbClr val="37474F"/>
                  </a:solidFill>
                  <a:latin typeface="Montserrat"/>
                  <a:ea typeface="Montserrat"/>
                  <a:cs typeface="Montserrat"/>
                  <a:sym typeface="Montserrat"/>
                </a:rPr>
                <a:t>General Appearance: Pleasant young woman. No murmur. Patient has audible wheezing. Normal gait. </a:t>
              </a:r>
              <a:endParaRPr sz="1100" i="0" u="none" strike="noStrike" cap="none">
                <a:solidFill>
                  <a:srgbClr val="37474F"/>
                </a:solidFill>
                <a:latin typeface="Montserrat"/>
                <a:ea typeface="Montserrat"/>
                <a:cs typeface="Montserrat"/>
                <a:sym typeface="Montserrat"/>
              </a:endParaRPr>
            </a:p>
          </p:txBody>
        </p:sp>
        <p:sp>
          <p:nvSpPr>
            <p:cNvPr id="2924" name="Google Shape;2924;p264"/>
            <p:cNvSpPr/>
            <p:nvPr/>
          </p:nvSpPr>
          <p:spPr>
            <a:xfrm>
              <a:off x="1098232" y="2451761"/>
              <a:ext cx="2621100" cy="6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64"/>
            <p:cNvSpPr txBox="1"/>
            <p:nvPr/>
          </p:nvSpPr>
          <p:spPr>
            <a:xfrm>
              <a:off x="1124479" y="1916680"/>
              <a:ext cx="2621100" cy="8907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n" sz="1100" i="0" u="none" strike="noStrike" cap="none">
                  <a:solidFill>
                    <a:srgbClr val="37474F"/>
                  </a:solidFill>
                  <a:latin typeface="Montserrat"/>
                  <a:ea typeface="Montserrat"/>
                  <a:cs typeface="Montserrat"/>
                  <a:sym typeface="Montserrat"/>
                </a:rPr>
                <a:t>Assessment/Plan:   </a:t>
              </a:r>
              <a:r>
                <a:rPr lang="en" sz="1100">
                  <a:solidFill>
                    <a:srgbClr val="37474F"/>
                  </a:solidFill>
                  <a:latin typeface="Montserrat"/>
                  <a:ea typeface="Montserrat"/>
                  <a:cs typeface="Montserrat"/>
                  <a:sym typeface="Montserrat"/>
                </a:rPr>
                <a:t>#asthma</a:t>
              </a:r>
              <a:r>
                <a:rPr lang="en" sz="1100" i="0" u="none" strike="noStrike" cap="none">
                  <a:solidFill>
                    <a:srgbClr val="37474F"/>
                  </a:solidFill>
                  <a:latin typeface="Montserrat"/>
                  <a:ea typeface="Montserrat"/>
                  <a:cs typeface="Montserrat"/>
                  <a:sym typeface="Montserrat"/>
                </a:rPr>
                <a:t>; Take 1 tablet (100 mg total) once daily; I recommended she try one half of 100 mg tablet first to see if this is enough. If not she can increase to a full tablet.</a:t>
              </a:r>
              <a:endParaRPr sz="900" i="0" u="none" strike="noStrike" cap="none">
                <a:solidFill>
                  <a:srgbClr val="37474F"/>
                </a:solidFill>
                <a:latin typeface="Montserrat"/>
                <a:ea typeface="Montserrat"/>
                <a:cs typeface="Montserrat"/>
                <a:sym typeface="Montserrat"/>
              </a:endParaRPr>
            </a:p>
          </p:txBody>
        </p:sp>
      </p:grpSp>
      <p:grpSp>
        <p:nvGrpSpPr>
          <p:cNvPr id="2926" name="Google Shape;2926;p264"/>
          <p:cNvGrpSpPr/>
          <p:nvPr/>
        </p:nvGrpSpPr>
        <p:grpSpPr>
          <a:xfrm>
            <a:off x="5036296" y="2110229"/>
            <a:ext cx="3841562" cy="818761"/>
            <a:chOff x="5036296" y="1117904"/>
            <a:chExt cx="3841562" cy="818761"/>
          </a:xfrm>
        </p:grpSpPr>
        <p:grpSp>
          <p:nvGrpSpPr>
            <p:cNvPr id="2927" name="Google Shape;2927;p264"/>
            <p:cNvGrpSpPr/>
            <p:nvPr/>
          </p:nvGrpSpPr>
          <p:grpSpPr>
            <a:xfrm>
              <a:off x="5036296" y="1117904"/>
              <a:ext cx="3841562" cy="818761"/>
              <a:chOff x="-4588775" y="152400"/>
              <a:chExt cx="3095787" cy="1384446"/>
            </a:xfrm>
          </p:grpSpPr>
          <p:sp>
            <p:nvSpPr>
              <p:cNvPr id="2928" name="Google Shape;2928;p264"/>
              <p:cNvSpPr/>
              <p:nvPr/>
            </p:nvSpPr>
            <p:spPr>
              <a:xfrm>
                <a:off x="-4588775" y="152400"/>
                <a:ext cx="3095787" cy="1384446"/>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64"/>
              <p:cNvSpPr/>
              <p:nvPr/>
            </p:nvSpPr>
            <p:spPr>
              <a:xfrm>
                <a:off x="-4546157" y="336867"/>
                <a:ext cx="3010550" cy="1167243"/>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64"/>
              <p:cNvSpPr/>
              <p:nvPr/>
            </p:nvSpPr>
            <p:spPr>
              <a:xfrm>
                <a:off x="-1637096" y="21498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64"/>
              <p:cNvSpPr/>
              <p:nvPr/>
            </p:nvSpPr>
            <p:spPr>
              <a:xfrm>
                <a:off x="-1764499" y="21498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64"/>
              <p:cNvSpPr/>
              <p:nvPr/>
            </p:nvSpPr>
            <p:spPr>
              <a:xfrm>
                <a:off x="-1911745" y="21386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3" name="Google Shape;2933;p264"/>
            <p:cNvSpPr txBox="1"/>
            <p:nvPr/>
          </p:nvSpPr>
          <p:spPr>
            <a:xfrm>
              <a:off x="5602153" y="1366476"/>
              <a:ext cx="13614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rgbClr val="2F4A8A"/>
                  </a:solidFill>
                  <a:latin typeface="Alata"/>
                  <a:ea typeface="Alata"/>
                  <a:cs typeface="Alata"/>
                  <a:sym typeface="Alata"/>
                </a:rPr>
                <a:t>O</a:t>
              </a:r>
              <a:r>
                <a:rPr lang="en" sz="1800">
                  <a:solidFill>
                    <a:srgbClr val="2F4A8A"/>
                  </a:solidFill>
                  <a:latin typeface="Alata"/>
                  <a:ea typeface="Alata"/>
                  <a:cs typeface="Alata"/>
                  <a:sym typeface="Alata"/>
                </a:rPr>
                <a:t>bjective</a:t>
              </a:r>
              <a:endParaRPr sz="1800">
                <a:solidFill>
                  <a:srgbClr val="2F4A8A"/>
                </a:solidFill>
                <a:latin typeface="Alata"/>
                <a:ea typeface="Alata"/>
                <a:cs typeface="Alata"/>
                <a:sym typeface="Alata"/>
              </a:endParaRPr>
            </a:p>
          </p:txBody>
        </p:sp>
        <p:sp>
          <p:nvSpPr>
            <p:cNvPr id="2934" name="Google Shape;2934;p264"/>
            <p:cNvSpPr txBox="1"/>
            <p:nvPr/>
          </p:nvSpPr>
          <p:spPr>
            <a:xfrm>
              <a:off x="7277928" y="1329887"/>
              <a:ext cx="14211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37474F"/>
                  </a:solidFill>
                  <a:latin typeface="Montserrat"/>
                  <a:ea typeface="Montserrat"/>
                  <a:cs typeface="Montserrat"/>
                  <a:sym typeface="Montserrat"/>
                </a:rPr>
                <a:t>Physical exam results / Vitals</a:t>
              </a:r>
              <a:endParaRPr sz="900" b="1">
                <a:solidFill>
                  <a:srgbClr val="666666"/>
                </a:solidFill>
                <a:latin typeface="Montserrat"/>
                <a:ea typeface="Montserrat"/>
                <a:cs typeface="Montserrat"/>
                <a:sym typeface="Montserrat"/>
              </a:endParaRPr>
            </a:p>
          </p:txBody>
        </p:sp>
      </p:grpSp>
      <p:grpSp>
        <p:nvGrpSpPr>
          <p:cNvPr id="2935" name="Google Shape;2935;p264"/>
          <p:cNvGrpSpPr/>
          <p:nvPr/>
        </p:nvGrpSpPr>
        <p:grpSpPr>
          <a:xfrm>
            <a:off x="5036296" y="3074729"/>
            <a:ext cx="3841562" cy="818761"/>
            <a:chOff x="5036296" y="1117904"/>
            <a:chExt cx="3841562" cy="818761"/>
          </a:xfrm>
        </p:grpSpPr>
        <p:grpSp>
          <p:nvGrpSpPr>
            <p:cNvPr id="2936" name="Google Shape;2936;p264"/>
            <p:cNvGrpSpPr/>
            <p:nvPr/>
          </p:nvGrpSpPr>
          <p:grpSpPr>
            <a:xfrm>
              <a:off x="5036296" y="1117904"/>
              <a:ext cx="3841562" cy="818761"/>
              <a:chOff x="-4588775" y="152400"/>
              <a:chExt cx="3095787" cy="1384446"/>
            </a:xfrm>
          </p:grpSpPr>
          <p:sp>
            <p:nvSpPr>
              <p:cNvPr id="2937" name="Google Shape;2937;p264"/>
              <p:cNvSpPr/>
              <p:nvPr/>
            </p:nvSpPr>
            <p:spPr>
              <a:xfrm>
                <a:off x="-4588775" y="152400"/>
                <a:ext cx="3095787" cy="1384446"/>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64"/>
              <p:cNvSpPr/>
              <p:nvPr/>
            </p:nvSpPr>
            <p:spPr>
              <a:xfrm>
                <a:off x="-4546157" y="336867"/>
                <a:ext cx="3010550" cy="1167243"/>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64"/>
              <p:cNvSpPr/>
              <p:nvPr/>
            </p:nvSpPr>
            <p:spPr>
              <a:xfrm>
                <a:off x="-1637096" y="21498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64"/>
              <p:cNvSpPr/>
              <p:nvPr/>
            </p:nvSpPr>
            <p:spPr>
              <a:xfrm>
                <a:off x="-1764499" y="21498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64"/>
              <p:cNvSpPr/>
              <p:nvPr/>
            </p:nvSpPr>
            <p:spPr>
              <a:xfrm>
                <a:off x="-1911745" y="21386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2" name="Google Shape;2942;p264"/>
            <p:cNvSpPr txBox="1"/>
            <p:nvPr/>
          </p:nvSpPr>
          <p:spPr>
            <a:xfrm>
              <a:off x="5659125" y="1366475"/>
              <a:ext cx="14211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rgbClr val="2F4A8A"/>
                  </a:solidFill>
                  <a:latin typeface="Alata"/>
                  <a:ea typeface="Alata"/>
                  <a:cs typeface="Alata"/>
                  <a:sym typeface="Alata"/>
                </a:rPr>
                <a:t>A</a:t>
              </a:r>
              <a:r>
                <a:rPr lang="en" sz="1700">
                  <a:solidFill>
                    <a:srgbClr val="2F4A8A"/>
                  </a:solidFill>
                  <a:latin typeface="Alata"/>
                  <a:ea typeface="Alata"/>
                  <a:cs typeface="Alata"/>
                  <a:sym typeface="Alata"/>
                </a:rPr>
                <a:t>ssessment</a:t>
              </a:r>
              <a:endParaRPr sz="1700">
                <a:solidFill>
                  <a:srgbClr val="2F4A8A"/>
                </a:solidFill>
                <a:latin typeface="Alata"/>
                <a:ea typeface="Alata"/>
                <a:cs typeface="Alata"/>
                <a:sym typeface="Alata"/>
              </a:endParaRPr>
            </a:p>
          </p:txBody>
        </p:sp>
        <p:sp>
          <p:nvSpPr>
            <p:cNvPr id="2943" name="Google Shape;2943;p264"/>
            <p:cNvSpPr txBox="1"/>
            <p:nvPr/>
          </p:nvSpPr>
          <p:spPr>
            <a:xfrm>
              <a:off x="7277928" y="1307200"/>
              <a:ext cx="14211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37474F"/>
                  </a:solidFill>
                  <a:latin typeface="Montserrat"/>
                  <a:ea typeface="Montserrat"/>
                  <a:cs typeface="Montserrat"/>
                  <a:sym typeface="Montserrat"/>
                </a:rPr>
                <a:t>Clinical assessment and diagnosis</a:t>
              </a:r>
              <a:endParaRPr sz="900" b="1">
                <a:solidFill>
                  <a:srgbClr val="666666"/>
                </a:solidFill>
                <a:latin typeface="Montserrat"/>
                <a:ea typeface="Montserrat"/>
                <a:cs typeface="Montserrat"/>
                <a:sym typeface="Montserrat"/>
              </a:endParaRPr>
            </a:p>
          </p:txBody>
        </p:sp>
      </p:grpSp>
      <p:grpSp>
        <p:nvGrpSpPr>
          <p:cNvPr id="2944" name="Google Shape;2944;p264"/>
          <p:cNvGrpSpPr/>
          <p:nvPr/>
        </p:nvGrpSpPr>
        <p:grpSpPr>
          <a:xfrm>
            <a:off x="5036296" y="4067029"/>
            <a:ext cx="3841562" cy="818761"/>
            <a:chOff x="5036296" y="1117904"/>
            <a:chExt cx="3841562" cy="818761"/>
          </a:xfrm>
        </p:grpSpPr>
        <p:grpSp>
          <p:nvGrpSpPr>
            <p:cNvPr id="2945" name="Google Shape;2945;p264"/>
            <p:cNvGrpSpPr/>
            <p:nvPr/>
          </p:nvGrpSpPr>
          <p:grpSpPr>
            <a:xfrm>
              <a:off x="5036296" y="1117904"/>
              <a:ext cx="3841562" cy="818761"/>
              <a:chOff x="-4588775" y="152400"/>
              <a:chExt cx="3095787" cy="1384446"/>
            </a:xfrm>
          </p:grpSpPr>
          <p:sp>
            <p:nvSpPr>
              <p:cNvPr id="2946" name="Google Shape;2946;p264"/>
              <p:cNvSpPr/>
              <p:nvPr/>
            </p:nvSpPr>
            <p:spPr>
              <a:xfrm>
                <a:off x="-4588775" y="152400"/>
                <a:ext cx="3095787" cy="1384446"/>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64"/>
              <p:cNvSpPr/>
              <p:nvPr/>
            </p:nvSpPr>
            <p:spPr>
              <a:xfrm>
                <a:off x="-4546157" y="336867"/>
                <a:ext cx="3010550" cy="1167243"/>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64"/>
              <p:cNvSpPr/>
              <p:nvPr/>
            </p:nvSpPr>
            <p:spPr>
              <a:xfrm>
                <a:off x="-1637096" y="21498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64"/>
              <p:cNvSpPr/>
              <p:nvPr/>
            </p:nvSpPr>
            <p:spPr>
              <a:xfrm>
                <a:off x="-1764499" y="21498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64"/>
              <p:cNvSpPr/>
              <p:nvPr/>
            </p:nvSpPr>
            <p:spPr>
              <a:xfrm>
                <a:off x="-1911745" y="21386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1" name="Google Shape;2951;p264"/>
            <p:cNvSpPr txBox="1"/>
            <p:nvPr/>
          </p:nvSpPr>
          <p:spPr>
            <a:xfrm>
              <a:off x="5346553" y="1374751"/>
              <a:ext cx="13614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rgbClr val="2F4A8A"/>
                  </a:solidFill>
                  <a:latin typeface="Alata"/>
                  <a:ea typeface="Alata"/>
                  <a:cs typeface="Alata"/>
                  <a:sym typeface="Alata"/>
                </a:rPr>
                <a:t>P</a:t>
              </a:r>
              <a:r>
                <a:rPr lang="en" sz="1800">
                  <a:solidFill>
                    <a:srgbClr val="2F4A8A"/>
                  </a:solidFill>
                  <a:latin typeface="Alata"/>
                  <a:ea typeface="Alata"/>
                  <a:cs typeface="Alata"/>
                  <a:sym typeface="Alata"/>
                </a:rPr>
                <a:t>lan</a:t>
              </a:r>
              <a:endParaRPr sz="1800">
                <a:solidFill>
                  <a:srgbClr val="2F4A8A"/>
                </a:solidFill>
                <a:latin typeface="Alata"/>
                <a:ea typeface="Alata"/>
                <a:cs typeface="Alata"/>
                <a:sym typeface="Alata"/>
              </a:endParaRPr>
            </a:p>
          </p:txBody>
        </p:sp>
        <p:sp>
          <p:nvSpPr>
            <p:cNvPr id="2952" name="Google Shape;2952;p264"/>
            <p:cNvSpPr txBox="1"/>
            <p:nvPr/>
          </p:nvSpPr>
          <p:spPr>
            <a:xfrm>
              <a:off x="7289925" y="1226994"/>
              <a:ext cx="1409100" cy="6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37474F"/>
                  </a:solidFill>
                  <a:latin typeface="Montserrat"/>
                  <a:ea typeface="Montserrat"/>
                  <a:cs typeface="Montserrat"/>
                  <a:sym typeface="Montserrat"/>
                </a:rPr>
                <a:t>Medical student’s treatment plan (contains # of diagnoses)</a:t>
              </a:r>
              <a:endParaRPr sz="900" b="1">
                <a:solidFill>
                  <a:srgbClr val="666666"/>
                </a:solidFill>
                <a:latin typeface="Montserrat"/>
                <a:ea typeface="Montserrat"/>
                <a:cs typeface="Montserrat"/>
                <a:sym typeface="Montserrat"/>
              </a:endParaRPr>
            </a:p>
          </p:txBody>
        </p:sp>
      </p:grpSp>
      <p:grpSp>
        <p:nvGrpSpPr>
          <p:cNvPr id="2953" name="Google Shape;2953;p264"/>
          <p:cNvGrpSpPr/>
          <p:nvPr/>
        </p:nvGrpSpPr>
        <p:grpSpPr>
          <a:xfrm rot="-852192">
            <a:off x="4413474" y="1602353"/>
            <a:ext cx="316949" cy="334175"/>
            <a:chOff x="4854075" y="2527625"/>
            <a:chExt cx="56000" cy="59050"/>
          </a:xfrm>
        </p:grpSpPr>
        <p:sp>
          <p:nvSpPr>
            <p:cNvPr id="2954" name="Google Shape;2954;p26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6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6" name="Google Shape;2956;p264"/>
          <p:cNvGrpSpPr/>
          <p:nvPr/>
        </p:nvGrpSpPr>
        <p:grpSpPr>
          <a:xfrm rot="-787430">
            <a:off x="4413506" y="2594586"/>
            <a:ext cx="316950" cy="334176"/>
            <a:chOff x="4854075" y="2527625"/>
            <a:chExt cx="56000" cy="59050"/>
          </a:xfrm>
        </p:grpSpPr>
        <p:sp>
          <p:nvSpPr>
            <p:cNvPr id="2957" name="Google Shape;2957;p26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6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264"/>
          <p:cNvGrpSpPr/>
          <p:nvPr/>
        </p:nvGrpSpPr>
        <p:grpSpPr>
          <a:xfrm rot="-975838">
            <a:off x="4413577" y="3654226"/>
            <a:ext cx="316949" cy="334175"/>
            <a:chOff x="4854075" y="2527625"/>
            <a:chExt cx="56000" cy="59050"/>
          </a:xfrm>
        </p:grpSpPr>
        <p:sp>
          <p:nvSpPr>
            <p:cNvPr id="2960" name="Google Shape;2960;p26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6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2" name="Google Shape;2962;p264"/>
          <p:cNvGrpSpPr/>
          <p:nvPr/>
        </p:nvGrpSpPr>
        <p:grpSpPr>
          <a:xfrm>
            <a:off x="4447625" y="4309314"/>
            <a:ext cx="316949" cy="334176"/>
            <a:chOff x="4854075" y="2527625"/>
            <a:chExt cx="56000" cy="59050"/>
          </a:xfrm>
        </p:grpSpPr>
        <p:sp>
          <p:nvSpPr>
            <p:cNvPr id="2963" name="Google Shape;2963;p26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6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5" name="Google Shape;2965;p264"/>
          <p:cNvGrpSpPr/>
          <p:nvPr/>
        </p:nvGrpSpPr>
        <p:grpSpPr>
          <a:xfrm>
            <a:off x="5036296" y="1117904"/>
            <a:ext cx="3841562" cy="818761"/>
            <a:chOff x="-4588775" y="152400"/>
            <a:chExt cx="3095787" cy="1384446"/>
          </a:xfrm>
        </p:grpSpPr>
        <p:sp>
          <p:nvSpPr>
            <p:cNvPr id="2966" name="Google Shape;2966;p264"/>
            <p:cNvSpPr/>
            <p:nvPr/>
          </p:nvSpPr>
          <p:spPr>
            <a:xfrm>
              <a:off x="-4588775" y="152400"/>
              <a:ext cx="3095787" cy="1384446"/>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64"/>
            <p:cNvSpPr/>
            <p:nvPr/>
          </p:nvSpPr>
          <p:spPr>
            <a:xfrm>
              <a:off x="-4546157" y="336867"/>
              <a:ext cx="3010550" cy="1167243"/>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64"/>
            <p:cNvSpPr/>
            <p:nvPr/>
          </p:nvSpPr>
          <p:spPr>
            <a:xfrm>
              <a:off x="-1637096" y="21498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64"/>
            <p:cNvSpPr/>
            <p:nvPr/>
          </p:nvSpPr>
          <p:spPr>
            <a:xfrm>
              <a:off x="-1764499" y="21498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4"/>
            <p:cNvSpPr/>
            <p:nvPr/>
          </p:nvSpPr>
          <p:spPr>
            <a:xfrm>
              <a:off x="-1911745" y="21386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1" name="Google Shape;2971;p264"/>
          <p:cNvSpPr txBox="1"/>
          <p:nvPr/>
        </p:nvSpPr>
        <p:spPr>
          <a:xfrm>
            <a:off x="5641053" y="1374751"/>
            <a:ext cx="13614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rgbClr val="2F4A8A"/>
                </a:solidFill>
                <a:latin typeface="Alata"/>
                <a:ea typeface="Alata"/>
                <a:cs typeface="Alata"/>
                <a:sym typeface="Alata"/>
              </a:rPr>
              <a:t>S</a:t>
            </a:r>
            <a:r>
              <a:rPr lang="en" sz="1800">
                <a:solidFill>
                  <a:srgbClr val="2F4A8A"/>
                </a:solidFill>
                <a:latin typeface="Alata"/>
                <a:ea typeface="Alata"/>
                <a:cs typeface="Alata"/>
                <a:sym typeface="Alata"/>
              </a:rPr>
              <a:t>ubjective</a:t>
            </a:r>
            <a:endParaRPr sz="1800">
              <a:solidFill>
                <a:srgbClr val="2F4A8A"/>
              </a:solidFill>
              <a:latin typeface="Alata"/>
              <a:ea typeface="Alata"/>
              <a:cs typeface="Alata"/>
              <a:sym typeface="Alata"/>
            </a:endParaRPr>
          </a:p>
        </p:txBody>
      </p:sp>
      <p:sp>
        <p:nvSpPr>
          <p:cNvPr id="2972" name="Google Shape;2972;p264"/>
          <p:cNvSpPr txBox="1"/>
          <p:nvPr/>
        </p:nvSpPr>
        <p:spPr>
          <a:xfrm>
            <a:off x="7229253" y="1293287"/>
            <a:ext cx="14211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300"/>
              <a:buFont typeface="Arial"/>
              <a:buNone/>
            </a:pPr>
            <a:r>
              <a:rPr lang="en" sz="900" b="1">
                <a:solidFill>
                  <a:srgbClr val="37474F"/>
                </a:solidFill>
                <a:latin typeface="Montserrat"/>
                <a:ea typeface="Montserrat"/>
                <a:cs typeface="Montserrat"/>
                <a:sym typeface="Montserrat"/>
              </a:rPr>
              <a:t>Patient medical / social history, chief complaints, etc.</a:t>
            </a:r>
            <a:endParaRPr sz="900" b="1">
              <a:solidFill>
                <a:srgbClr val="666666"/>
              </a:solidFill>
              <a:latin typeface="Montserrat"/>
              <a:ea typeface="Montserrat"/>
              <a:cs typeface="Montserrat"/>
              <a:sym typeface="Montserrat"/>
            </a:endParaRPr>
          </a:p>
        </p:txBody>
      </p:sp>
      <p:sp>
        <p:nvSpPr>
          <p:cNvPr id="2973" name="Google Shape;2973;p264"/>
          <p:cNvSpPr txBox="1">
            <a:spLocks noGrp="1"/>
          </p:cNvSpPr>
          <p:nvPr>
            <p:ph type="title"/>
          </p:nvPr>
        </p:nvSpPr>
        <p:spPr>
          <a:xfrm>
            <a:off x="-493000" y="444563"/>
            <a:ext cx="4239900" cy="8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SOAP Structure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1420</Words>
  <Application>Microsoft Macintosh PowerPoint</Application>
  <PresentationFormat>On-screen Show (16:9)</PresentationFormat>
  <Paragraphs>251</Paragraphs>
  <Slides>17</Slides>
  <Notes>17</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17</vt:i4>
      </vt:variant>
    </vt:vector>
  </HeadingPairs>
  <TitlesOfParts>
    <vt:vector size="33" baseType="lpstr">
      <vt:lpstr>Montserrat Medium</vt:lpstr>
      <vt:lpstr>Arial</vt:lpstr>
      <vt:lpstr>Roboto Condensed Light</vt:lpstr>
      <vt:lpstr>Montserrat SemiBold</vt:lpstr>
      <vt:lpstr>Anaheim</vt:lpstr>
      <vt:lpstr>Alata</vt:lpstr>
      <vt:lpstr>Average</vt:lpstr>
      <vt:lpstr>Montserrat</vt:lpstr>
      <vt:lpstr>Simple Light</vt:lpstr>
      <vt:lpstr>Healthcare Center Website by Slidesgo</vt:lpstr>
      <vt:lpstr>Healthcare Center Website by Slidesgo</vt:lpstr>
      <vt:lpstr>Healthcare Center Website by Slidesgo</vt:lpstr>
      <vt:lpstr>Healthcare Center Website by Slidesgo</vt:lpstr>
      <vt:lpstr>Healthcare Center Website by Slidesgo</vt:lpstr>
      <vt:lpstr>Healthcare Center Website by Slidesgo</vt:lpstr>
      <vt:lpstr>Healthcare Center Website by Slidesgo</vt:lpstr>
      <vt:lpstr>Clinical Notes Extraction and Evaluation</vt:lpstr>
      <vt:lpstr>PowerPoint Presentation</vt:lpstr>
      <vt:lpstr>Electronic Health Records (EHR) </vt:lpstr>
      <vt:lpstr>Problem</vt:lpstr>
      <vt:lpstr>Goal</vt:lpstr>
      <vt:lpstr>Feature Extraction</vt:lpstr>
      <vt:lpstr>Pipeline</vt:lpstr>
      <vt:lpstr>Hierarchy &amp; Specialty Mapping</vt:lpstr>
      <vt:lpstr>SOAP Structure</vt:lpstr>
      <vt:lpstr>Keyword Detection and Extraction</vt:lpstr>
      <vt:lpstr>PowerPoint Presentation</vt:lpstr>
      <vt:lpstr>Detecting Presence/Absence of Symptoms/Diseases</vt:lpstr>
      <vt:lpstr>Detection Model Pipeline</vt:lpstr>
      <vt:lpstr>Model Results</vt:lpstr>
      <vt:lpstr>Now What?</vt:lpstr>
      <vt:lpstr>Predictions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Notes Extraction and Evaluation</dc:title>
  <cp:lastModifiedBy>Ranxin Huang</cp:lastModifiedBy>
  <cp:revision>1</cp:revision>
  <dcterms:modified xsi:type="dcterms:W3CDTF">2023-04-11T20:10:52Z</dcterms:modified>
</cp:coreProperties>
</file>