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6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0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2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76ED6-D528-471F-8BA0-9EC19E52445A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52330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4538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제목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6116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날짜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2565" y="4353280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0638" y="4353280"/>
            <a:ext cx="2736304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패스워드 찾기가 없는데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3939" y="4353280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2014/09/20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02565" y="3870996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0638" y="3870996"/>
            <a:ext cx="288031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의료원 </a:t>
            </a:r>
            <a:r>
              <a:rPr lang="en-US" altLang="ko-KR" sz="1200" dirty="0" smtClean="0"/>
              <a:t>CI </a:t>
            </a:r>
            <a:r>
              <a:rPr lang="ko-KR" altLang="en-US" sz="1200" dirty="0" smtClean="0"/>
              <a:t>그룹 공지사항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13939" y="3870996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2014/09/21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02565" y="3418623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0638" y="3418623"/>
            <a:ext cx="288031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 신입사원 김홍열입니다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13939" y="3418623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2014/10/16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6542" y="282338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86542" y="3312363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75656" y="3787955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97428" y="43248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86542" y="4724059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2565" y="2923859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0638" y="2923859"/>
            <a:ext cx="2664295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 신입사원 박지윤입니다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13939" y="2923859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02565" y="2491958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50638" y="2491958"/>
            <a:ext cx="201622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릴리즈</a:t>
            </a:r>
            <a:r>
              <a:rPr lang="ko-KR" altLang="en-US" sz="1200" dirty="0" smtClean="0"/>
              <a:t> 공지사항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13939" y="2491958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2015/10/18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508314" y="187246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4337" y="1523460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72410" y="1523460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알고리즘을 공개하라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5711" y="1523460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2015/05/08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497428" y="566435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7428" y="6153333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51" y="5764829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1525" y="5764829"/>
            <a:ext cx="1595818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니</a:t>
            </a:r>
            <a:r>
              <a:rPr lang="ko-KR" altLang="en-US" sz="1200" dirty="0" smtClean="0"/>
              <a:t> 운명을 믿지 마라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24825" y="5764829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24825" y="5293431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97428" y="5188765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3451" y="4839758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1524" y="4839758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일원동 주말농장 이용 안내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4825" y="4839758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2014/10/20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735711" y="62068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 글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99135" y="62068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1295" y="620688"/>
            <a:ext cx="25922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68754" y="1141501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작성자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332" y="1512427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안알랴줌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0998" y="2470333"/>
            <a:ext cx="66565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관리자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536568" y="2934892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에리</a:t>
            </a:r>
            <a:r>
              <a:rPr lang="ko-KR" altLang="en-US" sz="1200" dirty="0" err="1"/>
              <a:t>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1648" y="3366940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홍홍홍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51648" y="3870996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짱짱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90526" y="4324816"/>
            <a:ext cx="89256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콩나물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324738" y="4807100"/>
            <a:ext cx="1152128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옥수수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580112" y="5771521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박선우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573420" y="5300123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</a:t>
            </a:r>
            <a:r>
              <a:rPr lang="ko-KR" altLang="en-US" sz="1200" dirty="0"/>
              <a:t>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95151" y="62068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/>
          <p:cNvSpPr/>
          <p:nvPr/>
        </p:nvSpPr>
        <p:spPr>
          <a:xfrm rot="10800000">
            <a:off x="2687325" y="690474"/>
            <a:ext cx="183006" cy="1577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2669515" y="1980771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부분적으로 공개해드렸습니다</a:t>
            </a:r>
            <a:endParaRPr lang="ko-KR" altLang="en-US" sz="1200" dirty="0"/>
          </a:p>
        </p:txBody>
      </p:sp>
      <p:sp>
        <p:nvSpPr>
          <p:cNvPr id="64" name="위로 굽은 화살표 63"/>
          <p:cNvSpPr/>
          <p:nvPr/>
        </p:nvSpPr>
        <p:spPr>
          <a:xfrm rot="5400000">
            <a:off x="2524632" y="2004832"/>
            <a:ext cx="167956" cy="13849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580112" y="1990103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1475656" y="2336909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57009" y="1971521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2015/05/09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636840" y="5272472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 이동 부탁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3" name="위로 굽은 화살표 72"/>
          <p:cNvSpPr/>
          <p:nvPr/>
        </p:nvSpPr>
        <p:spPr>
          <a:xfrm rot="5400000">
            <a:off x="2455381" y="5314852"/>
            <a:ext cx="167956" cy="13849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78276" y="1060251"/>
            <a:ext cx="6578100" cy="51050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9977" y="1157110"/>
            <a:ext cx="1390300" cy="288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게시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물 쓰기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08314" y="1621287"/>
            <a:ext cx="6336704" cy="29554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옥수수농장관리인</a:t>
            </a:r>
            <a:endParaRPr lang="en-US" altLang="ko-KR" sz="12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작성시간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: 2015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05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월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23 : 08 : 07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932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08314" y="2051982"/>
            <a:ext cx="6336704" cy="295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제목을 써주세요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08314" y="2499927"/>
            <a:ext cx="6336704" cy="3089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내용을 써주세요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06688" y="573129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78276" y="1060251"/>
            <a:ext cx="6578100" cy="51050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9977" y="1157110"/>
            <a:ext cx="1390300" cy="288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게시물 상세보기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08314" y="1621287"/>
            <a:ext cx="6336704" cy="29554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옥수수농장관리인</a:t>
            </a:r>
            <a:endParaRPr lang="en-US" altLang="ko-KR" sz="12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작성시간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: 2015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05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월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23 : 08 : 07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932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08314" y="2051982"/>
            <a:ext cx="6336704" cy="295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일원동 주말농장 이용 안내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08314" y="2499927"/>
            <a:ext cx="6336704" cy="3089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장소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일원동 텃밭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일시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언제나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대상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삼성서울병원 임직원 누구나</a:t>
            </a:r>
            <a:r>
              <a:rPr lang="en-US" altLang="ko-KR" sz="1050" dirty="0" smtClean="0">
                <a:solidFill>
                  <a:schemeClr val="tx1"/>
                </a:solidFill>
              </a:rPr>
              <a:t>~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농장의 새 시즌을 맞아 밭 분배를 다시 할 참입니다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모두 참여하셔서 텃밭을 가꿔보시고 건강한 먹거리도 얻어가세요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~</a:t>
            </a:r>
          </a:p>
          <a:p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06688" y="573129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2015-05-08T02:21:06Z</dcterms:created>
  <dcterms:modified xsi:type="dcterms:W3CDTF">2015-05-08T04:21:11Z</dcterms:modified>
</cp:coreProperties>
</file>